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6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" roundtripDataSignature="AMtx7mgsejYVL7iqyrIVMIHG0S8S+vH6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C92A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-108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922D3-179F-47FD-AA05-8835A287170D}" type="doc">
      <dgm:prSet loTypeId="urn:microsoft.com/office/officeart/2005/8/layout/gear1" loCatId="cycle" qsTypeId="urn:microsoft.com/office/officeart/2005/8/quickstyle/3d7" qsCatId="3D" csTypeId="urn:microsoft.com/office/officeart/2005/8/colors/accent1_2" csCatId="accent1" phldr="1"/>
      <dgm:spPr/>
    </dgm:pt>
    <dgm:pt modelId="{CB12162F-B916-46CC-8E12-3530AEC30B31}">
      <dgm:prSet phldrT="[Testua]"/>
      <dgm:spPr/>
      <dgm:t>
        <a:bodyPr/>
        <a:lstStyle/>
        <a:p>
          <a:r>
            <a:rPr lang="eu-ES" dirty="0" smtClean="0"/>
            <a:t>Irakasleak lanean</a:t>
          </a:r>
          <a:endParaRPr lang="eu-ES" dirty="0"/>
        </a:p>
      </dgm:t>
    </dgm:pt>
    <dgm:pt modelId="{6604F8BC-53A5-40F3-9595-3DA14D8BB9BD}" type="parTrans" cxnId="{CB19F70C-7499-4AB5-90E5-410B399F2B0D}">
      <dgm:prSet/>
      <dgm:spPr/>
      <dgm:t>
        <a:bodyPr/>
        <a:lstStyle/>
        <a:p>
          <a:endParaRPr lang="eu-ES"/>
        </a:p>
      </dgm:t>
    </dgm:pt>
    <dgm:pt modelId="{C7820C0D-4261-4ED0-A9A9-619CDD2D1F86}" type="sibTrans" cxnId="{CB19F70C-7499-4AB5-90E5-410B399F2B0D}">
      <dgm:prSet/>
      <dgm:spPr/>
      <dgm:t>
        <a:bodyPr/>
        <a:lstStyle/>
        <a:p>
          <a:endParaRPr lang="eu-ES"/>
        </a:p>
      </dgm:t>
    </dgm:pt>
    <dgm:pt modelId="{586EBDD4-12BB-4CB3-89AF-D074E98078B1}">
      <dgm:prSet phldrT="[Testua]"/>
      <dgm:spPr/>
      <dgm:t>
        <a:bodyPr/>
        <a:lstStyle/>
        <a:p>
          <a:r>
            <a:rPr lang="eu-ES" dirty="0" smtClean="0"/>
            <a:t>Jolasak</a:t>
          </a:r>
          <a:endParaRPr lang="eu-ES" dirty="0"/>
        </a:p>
      </dgm:t>
    </dgm:pt>
    <dgm:pt modelId="{A6DA57DB-B8AF-4342-AF8E-3AC05F707818}" type="parTrans" cxnId="{EB374D0C-3FD4-4CE0-A1F4-C1C3593A5527}">
      <dgm:prSet/>
      <dgm:spPr/>
      <dgm:t>
        <a:bodyPr/>
        <a:lstStyle/>
        <a:p>
          <a:endParaRPr lang="eu-ES"/>
        </a:p>
      </dgm:t>
    </dgm:pt>
    <dgm:pt modelId="{9206C76B-0C71-4C8E-A8CB-26C2617E7A71}" type="sibTrans" cxnId="{EB374D0C-3FD4-4CE0-A1F4-C1C3593A5527}">
      <dgm:prSet/>
      <dgm:spPr/>
      <dgm:t>
        <a:bodyPr/>
        <a:lstStyle/>
        <a:p>
          <a:endParaRPr lang="eu-ES"/>
        </a:p>
      </dgm:t>
    </dgm:pt>
    <dgm:pt modelId="{4012C9E9-ED19-4493-A988-4D6BBA8F00E5}" type="pres">
      <dgm:prSet presAssocID="{34E922D3-179F-47FD-AA05-8835A287170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FB2F2ED-4D74-4F2F-ADC7-DEAE172AC6EF}" type="pres">
      <dgm:prSet presAssocID="{CB12162F-B916-46CC-8E12-3530AEC30B31}" presName="gear1" presStyleLbl="node1" presStyleIdx="0" presStyleCnt="2" custLinFactNeighborX="-35798" custLinFactNeighborY="10564">
        <dgm:presLayoutVars>
          <dgm:chMax val="1"/>
          <dgm:bulletEnabled val="1"/>
        </dgm:presLayoutVars>
      </dgm:prSet>
      <dgm:spPr/>
      <dgm:t>
        <a:bodyPr/>
        <a:lstStyle/>
        <a:p>
          <a:endParaRPr lang="eu-ES"/>
        </a:p>
      </dgm:t>
    </dgm:pt>
    <dgm:pt modelId="{4F191E24-7E61-4AB2-AC81-FB6F2BDA89EB}" type="pres">
      <dgm:prSet presAssocID="{CB12162F-B916-46CC-8E12-3530AEC30B31}" presName="gear1srcNode" presStyleLbl="node1" presStyleIdx="0" presStyleCnt="2"/>
      <dgm:spPr/>
      <dgm:t>
        <a:bodyPr/>
        <a:lstStyle/>
        <a:p>
          <a:endParaRPr lang="eu-ES"/>
        </a:p>
      </dgm:t>
    </dgm:pt>
    <dgm:pt modelId="{C5CE8112-10F3-473B-8F7D-2D5DCF537B70}" type="pres">
      <dgm:prSet presAssocID="{CB12162F-B916-46CC-8E12-3530AEC30B31}" presName="gear1dstNode" presStyleLbl="node1" presStyleIdx="0" presStyleCnt="2"/>
      <dgm:spPr/>
      <dgm:t>
        <a:bodyPr/>
        <a:lstStyle/>
        <a:p>
          <a:endParaRPr lang="eu-ES"/>
        </a:p>
      </dgm:t>
    </dgm:pt>
    <dgm:pt modelId="{2F8D9C1A-A50C-492D-9D72-D0E856984E3C}" type="pres">
      <dgm:prSet presAssocID="{586EBDD4-12BB-4CB3-89AF-D074E98078B1}" presName="gear2" presStyleLbl="node1" presStyleIdx="1" presStyleCnt="2" custLinFactNeighborX="-29262" custLinFactNeighborY="-15820">
        <dgm:presLayoutVars>
          <dgm:chMax val="1"/>
          <dgm:bulletEnabled val="1"/>
        </dgm:presLayoutVars>
      </dgm:prSet>
      <dgm:spPr/>
      <dgm:t>
        <a:bodyPr/>
        <a:lstStyle/>
        <a:p>
          <a:endParaRPr lang="eu-ES"/>
        </a:p>
      </dgm:t>
    </dgm:pt>
    <dgm:pt modelId="{83DA165D-C265-42A1-AD03-CCD6085556B5}" type="pres">
      <dgm:prSet presAssocID="{586EBDD4-12BB-4CB3-89AF-D074E98078B1}" presName="gear2srcNode" presStyleLbl="node1" presStyleIdx="1" presStyleCnt="2"/>
      <dgm:spPr/>
      <dgm:t>
        <a:bodyPr/>
        <a:lstStyle/>
        <a:p>
          <a:endParaRPr lang="eu-ES"/>
        </a:p>
      </dgm:t>
    </dgm:pt>
    <dgm:pt modelId="{0F6F60FD-BCF3-44D6-9967-23BB25F0FAAE}" type="pres">
      <dgm:prSet presAssocID="{586EBDD4-12BB-4CB3-89AF-D074E98078B1}" presName="gear2dstNode" presStyleLbl="node1" presStyleIdx="1" presStyleCnt="2"/>
      <dgm:spPr/>
      <dgm:t>
        <a:bodyPr/>
        <a:lstStyle/>
        <a:p>
          <a:endParaRPr lang="eu-ES"/>
        </a:p>
      </dgm:t>
    </dgm:pt>
    <dgm:pt modelId="{2EA79307-17A5-4CA1-A329-F54BAC776C12}" type="pres">
      <dgm:prSet presAssocID="{C7820C0D-4261-4ED0-A9A9-619CDD2D1F86}" presName="connector1" presStyleLbl="sibTrans2D1" presStyleIdx="0" presStyleCnt="2" custLinFactNeighborX="-16792" custLinFactNeighborY="-28930"/>
      <dgm:spPr/>
      <dgm:t>
        <a:bodyPr/>
        <a:lstStyle/>
        <a:p>
          <a:endParaRPr lang="eu-ES"/>
        </a:p>
      </dgm:t>
    </dgm:pt>
    <dgm:pt modelId="{6507FC8C-9E50-44D5-A8D2-3CBE10AA0F3D}" type="pres">
      <dgm:prSet presAssocID="{9206C76B-0C71-4C8E-A8CB-26C2617E7A71}" presName="connector2" presStyleLbl="sibTrans2D1" presStyleIdx="1" presStyleCnt="2"/>
      <dgm:spPr/>
      <dgm:t>
        <a:bodyPr/>
        <a:lstStyle/>
        <a:p>
          <a:endParaRPr lang="eu-ES"/>
        </a:p>
      </dgm:t>
    </dgm:pt>
  </dgm:ptLst>
  <dgm:cxnLst>
    <dgm:cxn modelId="{15AE1A15-7382-4B8C-9C30-D3AE38886F93}" type="presOf" srcId="{CB12162F-B916-46CC-8E12-3530AEC30B31}" destId="{EFB2F2ED-4D74-4F2F-ADC7-DEAE172AC6EF}" srcOrd="0" destOrd="0" presId="urn:microsoft.com/office/officeart/2005/8/layout/gear1"/>
    <dgm:cxn modelId="{F6F99970-D199-43AE-B7AA-2E2DE2ABBADE}" type="presOf" srcId="{34E922D3-179F-47FD-AA05-8835A287170D}" destId="{4012C9E9-ED19-4493-A988-4D6BBA8F00E5}" srcOrd="0" destOrd="0" presId="urn:microsoft.com/office/officeart/2005/8/layout/gear1"/>
    <dgm:cxn modelId="{F912C37A-55F9-4DF7-859B-0EAFC386C350}" type="presOf" srcId="{586EBDD4-12BB-4CB3-89AF-D074E98078B1}" destId="{83DA165D-C265-42A1-AD03-CCD6085556B5}" srcOrd="1" destOrd="0" presId="urn:microsoft.com/office/officeart/2005/8/layout/gear1"/>
    <dgm:cxn modelId="{DCC7CE8D-FEC1-49E6-B7FB-CE492BABF407}" type="presOf" srcId="{C7820C0D-4261-4ED0-A9A9-619CDD2D1F86}" destId="{2EA79307-17A5-4CA1-A329-F54BAC776C12}" srcOrd="0" destOrd="0" presId="urn:microsoft.com/office/officeart/2005/8/layout/gear1"/>
    <dgm:cxn modelId="{464D6863-98CE-4026-98CC-2A7D7BEA184C}" type="presOf" srcId="{586EBDD4-12BB-4CB3-89AF-D074E98078B1}" destId="{0F6F60FD-BCF3-44D6-9967-23BB25F0FAAE}" srcOrd="2" destOrd="0" presId="urn:microsoft.com/office/officeart/2005/8/layout/gear1"/>
    <dgm:cxn modelId="{1E4B0403-39BA-4A15-95D2-8FBA1B0AA09F}" type="presOf" srcId="{CB12162F-B916-46CC-8E12-3530AEC30B31}" destId="{4F191E24-7E61-4AB2-AC81-FB6F2BDA89EB}" srcOrd="1" destOrd="0" presId="urn:microsoft.com/office/officeart/2005/8/layout/gear1"/>
    <dgm:cxn modelId="{CA7CA0FB-F11F-4BF5-8468-C5E5CAE06DD0}" type="presOf" srcId="{CB12162F-B916-46CC-8E12-3530AEC30B31}" destId="{C5CE8112-10F3-473B-8F7D-2D5DCF537B70}" srcOrd="2" destOrd="0" presId="urn:microsoft.com/office/officeart/2005/8/layout/gear1"/>
    <dgm:cxn modelId="{8B063D8B-0531-4A36-80F9-0B0208FC39E2}" type="presOf" srcId="{586EBDD4-12BB-4CB3-89AF-D074E98078B1}" destId="{2F8D9C1A-A50C-492D-9D72-D0E856984E3C}" srcOrd="0" destOrd="0" presId="urn:microsoft.com/office/officeart/2005/8/layout/gear1"/>
    <dgm:cxn modelId="{7B399035-15F3-49E4-8B4B-A40B20D901D5}" type="presOf" srcId="{9206C76B-0C71-4C8E-A8CB-26C2617E7A71}" destId="{6507FC8C-9E50-44D5-A8D2-3CBE10AA0F3D}" srcOrd="0" destOrd="0" presId="urn:microsoft.com/office/officeart/2005/8/layout/gear1"/>
    <dgm:cxn modelId="{CB19F70C-7499-4AB5-90E5-410B399F2B0D}" srcId="{34E922D3-179F-47FD-AA05-8835A287170D}" destId="{CB12162F-B916-46CC-8E12-3530AEC30B31}" srcOrd="0" destOrd="0" parTransId="{6604F8BC-53A5-40F3-9595-3DA14D8BB9BD}" sibTransId="{C7820C0D-4261-4ED0-A9A9-619CDD2D1F86}"/>
    <dgm:cxn modelId="{EB374D0C-3FD4-4CE0-A1F4-C1C3593A5527}" srcId="{34E922D3-179F-47FD-AA05-8835A287170D}" destId="{586EBDD4-12BB-4CB3-89AF-D074E98078B1}" srcOrd="1" destOrd="0" parTransId="{A6DA57DB-B8AF-4342-AF8E-3AC05F707818}" sibTransId="{9206C76B-0C71-4C8E-A8CB-26C2617E7A71}"/>
    <dgm:cxn modelId="{040A9A7F-E399-46B3-AEFE-225648F0660B}" type="presParOf" srcId="{4012C9E9-ED19-4493-A988-4D6BBA8F00E5}" destId="{EFB2F2ED-4D74-4F2F-ADC7-DEAE172AC6EF}" srcOrd="0" destOrd="0" presId="urn:microsoft.com/office/officeart/2005/8/layout/gear1"/>
    <dgm:cxn modelId="{4C97ECFB-0725-4F53-A224-DBA2EF4FD188}" type="presParOf" srcId="{4012C9E9-ED19-4493-A988-4D6BBA8F00E5}" destId="{4F191E24-7E61-4AB2-AC81-FB6F2BDA89EB}" srcOrd="1" destOrd="0" presId="urn:microsoft.com/office/officeart/2005/8/layout/gear1"/>
    <dgm:cxn modelId="{67E7B427-D207-4584-BAE1-407AEEED1D19}" type="presParOf" srcId="{4012C9E9-ED19-4493-A988-4D6BBA8F00E5}" destId="{C5CE8112-10F3-473B-8F7D-2D5DCF537B70}" srcOrd="2" destOrd="0" presId="urn:microsoft.com/office/officeart/2005/8/layout/gear1"/>
    <dgm:cxn modelId="{2657273A-8465-4DE2-AF21-CAAB1A9C7AC3}" type="presParOf" srcId="{4012C9E9-ED19-4493-A988-4D6BBA8F00E5}" destId="{2F8D9C1A-A50C-492D-9D72-D0E856984E3C}" srcOrd="3" destOrd="0" presId="urn:microsoft.com/office/officeart/2005/8/layout/gear1"/>
    <dgm:cxn modelId="{E710E450-A6D4-42AA-99C7-952DD64E14C0}" type="presParOf" srcId="{4012C9E9-ED19-4493-A988-4D6BBA8F00E5}" destId="{83DA165D-C265-42A1-AD03-CCD6085556B5}" srcOrd="4" destOrd="0" presId="urn:microsoft.com/office/officeart/2005/8/layout/gear1"/>
    <dgm:cxn modelId="{B012777F-1F19-4D1D-BAD8-CB8B35626BAB}" type="presParOf" srcId="{4012C9E9-ED19-4493-A988-4D6BBA8F00E5}" destId="{0F6F60FD-BCF3-44D6-9967-23BB25F0FAAE}" srcOrd="5" destOrd="0" presId="urn:microsoft.com/office/officeart/2005/8/layout/gear1"/>
    <dgm:cxn modelId="{E1080CD3-A8B8-4C8B-A8A1-6B3A0A1B0875}" type="presParOf" srcId="{4012C9E9-ED19-4493-A988-4D6BBA8F00E5}" destId="{2EA79307-17A5-4CA1-A329-F54BAC776C12}" srcOrd="6" destOrd="0" presId="urn:microsoft.com/office/officeart/2005/8/layout/gear1"/>
    <dgm:cxn modelId="{3E83B082-AB15-402F-B3AA-76452E44EDD7}" type="presParOf" srcId="{4012C9E9-ED19-4493-A988-4D6BBA8F00E5}" destId="{6507FC8C-9E50-44D5-A8D2-3CBE10AA0F3D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B2F2ED-4D74-4F2F-ADC7-DEAE172AC6EF}">
      <dsp:nvSpPr>
        <dsp:cNvPr id="0" name=""/>
        <dsp:cNvSpPr/>
      </dsp:nvSpPr>
      <dsp:spPr>
        <a:xfrm>
          <a:off x="2905919" y="2100949"/>
          <a:ext cx="2831453" cy="283145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2400" kern="1200" dirty="0" smtClean="0"/>
            <a:t>Irakasleak lanean</a:t>
          </a:r>
          <a:endParaRPr lang="eu-ES" sz="2400" kern="1200" dirty="0"/>
        </a:p>
      </dsp:txBody>
      <dsp:txXfrm>
        <a:off x="2905919" y="2100949"/>
        <a:ext cx="2831453" cy="2831453"/>
      </dsp:txXfrm>
    </dsp:sp>
    <dsp:sp modelId="{2F8D9C1A-A50C-492D-9D72-D0E856984E3C}">
      <dsp:nvSpPr>
        <dsp:cNvPr id="0" name=""/>
        <dsp:cNvSpPr/>
      </dsp:nvSpPr>
      <dsp:spPr>
        <a:xfrm>
          <a:off x="1669557" y="806809"/>
          <a:ext cx="2059239" cy="205923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u-ES" sz="2400" kern="1200" dirty="0" smtClean="0"/>
            <a:t>Jolasak</a:t>
          </a:r>
          <a:endParaRPr lang="eu-ES" sz="2400" kern="1200" dirty="0"/>
        </a:p>
      </dsp:txBody>
      <dsp:txXfrm>
        <a:off x="1669557" y="806809"/>
        <a:ext cx="2059239" cy="2059239"/>
      </dsp:txXfrm>
    </dsp:sp>
    <dsp:sp modelId="{2EA79307-17A5-4CA1-A329-F54BAC776C12}">
      <dsp:nvSpPr>
        <dsp:cNvPr id="0" name=""/>
        <dsp:cNvSpPr/>
      </dsp:nvSpPr>
      <dsp:spPr>
        <a:xfrm>
          <a:off x="3494331" y="296640"/>
          <a:ext cx="3482688" cy="3482688"/>
        </a:xfrm>
        <a:prstGeom prst="circularArrow">
          <a:avLst>
            <a:gd name="adj1" fmla="val 4878"/>
            <a:gd name="adj2" fmla="val 312630"/>
            <a:gd name="adj3" fmla="val 3208131"/>
            <a:gd name="adj4" fmla="val 15134504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07FC8C-9E50-44D5-A8D2-3CBE10AA0F3D}">
      <dsp:nvSpPr>
        <dsp:cNvPr id="0" name=""/>
        <dsp:cNvSpPr/>
      </dsp:nvSpPr>
      <dsp:spPr>
        <a:xfrm>
          <a:off x="1907444" y="672856"/>
          <a:ext cx="2633252" cy="263325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5d7973dd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5d7973dd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5d7973ddd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5d7973ddd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251100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5d7973dd3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5d7973dd3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5d7973dd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5d7973dd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ul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u-ES" smtClean="0"/>
              <a:t>Egin klik elementu nagusiaren azpititulu-estiloa editatzeko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u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u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-E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842715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rudi panoramikoa epigrafearek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u-ES" smtClean="0"/>
              <a:t>Irudia gehitzeko, sakatu ikonoa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820239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ua eta epigraf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47255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ua epigrafearek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98778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zen-txart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80272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zut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29719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rudiko zutab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u-ES" smtClean="0"/>
              <a:t>Irudia gehitzeko, sakatu ikonoa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u-ES" smtClean="0"/>
              <a:t>Irudia gehitzeko, sakatu ikonoa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u-ES" smtClean="0"/>
              <a:t>Irudia gehitzeko, sakatu ikonoa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78480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007891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84816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6042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3352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332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67888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29718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60211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09264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u-ES" smtClean="0"/>
              <a:t>Irudia gehitzeko, sakatu ikonoa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u-ES" smtClean="0"/>
              <a:t>Egin klik diapositiba nagusiaren testu-estiloak aldatzeko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36778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u-ES" smtClean="0"/>
              <a:t>Egin klik titulu maisuaren estiloa aldatzeko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u-ES" smtClean="0"/>
              <a:t>Egin klik diapositiba nagusiaren testu-estiloak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u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u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9672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1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11" Type="http://schemas.microsoft.com/office/2007/relationships/diagramDrawing" Target="../diagrams/drawing1.xml"/><Relationship Id="rId5" Type="http://schemas.openxmlformats.org/officeDocument/2006/relationships/image" Target="../media/image13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2.jpeg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2895600" y="956110"/>
            <a:ext cx="7398327" cy="678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dirty="0"/>
              <a:t>BARRUTIALDE </a:t>
            </a:r>
            <a:r>
              <a:rPr lang="es-ES" dirty="0" smtClean="0"/>
              <a:t>BHI</a:t>
            </a:r>
            <a:endParaRPr dirty="0"/>
          </a:p>
        </p:txBody>
      </p:sp>
      <p:sp>
        <p:nvSpPr>
          <p:cNvPr id="5" name="Google Shape;131;g15d7973dd30_0_6"/>
          <p:cNvSpPr txBox="1">
            <a:spLocks noGrp="1"/>
          </p:cNvSpPr>
          <p:nvPr>
            <p:ph type="subTitle" idx="1"/>
          </p:nvPr>
        </p:nvSpPr>
        <p:spPr>
          <a:xfrm>
            <a:off x="2895599" y="1925782"/>
            <a:ext cx="5497529" cy="38931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u-ES" dirty="0" smtClean="0"/>
              <a:t>Urdaibaiko ikasleria, landa eremukoa eta euskalduna. 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 smtClean="0"/>
              <a:t>DBH, </a:t>
            </a:r>
            <a:r>
              <a:rPr lang="es-ES" dirty="0" err="1" smtClean="0"/>
              <a:t>Batxilergoa</a:t>
            </a:r>
            <a:r>
              <a:rPr lang="es-ES" dirty="0" smtClean="0"/>
              <a:t>, ZIG, </a:t>
            </a:r>
            <a:r>
              <a:rPr lang="es-ES" dirty="0" err="1"/>
              <a:t>L</a:t>
            </a:r>
            <a:r>
              <a:rPr lang="es-ES" dirty="0" err="1" smtClean="0"/>
              <a:t>anbide</a:t>
            </a:r>
            <a:r>
              <a:rPr lang="es-ES" dirty="0" smtClean="0"/>
              <a:t> </a:t>
            </a:r>
            <a:r>
              <a:rPr lang="es-ES" dirty="0" err="1" smtClean="0"/>
              <a:t>Heziketako</a:t>
            </a:r>
            <a:r>
              <a:rPr lang="es-ES" dirty="0" smtClean="0"/>
              <a:t> 4 </a:t>
            </a:r>
            <a:r>
              <a:rPr lang="es-ES" dirty="0" err="1" smtClean="0"/>
              <a:t>ziklo</a:t>
            </a:r>
            <a:r>
              <a:rPr lang="es-ES" dirty="0"/>
              <a:t> </a:t>
            </a:r>
            <a:r>
              <a:rPr lang="es-ES" dirty="0" smtClean="0"/>
              <a:t>.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u-ES" dirty="0"/>
          </a:p>
          <a:p>
            <a:pPr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u-ES" dirty="0" smtClean="0"/>
              <a:t>284 ikasle .</a:t>
            </a:r>
          </a:p>
          <a:p>
            <a:pPr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endParaRPr lang="eu-E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s-ES" dirty="0" err="1">
                <a:solidFill>
                  <a:schemeClr val="bg1"/>
                </a:solidFill>
              </a:rPr>
              <a:t>G</a:t>
            </a:r>
            <a:r>
              <a:rPr lang="es-ES" dirty="0" err="1" smtClean="0">
                <a:solidFill>
                  <a:schemeClr val="bg1"/>
                </a:solidFill>
              </a:rPr>
              <a:t>aztelerazko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joera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ikasleen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artean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endParaRPr lang="es-ES" dirty="0" smtClean="0">
              <a:solidFill>
                <a:schemeClr val="bg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s-ES" dirty="0" err="1" smtClean="0">
                <a:solidFill>
                  <a:schemeClr val="bg1"/>
                </a:solidFill>
              </a:rPr>
              <a:t>Ekintza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erakargarriak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euskaraz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endParaRPr sz="1150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779" y="0"/>
            <a:ext cx="3148030" cy="838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5d7973dd30_0_13"/>
          <p:cNvSpPr txBox="1">
            <a:spLocks noGrp="1"/>
          </p:cNvSpPr>
          <p:nvPr>
            <p:ph type="title"/>
          </p:nvPr>
        </p:nvSpPr>
        <p:spPr>
          <a:xfrm>
            <a:off x="404447" y="2153431"/>
            <a:ext cx="5897879" cy="2559245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s-ES" dirty="0">
                <a:solidFill>
                  <a:srgbClr val="1C92AA"/>
                </a:solidFill>
              </a:rPr>
              <a:t>IAZKO JARDUERAK (NOLEGA PROIEKTUA)</a:t>
            </a:r>
            <a:endParaRPr dirty="0">
              <a:solidFill>
                <a:srgbClr val="1C92AA"/>
              </a:solidFill>
            </a:endParaRPr>
          </a:p>
          <a:p>
            <a:pPr>
              <a:spcBef>
                <a:spcPts val="0"/>
              </a:spcBef>
            </a:pPr>
            <a:endParaRPr dirty="0">
              <a:solidFill>
                <a:srgbClr val="1C92AA"/>
              </a:solidFill>
            </a:endParaRPr>
          </a:p>
        </p:txBody>
      </p:sp>
      <p:pic>
        <p:nvPicPr>
          <p:cNvPr id="145" name="Google Shape;145;g15d7973dd30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1983" y="126833"/>
            <a:ext cx="2194257" cy="274055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46" name="Google Shape;146;g15d7973dd30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29638" y="3015590"/>
            <a:ext cx="2648286" cy="314214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8" name="Gezia eskuinera 7"/>
          <p:cNvSpPr/>
          <p:nvPr/>
        </p:nvSpPr>
        <p:spPr>
          <a:xfrm rot="949445">
            <a:off x="5817571" y="3907633"/>
            <a:ext cx="3028825" cy="107089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convex"/>
            <a:bevelB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000"/>
              </a:spcBef>
            </a:pPr>
            <a:endParaRPr lang="es-ES" dirty="0"/>
          </a:p>
        </p:txBody>
      </p:sp>
      <p:sp>
        <p:nvSpPr>
          <p:cNvPr id="4" name="TestuKoadroa 3"/>
          <p:cNvSpPr txBox="1"/>
          <p:nvPr/>
        </p:nvSpPr>
        <p:spPr>
          <a:xfrm rot="933582">
            <a:off x="6126026" y="3416210"/>
            <a:ext cx="2940147" cy="7386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spcBef>
                <a:spcPts val="1000"/>
              </a:spcBef>
              <a:defRPr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fi-FI" dirty="0"/>
              <a:t>SANTOMAS EGUNA: EUSKAL JANTZI TIPIKOEN LEHIAKETA</a:t>
            </a:r>
            <a:endParaRPr lang="eu-ES" dirty="0"/>
          </a:p>
        </p:txBody>
      </p:sp>
      <p:sp>
        <p:nvSpPr>
          <p:cNvPr id="11" name="Gezia eskuinera 10"/>
          <p:cNvSpPr/>
          <p:nvPr/>
        </p:nvSpPr>
        <p:spPr>
          <a:xfrm rot="20341490">
            <a:off x="5387727" y="1288614"/>
            <a:ext cx="2259466" cy="1070895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convex"/>
            <a:bevelB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000"/>
              </a:spcBef>
            </a:pPr>
            <a:endParaRPr lang="es-ES" dirty="0"/>
          </a:p>
        </p:txBody>
      </p:sp>
      <p:sp>
        <p:nvSpPr>
          <p:cNvPr id="12" name="TestuKoadroa 11"/>
          <p:cNvSpPr txBox="1"/>
          <p:nvPr/>
        </p:nvSpPr>
        <p:spPr>
          <a:xfrm rot="20353448">
            <a:off x="5014258" y="1051987"/>
            <a:ext cx="2572689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ARGAZKI LEHIAKETA </a:t>
            </a:r>
          </a:p>
          <a:p>
            <a:endParaRPr lang="eu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5d7973ddd4_1_0"/>
          <p:cNvSpPr txBox="1">
            <a:spLocks noGrp="1"/>
          </p:cNvSpPr>
          <p:nvPr>
            <p:ph type="title"/>
          </p:nvPr>
        </p:nvSpPr>
        <p:spPr>
          <a:xfrm>
            <a:off x="685800" y="838364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1C92AA"/>
                </a:solidFill>
              </a:rPr>
              <a:t>ONDORIOAK ETA ERABAKIAK:</a:t>
            </a:r>
            <a:endParaRPr dirty="0">
              <a:solidFill>
                <a:srgbClr val="1C92AA"/>
              </a:solidFill>
            </a:endParaRPr>
          </a:p>
        </p:txBody>
      </p:sp>
      <p:sp>
        <p:nvSpPr>
          <p:cNvPr id="152" name="Google Shape;152;g15d7973ddd4_1_0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-377153" algn="l" rtl="0"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s-ES" sz="9357" dirty="0" err="1"/>
              <a:t>Ikasleen</a:t>
            </a:r>
            <a:r>
              <a:rPr lang="es-ES" sz="9357" dirty="0"/>
              <a:t> </a:t>
            </a:r>
            <a:r>
              <a:rPr lang="es-ES" sz="9357" dirty="0" err="1"/>
              <a:t>ordezkari</a:t>
            </a:r>
            <a:r>
              <a:rPr lang="es-ES" sz="9357" dirty="0"/>
              <a:t> </a:t>
            </a:r>
            <a:r>
              <a:rPr lang="es-ES" sz="9357" dirty="0" err="1"/>
              <a:t>nagusia</a:t>
            </a:r>
            <a:r>
              <a:rPr lang="es-ES" sz="9357" dirty="0"/>
              <a:t> </a:t>
            </a:r>
            <a:r>
              <a:rPr lang="es-ES" sz="9357" dirty="0" err="1"/>
              <a:t>gure</a:t>
            </a:r>
            <a:r>
              <a:rPr lang="es-ES" sz="9357" dirty="0"/>
              <a:t> euskara-</a:t>
            </a:r>
            <a:r>
              <a:rPr lang="es-ES" sz="9357" dirty="0" err="1"/>
              <a:t>batzordean</a:t>
            </a:r>
            <a:r>
              <a:rPr lang="es-ES" sz="9357" dirty="0"/>
              <a:t> </a:t>
            </a:r>
            <a:r>
              <a:rPr lang="es-ES" sz="9357" dirty="0" err="1"/>
              <a:t>sartzea</a:t>
            </a:r>
            <a:r>
              <a:rPr lang="es-ES" sz="9357" dirty="0"/>
              <a:t>.</a:t>
            </a:r>
            <a:endParaRPr sz="9357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9357" dirty="0"/>
          </a:p>
          <a:p>
            <a:pPr marL="457200" lvl="0" indent="-377153" algn="l" rtl="0"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s-ES" sz="9357" dirty="0" err="1"/>
              <a:t>Enpresetako</a:t>
            </a:r>
            <a:r>
              <a:rPr lang="es-ES" sz="9357" dirty="0"/>
              <a:t> </a:t>
            </a:r>
            <a:r>
              <a:rPr lang="es-ES" sz="9357" dirty="0" err="1"/>
              <a:t>praktikaldia</a:t>
            </a:r>
            <a:r>
              <a:rPr lang="es-ES" sz="9357" dirty="0"/>
              <a:t> </a:t>
            </a:r>
            <a:r>
              <a:rPr lang="es-ES" sz="9357" dirty="0" err="1"/>
              <a:t>euskaraz</a:t>
            </a:r>
            <a:r>
              <a:rPr lang="es-ES" sz="9357" dirty="0"/>
              <a:t> izan </a:t>
            </a:r>
            <a:r>
              <a:rPr lang="es-ES" sz="9357" dirty="0" err="1"/>
              <a:t>dadin</a:t>
            </a:r>
            <a:r>
              <a:rPr lang="es-ES" sz="9357" dirty="0"/>
              <a:t> </a:t>
            </a:r>
            <a:r>
              <a:rPr lang="es-ES" sz="9357" dirty="0" err="1"/>
              <a:t>bultzatzea</a:t>
            </a:r>
            <a:r>
              <a:rPr lang="es-ES" sz="9357" dirty="0"/>
              <a:t>.</a:t>
            </a:r>
            <a:endParaRPr sz="9357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9357" dirty="0"/>
          </a:p>
          <a:p>
            <a:pPr marL="457200" lvl="0" indent="-377153" algn="l" rtl="0"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s-ES" sz="9357" dirty="0" err="1"/>
              <a:t>Zikloetan</a:t>
            </a:r>
            <a:r>
              <a:rPr lang="es-ES" sz="9357" dirty="0"/>
              <a:t> D </a:t>
            </a:r>
            <a:r>
              <a:rPr lang="es-ES" sz="9357" dirty="0" err="1"/>
              <a:t>eredua</a:t>
            </a:r>
            <a:r>
              <a:rPr lang="es-ES" sz="9357" dirty="0"/>
              <a:t> </a:t>
            </a:r>
            <a:r>
              <a:rPr lang="es-ES" sz="9357" dirty="0" err="1"/>
              <a:t>ezartzearen</a:t>
            </a:r>
            <a:r>
              <a:rPr lang="es-ES" sz="9357" dirty="0"/>
              <a:t> </a:t>
            </a:r>
            <a:r>
              <a:rPr lang="es-ES" sz="9357" dirty="0" err="1"/>
              <a:t>alde</a:t>
            </a:r>
            <a:r>
              <a:rPr lang="es-ES" sz="9357" dirty="0"/>
              <a:t> </a:t>
            </a:r>
            <a:r>
              <a:rPr lang="es-ES" sz="9357" dirty="0" err="1"/>
              <a:t>lan</a:t>
            </a:r>
            <a:r>
              <a:rPr lang="es-ES" sz="9357" dirty="0"/>
              <a:t> </a:t>
            </a:r>
            <a:r>
              <a:rPr lang="es-ES" sz="9357" dirty="0" err="1"/>
              <a:t>egitea</a:t>
            </a:r>
            <a:r>
              <a:rPr lang="es-ES" sz="9357" dirty="0"/>
              <a:t>.</a:t>
            </a:r>
            <a:endParaRPr sz="9357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357" dirty="0"/>
          </a:p>
          <a:p>
            <a:pPr marL="457200" lvl="0" indent="-415253" algn="l" rtl="0">
              <a:spcBef>
                <a:spcPts val="1000"/>
              </a:spcBef>
              <a:spcAft>
                <a:spcPts val="0"/>
              </a:spcAft>
              <a:buSzPct val="125647"/>
              <a:buFont typeface="Calibri"/>
              <a:buChar char="•"/>
            </a:pPr>
            <a:r>
              <a:rPr lang="es-ES" sz="9357" dirty="0" err="1"/>
              <a:t>Doako</a:t>
            </a:r>
            <a:r>
              <a:rPr lang="es-ES" sz="9357" dirty="0"/>
              <a:t> euskara-</a:t>
            </a:r>
            <a:r>
              <a:rPr lang="es-ES" sz="9357" dirty="0" err="1"/>
              <a:t>klaseak</a:t>
            </a:r>
            <a:r>
              <a:rPr lang="es-ES" sz="9357" dirty="0"/>
              <a:t> </a:t>
            </a:r>
            <a:r>
              <a:rPr lang="es-ES" sz="9357" dirty="0" err="1"/>
              <a:t>antolatzea</a:t>
            </a:r>
            <a:r>
              <a:rPr lang="es-ES" sz="9357" dirty="0"/>
              <a:t> </a:t>
            </a:r>
            <a:r>
              <a:rPr lang="es-ES" sz="9357" dirty="0" err="1"/>
              <a:t>eskolaz</a:t>
            </a:r>
            <a:r>
              <a:rPr lang="es-ES" sz="9357" dirty="0"/>
              <a:t> </a:t>
            </a:r>
            <a:r>
              <a:rPr lang="es-ES" sz="9357" dirty="0" err="1"/>
              <a:t>kanpoko</a:t>
            </a:r>
            <a:r>
              <a:rPr lang="es-ES" sz="9357" dirty="0"/>
              <a:t> </a:t>
            </a:r>
            <a:r>
              <a:rPr lang="es-ES" sz="9357" dirty="0" err="1"/>
              <a:t>ordutegian</a:t>
            </a:r>
            <a:r>
              <a:rPr lang="es-ES" sz="9357" dirty="0"/>
              <a:t>.</a:t>
            </a:r>
            <a:endParaRPr sz="9357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9357" dirty="0"/>
          </a:p>
          <a:p>
            <a:pPr marL="457200" lvl="0" indent="-377153" algn="l" rtl="0"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es-ES" sz="9357" dirty="0" err="1">
                <a:solidFill>
                  <a:schemeClr val="bg1"/>
                </a:solidFill>
              </a:rPr>
              <a:t>Jarduerak</a:t>
            </a:r>
            <a:r>
              <a:rPr lang="es-ES" sz="9357" dirty="0">
                <a:solidFill>
                  <a:schemeClr val="bg1"/>
                </a:solidFill>
              </a:rPr>
              <a:t> </a:t>
            </a:r>
            <a:r>
              <a:rPr lang="es-ES" sz="9357" dirty="0" err="1">
                <a:solidFill>
                  <a:schemeClr val="bg1"/>
                </a:solidFill>
              </a:rPr>
              <a:t>antolatzen</a:t>
            </a:r>
            <a:r>
              <a:rPr lang="es-ES" sz="9357" dirty="0">
                <a:solidFill>
                  <a:schemeClr val="bg1"/>
                </a:solidFill>
              </a:rPr>
              <a:t> </a:t>
            </a:r>
            <a:r>
              <a:rPr lang="es-ES" sz="9357" dirty="0" err="1">
                <a:solidFill>
                  <a:schemeClr val="bg1"/>
                </a:solidFill>
              </a:rPr>
              <a:t>jarraitzea</a:t>
            </a:r>
            <a:r>
              <a:rPr lang="es-ES" sz="9357" dirty="0">
                <a:solidFill>
                  <a:schemeClr val="bg1"/>
                </a:solidFill>
              </a:rPr>
              <a:t>, </a:t>
            </a:r>
            <a:r>
              <a:rPr lang="es-ES" sz="9357" dirty="0" err="1">
                <a:solidFill>
                  <a:schemeClr val="bg1"/>
                </a:solidFill>
              </a:rPr>
              <a:t>nahiz</a:t>
            </a:r>
            <a:r>
              <a:rPr lang="es-ES" sz="9357" dirty="0">
                <a:solidFill>
                  <a:schemeClr val="bg1"/>
                </a:solidFill>
              </a:rPr>
              <a:t> eta </a:t>
            </a:r>
            <a:r>
              <a:rPr lang="es-ES" sz="9357" dirty="0" err="1">
                <a:solidFill>
                  <a:schemeClr val="bg1"/>
                </a:solidFill>
              </a:rPr>
              <a:t>bide</a:t>
            </a:r>
            <a:r>
              <a:rPr lang="es-ES" sz="9357" dirty="0">
                <a:solidFill>
                  <a:schemeClr val="bg1"/>
                </a:solidFill>
              </a:rPr>
              <a:t> </a:t>
            </a:r>
            <a:r>
              <a:rPr lang="es-ES" sz="9357" dirty="0" err="1">
                <a:solidFill>
                  <a:schemeClr val="bg1"/>
                </a:solidFill>
              </a:rPr>
              <a:t>luzea</a:t>
            </a:r>
            <a:r>
              <a:rPr lang="es-ES" sz="9357" dirty="0">
                <a:solidFill>
                  <a:schemeClr val="bg1"/>
                </a:solidFill>
              </a:rPr>
              <a:t> eta </a:t>
            </a:r>
            <a:r>
              <a:rPr lang="es-ES" sz="9357" dirty="0" err="1">
                <a:solidFill>
                  <a:schemeClr val="bg1"/>
                </a:solidFill>
              </a:rPr>
              <a:t>neketsua</a:t>
            </a:r>
            <a:r>
              <a:rPr lang="es-ES" sz="9357" dirty="0">
                <a:solidFill>
                  <a:schemeClr val="bg1"/>
                </a:solidFill>
              </a:rPr>
              <a:t> izan</a:t>
            </a:r>
            <a:r>
              <a:rPr lang="es-ES" sz="9357" dirty="0"/>
              <a:t>.</a:t>
            </a:r>
            <a:endParaRPr sz="9357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50" dirty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5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253042" y="1861548"/>
            <a:ext cx="5770417" cy="125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7200" dirty="0"/>
              <a:t>BARRUTIALDE FEST@</a:t>
            </a:r>
            <a:endParaRPr sz="7200"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3999" y="3602038"/>
            <a:ext cx="4142509" cy="872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 dirty="0" err="1" smtClean="0"/>
              <a:t>IKASLEaK</a:t>
            </a:r>
            <a:r>
              <a:rPr lang="es-ES" dirty="0" smtClean="0"/>
              <a:t> </a:t>
            </a:r>
            <a:r>
              <a:rPr lang="es-ES" dirty="0"/>
              <a:t>ETA EUSKARA ARDATZ</a:t>
            </a:r>
            <a:endParaRPr dirty="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4395" y="249382"/>
            <a:ext cx="4844741" cy="636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779" y="0"/>
            <a:ext cx="3148030" cy="83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2937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872835" y="640347"/>
            <a:ext cx="793291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dirty="0"/>
              <a:t>HERRIRA ZABALDU</a:t>
            </a:r>
            <a:endParaRPr dirty="0"/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540523" y="2364262"/>
            <a:ext cx="5195455" cy="49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 dirty="0"/>
              <a:t>GIZARTE ETA </a:t>
            </a:r>
            <a:r>
              <a:rPr lang="es-ES" dirty="0" err="1" smtClean="0"/>
              <a:t>KULTURa</a:t>
            </a:r>
            <a:r>
              <a:rPr lang="es-ES" dirty="0" smtClean="0"/>
              <a:t> </a:t>
            </a:r>
            <a:r>
              <a:rPr lang="es-ES" dirty="0"/>
              <a:t>ERAGILEEKIN </a:t>
            </a:r>
            <a:r>
              <a:rPr lang="es-ES" dirty="0" smtClean="0"/>
              <a:t>BAT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 dirty="0"/>
              <a:t>	</a:t>
            </a:r>
            <a:r>
              <a:rPr lang="es-ES" dirty="0" smtClean="0"/>
              <a:t>	</a:t>
            </a:r>
            <a:endParaRPr dirty="0"/>
          </a:p>
        </p:txBody>
      </p:sp>
      <p:sp>
        <p:nvSpPr>
          <p:cNvPr id="94" name="Google Shape;94;p2"/>
          <p:cNvSpPr txBox="1">
            <a:spLocks noGrp="1"/>
          </p:cNvSpPr>
          <p:nvPr>
            <p:ph sz="quarter" idx="13"/>
          </p:nvPr>
        </p:nvSpPr>
        <p:spPr>
          <a:xfrm>
            <a:off x="678840" y="3612227"/>
            <a:ext cx="4287055" cy="99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 sz="2800" dirty="0">
                <a:solidFill>
                  <a:schemeClr val="accent1"/>
                </a:solidFill>
              </a:rPr>
              <a:t>PARTE</a:t>
            </a:r>
            <a:r>
              <a:rPr lang="es-ES" sz="2800" dirty="0"/>
              <a:t> </a:t>
            </a:r>
            <a:r>
              <a:rPr lang="es-ES" sz="2800" dirty="0">
                <a:solidFill>
                  <a:schemeClr val="accent1"/>
                </a:solidFill>
              </a:rPr>
              <a:t>HARTZAILEA</a:t>
            </a:r>
            <a:endParaRPr sz="2800" dirty="0">
              <a:solidFill>
                <a:schemeClr val="accent1"/>
              </a:solidFill>
            </a:endParaRPr>
          </a:p>
        </p:txBody>
      </p:sp>
      <p:pic>
        <p:nvPicPr>
          <p:cNvPr id="93" name="Google Shape;93;p2"/>
          <p:cNvPicPr preferRelativeResize="0">
            <a:picLocks noGrp="1"/>
          </p:cNvPicPr>
          <p:nvPr>
            <p:ph type="body" sz="quarter" idx="3"/>
          </p:nvPr>
        </p:nvPicPr>
        <p:blipFill rotWithShape="1">
          <a:blip r:embed="rId3">
            <a:alphaModFix/>
          </a:blip>
          <a:stretch/>
        </p:blipFill>
        <p:spPr>
          <a:xfrm>
            <a:off x="8310563" y="2063750"/>
            <a:ext cx="679450" cy="6794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209550" h="273050"/>
          </a:sp3d>
        </p:spPr>
      </p:pic>
      <p:pic>
        <p:nvPicPr>
          <p:cNvPr id="95" name="Google Shape;95;p2"/>
          <p:cNvPicPr preferRelativeResize="0">
            <a:picLocks noGrp="1"/>
          </p:cNvPicPr>
          <p:nvPr>
            <p:ph sz="quarter" idx="1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557099" y="1129559"/>
            <a:ext cx="3432965" cy="21116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7936045" y="321698"/>
            <a:ext cx="2276236" cy="5909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84150" h="1143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s-ES" sz="3600" b="1" dirty="0" smtClean="0"/>
              <a:t>ASTRA</a:t>
            </a:r>
            <a:endParaRPr lang="es-ES" sz="3600" b="1" dirty="0"/>
          </a:p>
        </p:txBody>
      </p:sp>
      <p:pic>
        <p:nvPicPr>
          <p:cNvPr id="9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779" y="0"/>
            <a:ext cx="3148030" cy="838364"/>
          </a:xfrm>
          <a:prstGeom prst="rect">
            <a:avLst/>
          </a:prstGeom>
        </p:spPr>
      </p:pic>
      <p:sp>
        <p:nvSpPr>
          <p:cNvPr id="3" name="Gezia eskuinera 2"/>
          <p:cNvSpPr/>
          <p:nvPr/>
        </p:nvSpPr>
        <p:spPr>
          <a:xfrm>
            <a:off x="5613009" y="1965910"/>
            <a:ext cx="1575357" cy="67904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12" name="Gezia eskuinera 11"/>
          <p:cNvSpPr/>
          <p:nvPr/>
        </p:nvSpPr>
        <p:spPr>
          <a:xfrm>
            <a:off x="5613008" y="3935579"/>
            <a:ext cx="1575357" cy="67904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pic>
        <p:nvPicPr>
          <p:cNvPr id="13" name="Google Shape;93;p2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7099" y="3458141"/>
            <a:ext cx="3432965" cy="1765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5271589" cy="121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ES" sz="7200" dirty="0" smtClean="0"/>
              <a:t>190 BONO</a:t>
            </a:r>
            <a:br>
              <a:rPr lang="es-ES" sz="7200" dirty="0" smtClean="0"/>
            </a:br>
            <a:r>
              <a:rPr lang="es-ES" sz="2700" dirty="0" smtClean="0"/>
              <a:t>10€ </a:t>
            </a:r>
            <a:r>
              <a:rPr lang="es-ES" sz="2700" dirty="0" err="1" smtClean="0"/>
              <a:t>ikasleek</a:t>
            </a:r>
            <a:r>
              <a:rPr lang="es-ES" sz="2700" dirty="0" smtClean="0"/>
              <a:t> eta 15€ </a:t>
            </a:r>
            <a:r>
              <a:rPr lang="es-ES" sz="2700" dirty="0" err="1" smtClean="0"/>
              <a:t>langileek</a:t>
            </a:r>
            <a:endParaRPr sz="2700"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1524000" y="2834640"/>
            <a:ext cx="9144000" cy="786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ES" dirty="0" err="1" smtClean="0"/>
              <a:t>IKASLEak</a:t>
            </a:r>
            <a:r>
              <a:rPr lang="es-ES" dirty="0" smtClean="0"/>
              <a:t>, IKASLE </a:t>
            </a:r>
            <a:r>
              <a:rPr lang="es-ES" dirty="0" err="1" smtClean="0"/>
              <a:t>OHIak</a:t>
            </a:r>
            <a:r>
              <a:rPr lang="es-ES" dirty="0" smtClean="0"/>
              <a:t>, </a:t>
            </a:r>
            <a:r>
              <a:rPr lang="es-ES" dirty="0"/>
              <a:t>LAGUNAK</a:t>
            </a:r>
            <a:r>
              <a:rPr lang="es-ES"/>
              <a:t>, </a:t>
            </a:r>
            <a:r>
              <a:rPr lang="es-ES" smtClean="0"/>
              <a:t>ENPRESETATIK….</a:t>
            </a:r>
            <a:endParaRPr dirty="0"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141352">
            <a:off x="502455" y="3679377"/>
            <a:ext cx="5271589" cy="2840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60313">
            <a:off x="6913671" y="3571047"/>
            <a:ext cx="3872411" cy="2904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35838" t="34185" r="5491" b="31723"/>
          <a:stretch/>
        </p:blipFill>
        <p:spPr>
          <a:xfrm>
            <a:off x="6397395" y="838364"/>
            <a:ext cx="4561552" cy="1663325"/>
          </a:xfrm>
          <a:prstGeom prst="rect">
            <a:avLst/>
          </a:prstGeom>
        </p:spPr>
      </p:pic>
      <p:pic>
        <p:nvPicPr>
          <p:cNvPr id="7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779" y="0"/>
            <a:ext cx="3148030" cy="838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3573194" y="365125"/>
            <a:ext cx="41022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ES" dirty="0" err="1" smtClean="0"/>
              <a:t>FAMILIa</a:t>
            </a:r>
            <a:r>
              <a:rPr lang="es-ES" dirty="0" smtClean="0"/>
              <a:t> GIROAN</a:t>
            </a:r>
            <a:endParaRPr dirty="0"/>
          </a:p>
        </p:txBody>
      </p:sp>
      <p:pic>
        <p:nvPicPr>
          <p:cNvPr id="109" name="Google Shape;109;p4"/>
          <p:cNvPicPr preferRelativeResize="0">
            <a:picLocks noGrp="1"/>
          </p:cNvPicPr>
          <p:nvPr>
            <p:ph sz="quarter" idx="13"/>
          </p:nvPr>
        </p:nvPicPr>
        <p:blipFill rotWithShape="1">
          <a:blip r:embed="rId3">
            <a:alphaModFix/>
          </a:blip>
          <a:stretch/>
        </p:blipFill>
        <p:spPr>
          <a:xfrm>
            <a:off x="719503" y="3658248"/>
            <a:ext cx="4135582" cy="186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>
            <a:picLocks noGrp="1"/>
          </p:cNvPicPr>
          <p:nvPr>
            <p:ph sz="quarter" idx="14"/>
          </p:nvPr>
        </p:nvPicPr>
        <p:blipFill rotWithShape="1">
          <a:blip r:embed="rId4">
            <a:alphaModFix/>
          </a:blip>
          <a:stretch/>
        </p:blipFill>
        <p:spPr>
          <a:xfrm rot="20827692">
            <a:off x="6544837" y="1586011"/>
            <a:ext cx="3875904" cy="296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693" y="1491155"/>
            <a:ext cx="3545684" cy="2347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779" y="0"/>
            <a:ext cx="3148030" cy="838364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777178815"/>
              </p:ext>
            </p:extLst>
          </p:nvPr>
        </p:nvGraphicFramePr>
        <p:xfrm>
          <a:off x="1385889" y="838365"/>
          <a:ext cx="8353856" cy="514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udia 1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466" y="96983"/>
            <a:ext cx="11292141" cy="4929188"/>
          </a:xfrm>
          <a:prstGeom prst="rect">
            <a:avLst/>
          </a:prstGeom>
        </p:spPr>
      </p:pic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1771216" y="661986"/>
            <a:ext cx="923405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s-ES" dirty="0" err="1" smtClean="0"/>
              <a:t>Kalejira</a:t>
            </a:r>
            <a:r>
              <a:rPr lang="es-ES" dirty="0" smtClean="0"/>
              <a:t> KITTU </a:t>
            </a:r>
            <a:r>
              <a:rPr lang="es-ES" dirty="0"/>
              <a:t>TALDEAREKIN </a:t>
            </a:r>
            <a:endParaRPr dirty="0"/>
          </a:p>
        </p:txBody>
      </p:sp>
      <p:pic>
        <p:nvPicPr>
          <p:cNvPr id="117" name="Google Shape;117;p5"/>
          <p:cNvPicPr preferRelativeResize="0">
            <a:picLocks noGrp="1"/>
          </p:cNvPicPr>
          <p:nvPr>
            <p:ph sz="quarter" idx="13"/>
          </p:nvPr>
        </p:nvPicPr>
        <p:blipFill rotWithShape="1">
          <a:blip r:embed="rId4">
            <a:alphaModFix/>
          </a:blip>
          <a:stretch/>
        </p:blipFill>
        <p:spPr>
          <a:xfrm>
            <a:off x="1022086" y="2063750"/>
            <a:ext cx="4415366" cy="3311525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dkEdge">
            <a:bevelT w="158750" h="127000"/>
          </a:sp3d>
        </p:spPr>
      </p:pic>
      <p:pic>
        <p:nvPicPr>
          <p:cNvPr id="118" name="Google Shape;118;p5"/>
          <p:cNvPicPr preferRelativeResize="0">
            <a:picLocks noGrp="1"/>
          </p:cNvPicPr>
          <p:nvPr>
            <p:ph sz="quarter" idx="14"/>
          </p:nvPr>
        </p:nvPicPr>
        <p:blipFill rotWithShape="1">
          <a:blip r:embed="rId5">
            <a:alphaModFix/>
          </a:blip>
          <a:stretch/>
        </p:blipFill>
        <p:spPr>
          <a:xfrm>
            <a:off x="7295753" y="2063750"/>
            <a:ext cx="2483643" cy="3311525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dkEdge">
            <a:bevelT w="158750" h="127000"/>
          </a:sp3d>
        </p:spPr>
      </p:pic>
      <p:pic>
        <p:nvPicPr>
          <p:cNvPr id="5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779" y="0"/>
            <a:ext cx="3148030" cy="8383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>
            <a:spLocks noGrp="1"/>
          </p:cNvSpPr>
          <p:nvPr>
            <p:ph type="title"/>
          </p:nvPr>
        </p:nvSpPr>
        <p:spPr>
          <a:xfrm>
            <a:off x="1519807" y="1235119"/>
            <a:ext cx="4129088" cy="4157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s-ES" dirty="0"/>
              <a:t>TXISTORRA JANA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KONTZERTUAK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DJ</a:t>
            </a:r>
            <a:endParaRPr dirty="0"/>
          </a:p>
        </p:txBody>
      </p:sp>
      <p:pic>
        <p:nvPicPr>
          <p:cNvPr id="125" name="Google Shape;125;p6"/>
          <p:cNvPicPr preferRelativeResize="0">
            <a:picLocks noGrp="1"/>
          </p:cNvPicPr>
          <p:nvPr>
            <p:ph sz="quarter" idx="13"/>
          </p:nvPr>
        </p:nvPicPr>
        <p:blipFill rotWithShape="1">
          <a:blip r:embed="rId3">
            <a:alphaModFix/>
          </a:blip>
          <a:stretch/>
        </p:blipFill>
        <p:spPr>
          <a:xfrm rot="772218">
            <a:off x="7040593" y="2550697"/>
            <a:ext cx="4415366" cy="33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002"/>
          <a:stretch/>
        </p:blipFill>
        <p:spPr>
          <a:xfrm rot="21134924">
            <a:off x="5458254" y="213861"/>
            <a:ext cx="3371062" cy="2948446"/>
          </a:xfrm>
          <a:prstGeom prst="rect">
            <a:avLst/>
          </a:prstGeom>
        </p:spPr>
      </p:pic>
      <p:pic>
        <p:nvPicPr>
          <p:cNvPr id="7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779" y="0"/>
            <a:ext cx="3148030" cy="838364"/>
          </a:xfrm>
          <a:prstGeom prst="rect">
            <a:avLst/>
          </a:prstGeom>
        </p:spPr>
      </p:pic>
      <p:sp>
        <p:nvSpPr>
          <p:cNvPr id="5" name="5 puntako izarra 4"/>
          <p:cNvSpPr/>
          <p:nvPr/>
        </p:nvSpPr>
        <p:spPr>
          <a:xfrm>
            <a:off x="419669" y="1519447"/>
            <a:ext cx="842963" cy="659316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9" name="5 puntako izarra 8"/>
          <p:cNvSpPr/>
          <p:nvPr/>
        </p:nvSpPr>
        <p:spPr>
          <a:xfrm>
            <a:off x="419668" y="3176422"/>
            <a:ext cx="842963" cy="659316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10" name="5 puntako izarra 9"/>
          <p:cNvSpPr/>
          <p:nvPr/>
        </p:nvSpPr>
        <p:spPr>
          <a:xfrm>
            <a:off x="419668" y="4479927"/>
            <a:ext cx="842963" cy="659316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kuinera gezidun legenda 1"/>
          <p:cNvSpPr/>
          <p:nvPr/>
        </p:nvSpPr>
        <p:spPr>
          <a:xfrm>
            <a:off x="618977" y="1857375"/>
            <a:ext cx="7739211" cy="3843338"/>
          </a:xfrm>
          <a:prstGeom prst="rightArrowCallout">
            <a:avLst>
              <a:gd name="adj1" fmla="val 33350"/>
              <a:gd name="adj2" fmla="val 25928"/>
              <a:gd name="adj3" fmla="val 25000"/>
              <a:gd name="adj4" fmla="val 64977"/>
            </a:avLst>
          </a:prstGeom>
          <a:solidFill>
            <a:schemeClr val="accent1"/>
          </a:solidFill>
          <a:ln w="85725" cmpd="tri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eu-ES" sz="2000" dirty="0">
                <a:solidFill>
                  <a:schemeClr val="bg1"/>
                </a:solidFill>
              </a:rPr>
              <a:t>Santurtziko Lanbide Heziketako ikastetxea:</a:t>
            </a:r>
          </a:p>
          <a:p>
            <a:pPr marL="457200" lvl="0" indent="-342900">
              <a:lnSpc>
                <a:spcPct val="150000"/>
              </a:lnSpc>
              <a:spcBef>
                <a:spcPts val="1000"/>
              </a:spcBef>
              <a:buSzPts val="1800"/>
              <a:buChar char="•"/>
            </a:pPr>
            <a:r>
              <a:rPr lang="eu-ES" sz="2000" dirty="0">
                <a:solidFill>
                  <a:schemeClr val="bg1"/>
                </a:solidFill>
              </a:rPr>
              <a:t>600 ikasle inguru</a:t>
            </a:r>
          </a:p>
          <a:p>
            <a:pPr marL="457200" lvl="0" indent="-342900">
              <a:lnSpc>
                <a:spcPct val="150000"/>
              </a:lnSpc>
              <a:buSzPts val="1800"/>
              <a:buChar char="•"/>
            </a:pPr>
            <a:r>
              <a:rPr lang="eu-ES" sz="2000" dirty="0">
                <a:solidFill>
                  <a:schemeClr val="bg1"/>
                </a:solidFill>
              </a:rPr>
              <a:t>90 irakasle inguru</a:t>
            </a:r>
          </a:p>
          <a:p>
            <a:pPr marL="457200" lvl="0" indent="-342900">
              <a:lnSpc>
                <a:spcPct val="150000"/>
              </a:lnSpc>
              <a:buSzPts val="1800"/>
              <a:buChar char="•"/>
            </a:pPr>
            <a:r>
              <a:rPr lang="eu-ES" sz="2000" dirty="0">
                <a:solidFill>
                  <a:schemeClr val="bg1"/>
                </a:solidFill>
              </a:rPr>
              <a:t>16 heziketa-ziklo:</a:t>
            </a:r>
          </a:p>
          <a:p>
            <a:pPr marL="914400" lvl="1" indent="-342900">
              <a:lnSpc>
                <a:spcPct val="150000"/>
              </a:lnSpc>
              <a:buSzPts val="1800"/>
              <a:buChar char="•"/>
            </a:pPr>
            <a:r>
              <a:rPr lang="eu-ES" sz="2000" dirty="0">
                <a:solidFill>
                  <a:schemeClr val="bg1"/>
                </a:solidFill>
              </a:rPr>
              <a:t>5 ziklo B ereduan 2019tik</a:t>
            </a:r>
          </a:p>
          <a:p>
            <a:pPr marL="914400" lvl="1" indent="-342900">
              <a:lnSpc>
                <a:spcPct val="150000"/>
              </a:lnSpc>
              <a:buSzPts val="1800"/>
              <a:buChar char="•"/>
            </a:pPr>
            <a:r>
              <a:rPr lang="eu-ES" sz="2000" dirty="0">
                <a:solidFill>
                  <a:schemeClr val="bg1"/>
                </a:solidFill>
              </a:rPr>
              <a:t>Ziklo bakarra D ereduan ikasturte honetatik aurrera</a:t>
            </a:r>
          </a:p>
        </p:txBody>
      </p:sp>
      <p:sp>
        <p:nvSpPr>
          <p:cNvPr id="130" name="Google Shape;130;g15d7973dd30_0_6"/>
          <p:cNvSpPr txBox="1">
            <a:spLocks noGrp="1"/>
          </p:cNvSpPr>
          <p:nvPr>
            <p:ph type="title"/>
          </p:nvPr>
        </p:nvSpPr>
        <p:spPr>
          <a:xfrm>
            <a:off x="457200" y="838364"/>
            <a:ext cx="6143625" cy="115814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s-ES" dirty="0">
                <a:solidFill>
                  <a:srgbClr val="1C92AA"/>
                </a:solidFill>
              </a:rPr>
              <a:t>CIFP SAN JORGE LHII</a:t>
            </a:r>
            <a:endParaRPr dirty="0">
              <a:solidFill>
                <a:srgbClr val="1C92AA"/>
              </a:solidFill>
            </a:endParaRPr>
          </a:p>
        </p:txBody>
      </p:sp>
      <p:pic>
        <p:nvPicPr>
          <p:cNvPr id="132" name="Google Shape;132;g15d7973dd30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6788" y="838364"/>
            <a:ext cx="2900361" cy="4305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rritze bertikala 1"/>
          <p:cNvSpPr/>
          <p:nvPr/>
        </p:nvSpPr>
        <p:spPr>
          <a:xfrm>
            <a:off x="0" y="838363"/>
            <a:ext cx="5641145" cy="4859051"/>
          </a:xfrm>
          <a:prstGeom prst="verticalScrol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es-E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BARRUTIALDE</a:t>
            </a:r>
          </a:p>
          <a:p>
            <a:pPr marL="457200" lvl="0" indent="-342900">
              <a:lnSpc>
                <a:spcPct val="150000"/>
              </a:lnSpc>
              <a:spcBef>
                <a:spcPts val="1000"/>
              </a:spcBef>
              <a:buSzPts val="1800"/>
              <a:buChar char="●"/>
            </a:pPr>
            <a:r>
              <a:rPr lang="es-E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Ikasle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gehienak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2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eskualdekoak</a:t>
            </a:r>
            <a:r>
              <a:rPr lang="es-E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dira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0" lvl="0" indent="-342900">
              <a:lnSpc>
                <a:spcPct val="150000"/>
              </a:lnSpc>
              <a:buSzPts val="1800"/>
              <a:buChar char="●"/>
            </a:pPr>
            <a:r>
              <a:rPr lang="es-E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Eskola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txikia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, familia-</a:t>
            </a:r>
            <a:r>
              <a:rPr lang="es-E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giroa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0" lvl="0" indent="-342900">
              <a:lnSpc>
                <a:spcPct val="150000"/>
              </a:lnSpc>
              <a:buSzPts val="1800"/>
              <a:buChar char="●"/>
            </a:pPr>
            <a:r>
              <a:rPr lang="es-E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Urdaibain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kokatuta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es-E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euskal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giroa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0" lvl="0" indent="-342900">
              <a:lnSpc>
                <a:spcPct val="150000"/>
              </a:lnSpc>
              <a:buSzPts val="1800"/>
              <a:buChar char="●"/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Euskara ama-</a:t>
            </a:r>
            <a:r>
              <a:rPr lang="es-E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hizkuntza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da.</a:t>
            </a:r>
          </a:p>
        </p:txBody>
      </p:sp>
      <p:sp>
        <p:nvSpPr>
          <p:cNvPr id="7" name="Korritze bertikala 6"/>
          <p:cNvSpPr/>
          <p:nvPr/>
        </p:nvSpPr>
        <p:spPr>
          <a:xfrm>
            <a:off x="5852160" y="838364"/>
            <a:ext cx="5746652" cy="4859050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es-E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SAN JORGE</a:t>
            </a:r>
          </a:p>
          <a:p>
            <a:pPr marL="457200" indent="-342900">
              <a:lnSpc>
                <a:spcPct val="150000"/>
              </a:lnSpc>
              <a:spcBef>
                <a:spcPts val="1000"/>
              </a:spcBef>
              <a:buSzPts val="1800"/>
              <a:buFont typeface="Arial"/>
              <a:buChar char="●"/>
            </a:pPr>
            <a:r>
              <a:rPr lang="es-E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Ikasleak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hainbat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herritatik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datoz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0" indent="-342900">
              <a:lnSpc>
                <a:spcPct val="150000"/>
              </a:lnSpc>
              <a:buSzPts val="1800"/>
              <a:buFont typeface="Arial"/>
              <a:buChar char="●"/>
            </a:pPr>
            <a:r>
              <a:rPr lang="es-E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Eskola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oso </a:t>
            </a:r>
            <a:r>
              <a:rPr lang="es-E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handia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0" indent="-342900">
              <a:lnSpc>
                <a:spcPct val="150000"/>
              </a:lnSpc>
              <a:buSzPts val="1800"/>
              <a:buFont typeface="Arial"/>
              <a:buChar char="●"/>
            </a:pPr>
            <a:r>
              <a:rPr lang="es-E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Bilboko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ezkerraldean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kokatuta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0" indent="-342900">
              <a:lnSpc>
                <a:spcPct val="150000"/>
              </a:lnSpc>
              <a:buSzPts val="1800"/>
              <a:buFont typeface="Arial"/>
              <a:buChar char="●"/>
            </a:pP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Euskara </a:t>
            </a:r>
            <a:r>
              <a:rPr lang="es-E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hizkuntza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E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akademikoa</a:t>
            </a:r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da.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rtaera nagusia">
  <a:themeElements>
    <a:clrScheme name="Gertaera nagusia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ertaera nagusia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rtaera nagus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285</TotalTime>
  <Words>202</Words>
  <Application>Microsoft Office PowerPoint</Application>
  <PresentationFormat>Pertsonalizatua</PresentationFormat>
  <Paragraphs>58</Paragraphs>
  <Slides>11</Slides>
  <Notes>11</Notes>
  <HiddenSlides>0</HiddenSlides>
  <MMClips>0</MMClips>
  <ScaleCrop>false</ScaleCrop>
  <HeadingPairs>
    <vt:vector size="4" baseType="variant">
      <vt:variant>
        <vt:lpstr>Gaia</vt:lpstr>
      </vt:variant>
      <vt:variant>
        <vt:i4>1</vt:i4>
      </vt:variant>
      <vt:variant>
        <vt:lpstr>Diapositiben tituluak</vt:lpstr>
      </vt:variant>
      <vt:variant>
        <vt:i4>11</vt:i4>
      </vt:variant>
    </vt:vector>
  </HeadingPairs>
  <TitlesOfParts>
    <vt:vector size="12" baseType="lpstr">
      <vt:lpstr>Gertaera nagusia</vt:lpstr>
      <vt:lpstr>BARRUTIALDE BHI</vt:lpstr>
      <vt:lpstr>BARRUTIALDE FEST@</vt:lpstr>
      <vt:lpstr>HERRIRA ZABALDU</vt:lpstr>
      <vt:lpstr>190 BONO 10€ ikasleek eta 15€ langileek</vt:lpstr>
      <vt:lpstr>FAMILIa GIROAN</vt:lpstr>
      <vt:lpstr>Kalejira KITTU TALDEAREKIN </vt:lpstr>
      <vt:lpstr>TXISTORRA JANA   KONTZERTUAK  DJ</vt:lpstr>
      <vt:lpstr>CIFP SAN JORGE LHII</vt:lpstr>
      <vt:lpstr>Diapositiba 9</vt:lpstr>
      <vt:lpstr>IAZKO JARDUERAK (NOLEGA PROIEKTUA) </vt:lpstr>
      <vt:lpstr>ONDORIOAK ETA ERABAKIAK: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BARRUTIALDE FEST@</dc:title>
  <dc:creator>Xabat Areitioaurtena</dc:creator>
  <cp:lastModifiedBy>Kepa</cp:lastModifiedBy>
  <cp:revision>45</cp:revision>
  <dcterms:created xsi:type="dcterms:W3CDTF">2022-09-20T10:13:27Z</dcterms:created>
  <dcterms:modified xsi:type="dcterms:W3CDTF">2022-10-07T10:40:48Z</dcterms:modified>
</cp:coreProperties>
</file>