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1" r:id="rId3"/>
    <p:sldId id="258" r:id="rId4"/>
    <p:sldId id="265" r:id="rId5"/>
    <p:sldId id="257" r:id="rId6"/>
    <p:sldId id="262" r:id="rId7"/>
    <p:sldId id="264" r:id="rId8"/>
    <p:sldId id="263" r:id="rId9"/>
    <p:sldId id="259" r:id="rId10"/>
  </p:sldIdLst>
  <p:sldSz cx="9144000" cy="6858000" type="screen4x3"/>
  <p:notesSz cx="6797675" cy="9926638"/>
  <p:defaultTextStyle>
    <a:defPPr>
      <a:defRPr lang="eu-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850" y="-9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iburuaren leku-mar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u-ES"/>
          </a:p>
        </p:txBody>
      </p:sp>
      <p:sp>
        <p:nvSpPr>
          <p:cNvPr id="3" name="Dataren leku-mark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F732C5-F91B-47CC-8C66-403FAEEB619C}" type="datetimeFigureOut">
              <a:rPr lang="eu-ES" smtClean="0"/>
              <a:pPr/>
              <a:t>2017/01/09</a:t>
            </a:fld>
            <a:endParaRPr lang="eu-ES"/>
          </a:p>
        </p:txBody>
      </p:sp>
      <p:sp>
        <p:nvSpPr>
          <p:cNvPr id="4" name="Diapositibaren irudiaren leku-mark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u-ES"/>
          </a:p>
        </p:txBody>
      </p:sp>
      <p:sp>
        <p:nvSpPr>
          <p:cNvPr id="5" name="Oharren leku-marka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6" name="Orri-oinaren leku-mark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u-ES"/>
          </a:p>
        </p:txBody>
      </p:sp>
      <p:sp>
        <p:nvSpPr>
          <p:cNvPr id="7" name="Diapositibaren zenbakiaren leku-mark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B6615D0-5736-426C-AB8F-36CE4723B63F}" type="slidenum">
              <a:rPr lang="eu-ES" smtClean="0"/>
              <a:pPr/>
              <a:t>‹#›</a:t>
            </a:fld>
            <a:endParaRPr lang="eu-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2</a:t>
            </a:fld>
            <a:endParaRPr lang="eu-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3</a:t>
            </a:fld>
            <a:endParaRPr lang="eu-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4</a:t>
            </a:fld>
            <a:endParaRPr lang="eu-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5</a:t>
            </a:fld>
            <a:endParaRPr lang="eu-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6</a:t>
            </a:fld>
            <a:endParaRPr lang="eu-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7</a:t>
            </a:fld>
            <a:endParaRPr lang="eu-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8</a:t>
            </a:fld>
            <a:endParaRPr lang="eu-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1B6615D0-5736-426C-AB8F-36CE4723B63F}" type="slidenum">
              <a:rPr lang="eu-ES" smtClean="0"/>
              <a:pPr/>
              <a:t>9</a:t>
            </a:fld>
            <a:endParaRPr lang="eu-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uluaren diapositiba">
    <p:spTree>
      <p:nvGrpSpPr>
        <p:cNvPr id="1" name=""/>
        <p:cNvGrpSpPr/>
        <p:nvPr/>
      </p:nvGrpSpPr>
      <p:grpSpPr>
        <a:xfrm>
          <a:off x="0" y="0"/>
          <a:ext cx="0" cy="0"/>
          <a:chOff x="0" y="0"/>
          <a:chExt cx="0" cy="0"/>
        </a:xfrm>
      </p:grpSpPr>
      <p:sp>
        <p:nvSpPr>
          <p:cNvPr id="8" name="Titulua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u-ES" smtClean="0"/>
              <a:t>Egin klik titulu maisuaren estiloa aldatzeko</a:t>
            </a:r>
            <a:endParaRPr kumimoji="0" lang="en-US"/>
          </a:p>
        </p:txBody>
      </p:sp>
      <p:sp>
        <p:nvSpPr>
          <p:cNvPr id="28" name="Dataren leku-marka 27"/>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17" name="Orri-oinaren leku-marka 16"/>
          <p:cNvSpPr>
            <a:spLocks noGrp="1"/>
          </p:cNvSpPr>
          <p:nvPr>
            <p:ph type="ftr" sz="quarter" idx="11"/>
          </p:nvPr>
        </p:nvSpPr>
        <p:spPr/>
        <p:txBody>
          <a:bodyPr/>
          <a:lstStyle/>
          <a:p>
            <a:endParaRPr lang="eu-ES"/>
          </a:p>
        </p:txBody>
      </p:sp>
      <p:sp>
        <p:nvSpPr>
          <p:cNvPr id="29" name="Diapositibaren zenbakiaren leku-marka 28"/>
          <p:cNvSpPr>
            <a:spLocks noGrp="1"/>
          </p:cNvSpPr>
          <p:nvPr>
            <p:ph type="sldNum" sz="quarter" idx="12"/>
          </p:nvPr>
        </p:nvSpPr>
        <p:spPr/>
        <p:txBody>
          <a:bodyPr/>
          <a:lstStyle/>
          <a:p>
            <a:fld id="{55AD4F84-9D97-44A3-AE49-6E698316476E}" type="slidenum">
              <a:rPr lang="eu-ES" smtClean="0"/>
              <a:pPr/>
              <a:t>‹#›</a:t>
            </a:fld>
            <a:endParaRPr lang="eu-ES"/>
          </a:p>
        </p:txBody>
      </p:sp>
      <p:sp>
        <p:nvSpPr>
          <p:cNvPr id="9" name="Azpititulua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u-ES" smtClean="0"/>
              <a:t>Egin klik maisuaren azpititulu-estiloa editatzeko</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ulua eta testu bertikal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kumimoji="0" lang="eu-ES" smtClean="0"/>
              <a:t>Egin klik titulu maisuaren estiloa aldatzeko</a:t>
            </a:r>
            <a:endParaRPr kumimoji="0" lang="en-US"/>
          </a:p>
        </p:txBody>
      </p:sp>
      <p:sp>
        <p:nvSpPr>
          <p:cNvPr id="3" name="Testuaren leku-marka bertikala 2"/>
          <p:cNvSpPr>
            <a:spLocks noGrp="1"/>
          </p:cNvSpPr>
          <p:nvPr>
            <p:ph type="body" orient="vert" idx="1"/>
          </p:nvPr>
        </p:nvSpPr>
        <p:spPr/>
        <p:txBody>
          <a:bodyPr vert="eaVer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Dataren leku-marka 3"/>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5" name="Orri-oinaren leku-marka 4"/>
          <p:cNvSpPr>
            <a:spLocks noGrp="1"/>
          </p:cNvSpPr>
          <p:nvPr>
            <p:ph type="ftr" sz="quarter" idx="11"/>
          </p:nvPr>
        </p:nvSpPr>
        <p:spPr/>
        <p:txBody>
          <a:bodyPr/>
          <a:lstStyle/>
          <a:p>
            <a:endParaRPr lang="eu-ES"/>
          </a:p>
        </p:txBody>
      </p:sp>
      <p:sp>
        <p:nvSpPr>
          <p:cNvPr id="6" name="Diapositibaren zenbakiaren leku-marka 5"/>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ulu bertikala eta testua">
    <p:spTree>
      <p:nvGrpSpPr>
        <p:cNvPr id="1" name=""/>
        <p:cNvGrpSpPr/>
        <p:nvPr/>
      </p:nvGrpSpPr>
      <p:grpSpPr>
        <a:xfrm>
          <a:off x="0" y="0"/>
          <a:ext cx="0" cy="0"/>
          <a:chOff x="0" y="0"/>
          <a:chExt cx="0" cy="0"/>
        </a:xfrm>
      </p:grpSpPr>
      <p:sp>
        <p:nvSpPr>
          <p:cNvPr id="2" name="Izenburu bertikala 1"/>
          <p:cNvSpPr>
            <a:spLocks noGrp="1"/>
          </p:cNvSpPr>
          <p:nvPr>
            <p:ph type="title" orient="vert"/>
          </p:nvPr>
        </p:nvSpPr>
        <p:spPr>
          <a:xfrm>
            <a:off x="6629400" y="274638"/>
            <a:ext cx="2057400" cy="5851525"/>
          </a:xfrm>
        </p:spPr>
        <p:txBody>
          <a:bodyPr vert="eaVert"/>
          <a:lstStyle/>
          <a:p>
            <a:r>
              <a:rPr kumimoji="0" lang="eu-ES" smtClean="0"/>
              <a:t>Egin klik titulu maisuaren estiloa aldatzeko</a:t>
            </a:r>
            <a:endParaRPr kumimoji="0" lang="en-US"/>
          </a:p>
        </p:txBody>
      </p:sp>
      <p:sp>
        <p:nvSpPr>
          <p:cNvPr id="3" name="Testuaren leku-marka bertikala 2"/>
          <p:cNvSpPr>
            <a:spLocks noGrp="1"/>
          </p:cNvSpPr>
          <p:nvPr>
            <p:ph type="body" orient="vert" idx="1"/>
          </p:nvPr>
        </p:nvSpPr>
        <p:spPr>
          <a:xfrm>
            <a:off x="457200" y="274638"/>
            <a:ext cx="6019800" cy="5851525"/>
          </a:xfrm>
        </p:spPr>
        <p:txBody>
          <a:bodyPr vert="eaVer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Dataren leku-marka 3"/>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5" name="Orri-oinaren leku-marka 4"/>
          <p:cNvSpPr>
            <a:spLocks noGrp="1"/>
          </p:cNvSpPr>
          <p:nvPr>
            <p:ph type="ftr" sz="quarter" idx="11"/>
          </p:nvPr>
        </p:nvSpPr>
        <p:spPr/>
        <p:txBody>
          <a:bodyPr/>
          <a:lstStyle/>
          <a:p>
            <a:endParaRPr lang="eu-ES"/>
          </a:p>
        </p:txBody>
      </p:sp>
      <p:sp>
        <p:nvSpPr>
          <p:cNvPr id="6" name="Diapositibaren zenbakiaren leku-marka 5"/>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ulua eta eduki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kumimoji="0" lang="eu-ES" smtClean="0"/>
              <a:t>Egin klik titulu maisuaren estiloa aldatzeko</a:t>
            </a:r>
            <a:endParaRPr kumimoji="0" lang="en-US"/>
          </a:p>
        </p:txBody>
      </p:sp>
      <p:sp>
        <p:nvSpPr>
          <p:cNvPr id="3" name="Edukiaren leku-marka 2"/>
          <p:cNvSpPr>
            <a:spLocks noGrp="1"/>
          </p:cNvSpPr>
          <p:nvPr>
            <p:ph idx="1"/>
          </p:nvPr>
        </p:nvSpPr>
        <p:spPr/>
        <p:txBody>
          <a:bodyPr/>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Dataren leku-marka 3"/>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5" name="Orri-oinaren leku-marka 4"/>
          <p:cNvSpPr>
            <a:spLocks noGrp="1"/>
          </p:cNvSpPr>
          <p:nvPr>
            <p:ph type="ftr" sz="quarter" idx="11"/>
          </p:nvPr>
        </p:nvSpPr>
        <p:spPr/>
        <p:txBody>
          <a:bodyPr/>
          <a:lstStyle/>
          <a:p>
            <a:endParaRPr lang="eu-ES"/>
          </a:p>
        </p:txBody>
      </p:sp>
      <p:sp>
        <p:nvSpPr>
          <p:cNvPr id="6" name="Diapositibaren zenbakiaren leku-marka 5"/>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talaren goiburua">
    <p:bg>
      <p:bgRef idx="1003">
        <a:schemeClr val="bg2"/>
      </p:bgRef>
    </p:bg>
    <p:spTree>
      <p:nvGrpSpPr>
        <p:cNvPr id="1" name=""/>
        <p:cNvGrpSpPr/>
        <p:nvPr/>
      </p:nvGrpSpPr>
      <p:grpSpPr>
        <a:xfrm>
          <a:off x="0" y="0"/>
          <a:ext cx="0" cy="0"/>
          <a:chOff x="0" y="0"/>
          <a:chExt cx="0" cy="0"/>
        </a:xfrm>
      </p:grpSpPr>
      <p:sp>
        <p:nvSpPr>
          <p:cNvPr id="2" name="Titulua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u-ES" smtClean="0"/>
              <a:t>Egin klik titulu maisuaren estiloa aldatzeko</a:t>
            </a:r>
            <a:endParaRPr kumimoji="0" lang="en-US"/>
          </a:p>
        </p:txBody>
      </p:sp>
      <p:sp>
        <p:nvSpPr>
          <p:cNvPr id="3" name="Testuaren leku-marka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u-ES" smtClean="0"/>
              <a:t>Egin klik testu maisuaren estiloak aldatzeko</a:t>
            </a:r>
          </a:p>
        </p:txBody>
      </p:sp>
      <p:sp>
        <p:nvSpPr>
          <p:cNvPr id="4" name="Dataren leku-marka 3"/>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5" name="Orri-oinaren leku-marka 4"/>
          <p:cNvSpPr>
            <a:spLocks noGrp="1"/>
          </p:cNvSpPr>
          <p:nvPr>
            <p:ph type="ftr" sz="quarter" idx="11"/>
          </p:nvPr>
        </p:nvSpPr>
        <p:spPr/>
        <p:txBody>
          <a:bodyPr/>
          <a:lstStyle/>
          <a:p>
            <a:endParaRPr lang="eu-ES"/>
          </a:p>
        </p:txBody>
      </p:sp>
      <p:sp>
        <p:nvSpPr>
          <p:cNvPr id="6" name="Diapositibaren zenbakiaren leku-marka 5"/>
          <p:cNvSpPr>
            <a:spLocks noGrp="1"/>
          </p:cNvSpPr>
          <p:nvPr>
            <p:ph type="sldNum" sz="quarter" idx="12"/>
          </p:nvPr>
        </p:nvSpPr>
        <p:spPr>
          <a:xfrm>
            <a:off x="7924800" y="6416675"/>
            <a:ext cx="762000" cy="365125"/>
          </a:xfrm>
        </p:spPr>
        <p:txBody>
          <a:bodyPr/>
          <a:lstStyle/>
          <a:p>
            <a:fld id="{55AD4F84-9D97-44A3-AE49-6E698316476E}" type="slidenum">
              <a:rPr lang="eu-ES" smtClean="0"/>
              <a:pPr/>
              <a:t>‹#›</a:t>
            </a:fld>
            <a:endParaRPr lang="eu-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i eduki">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kumimoji="0" lang="eu-ES" smtClean="0"/>
              <a:t>Egin klik titulu maisuaren estiloa aldatzeko</a:t>
            </a:r>
            <a:endParaRPr kumimoji="0" lang="en-US"/>
          </a:p>
        </p:txBody>
      </p:sp>
      <p:sp>
        <p:nvSpPr>
          <p:cNvPr id="3" name="Edukiaren leku-marka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Edukiaren leku-marka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5" name="Dataren leku-marka 4"/>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6" name="Orri-oinaren leku-marka 5"/>
          <p:cNvSpPr>
            <a:spLocks noGrp="1"/>
          </p:cNvSpPr>
          <p:nvPr>
            <p:ph type="ftr" sz="quarter" idx="11"/>
          </p:nvPr>
        </p:nvSpPr>
        <p:spPr/>
        <p:txBody>
          <a:bodyPr/>
          <a:lstStyle/>
          <a:p>
            <a:endParaRPr lang="eu-ES"/>
          </a:p>
        </p:txBody>
      </p:sp>
      <p:sp>
        <p:nvSpPr>
          <p:cNvPr id="7" name="Diapositibaren zenbakiaren leku-marka 6"/>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onparazioa">
    <p:spTree>
      <p:nvGrpSpPr>
        <p:cNvPr id="1" name=""/>
        <p:cNvGrpSpPr/>
        <p:nvPr/>
      </p:nvGrpSpPr>
      <p:grpSpPr>
        <a:xfrm>
          <a:off x="0" y="0"/>
          <a:ext cx="0" cy="0"/>
          <a:chOff x="0" y="0"/>
          <a:chExt cx="0" cy="0"/>
        </a:xfrm>
      </p:grpSpPr>
      <p:sp>
        <p:nvSpPr>
          <p:cNvPr id="2" name="Titulua 1"/>
          <p:cNvSpPr>
            <a:spLocks noGrp="1"/>
          </p:cNvSpPr>
          <p:nvPr>
            <p:ph type="title"/>
          </p:nvPr>
        </p:nvSpPr>
        <p:spPr>
          <a:xfrm>
            <a:off x="457200" y="273050"/>
            <a:ext cx="8229600" cy="1143000"/>
          </a:xfrm>
        </p:spPr>
        <p:txBody>
          <a:bodyPr anchor="ctr"/>
          <a:lstStyle>
            <a:lvl1pPr>
              <a:defRPr/>
            </a:lvl1pPr>
          </a:lstStyle>
          <a:p>
            <a:r>
              <a:rPr kumimoji="0" lang="eu-ES" smtClean="0"/>
              <a:t>Egin klik titulu maisuaren estiloa aldatzeko</a:t>
            </a:r>
            <a:endParaRPr kumimoji="0" lang="en-US"/>
          </a:p>
        </p:txBody>
      </p:sp>
      <p:sp>
        <p:nvSpPr>
          <p:cNvPr id="3" name="Testuaren leku-mark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u-ES" smtClean="0"/>
              <a:t>Egin klik testu maisuaren estiloak aldatzeko</a:t>
            </a:r>
          </a:p>
        </p:txBody>
      </p:sp>
      <p:sp>
        <p:nvSpPr>
          <p:cNvPr id="4" name="Testuaren leku-mark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u-ES" smtClean="0"/>
              <a:t>Egin klik testu maisuaren estiloak aldatzeko</a:t>
            </a:r>
          </a:p>
        </p:txBody>
      </p:sp>
      <p:sp>
        <p:nvSpPr>
          <p:cNvPr id="5" name="Edukiaren leku-marka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6" name="Edukiaren leku-marka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7" name="Dataren leku-marka 6"/>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8" name="Orri-oinaren leku-marka 7"/>
          <p:cNvSpPr>
            <a:spLocks noGrp="1"/>
          </p:cNvSpPr>
          <p:nvPr>
            <p:ph type="ftr" sz="quarter" idx="11"/>
          </p:nvPr>
        </p:nvSpPr>
        <p:spPr/>
        <p:txBody>
          <a:bodyPr/>
          <a:lstStyle/>
          <a:p>
            <a:endParaRPr lang="eu-ES"/>
          </a:p>
        </p:txBody>
      </p:sp>
      <p:sp>
        <p:nvSpPr>
          <p:cNvPr id="9" name="Diapositibaren zenbakiaren leku-marka 8"/>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ulua bakarrik">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kumimoji="0" lang="eu-ES" smtClean="0"/>
              <a:t>Egin klik titulu maisuaren estiloa aldatzeko</a:t>
            </a:r>
            <a:endParaRPr kumimoji="0" lang="en-US"/>
          </a:p>
        </p:txBody>
      </p:sp>
      <p:sp>
        <p:nvSpPr>
          <p:cNvPr id="3" name="Dataren leku-marka 2"/>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4" name="Orri-oinaren leku-marka 3"/>
          <p:cNvSpPr>
            <a:spLocks noGrp="1"/>
          </p:cNvSpPr>
          <p:nvPr>
            <p:ph type="ftr" sz="quarter" idx="11"/>
          </p:nvPr>
        </p:nvSpPr>
        <p:spPr/>
        <p:txBody>
          <a:bodyPr/>
          <a:lstStyle/>
          <a:p>
            <a:endParaRPr lang="eu-ES"/>
          </a:p>
        </p:txBody>
      </p:sp>
      <p:sp>
        <p:nvSpPr>
          <p:cNvPr id="5" name="Diapositibaren zenbakiaren leku-marka 4"/>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Hutsik">
    <p:spTree>
      <p:nvGrpSpPr>
        <p:cNvPr id="1" name=""/>
        <p:cNvGrpSpPr/>
        <p:nvPr/>
      </p:nvGrpSpPr>
      <p:grpSpPr>
        <a:xfrm>
          <a:off x="0" y="0"/>
          <a:ext cx="0" cy="0"/>
          <a:chOff x="0" y="0"/>
          <a:chExt cx="0" cy="0"/>
        </a:xfrm>
      </p:grpSpPr>
      <p:sp>
        <p:nvSpPr>
          <p:cNvPr id="2" name="Dataren leku-marka 1"/>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3" name="Orri-oinaren leku-marka 2"/>
          <p:cNvSpPr>
            <a:spLocks noGrp="1"/>
          </p:cNvSpPr>
          <p:nvPr>
            <p:ph type="ftr" sz="quarter" idx="11"/>
          </p:nvPr>
        </p:nvSpPr>
        <p:spPr/>
        <p:txBody>
          <a:bodyPr/>
          <a:lstStyle/>
          <a:p>
            <a:endParaRPr lang="eu-ES"/>
          </a:p>
        </p:txBody>
      </p:sp>
      <p:sp>
        <p:nvSpPr>
          <p:cNvPr id="4" name="Diapositibaren zenbakiaren leku-marka 3"/>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pigrafedun edukia">
    <p:spTree>
      <p:nvGrpSpPr>
        <p:cNvPr id="1" name=""/>
        <p:cNvGrpSpPr/>
        <p:nvPr/>
      </p:nvGrpSpPr>
      <p:grpSpPr>
        <a:xfrm>
          <a:off x="0" y="0"/>
          <a:ext cx="0" cy="0"/>
          <a:chOff x="0" y="0"/>
          <a:chExt cx="0" cy="0"/>
        </a:xfrm>
      </p:grpSpPr>
      <p:sp>
        <p:nvSpPr>
          <p:cNvPr id="2" name="Titulua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u-ES" smtClean="0"/>
              <a:t>Egin klik titulu maisuaren estiloa aldatzeko</a:t>
            </a:r>
            <a:endParaRPr kumimoji="0" lang="en-US"/>
          </a:p>
        </p:txBody>
      </p:sp>
      <p:sp>
        <p:nvSpPr>
          <p:cNvPr id="3" name="Testuaren leku-mark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u-ES" smtClean="0"/>
              <a:t>Egin klik testu maisuaren estiloak aldatzeko</a:t>
            </a:r>
          </a:p>
        </p:txBody>
      </p:sp>
      <p:sp>
        <p:nvSpPr>
          <p:cNvPr id="4" name="Edukiaren leku-marka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5" name="Dataren leku-marka 4"/>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6" name="Orri-oinaren leku-marka 5"/>
          <p:cNvSpPr>
            <a:spLocks noGrp="1"/>
          </p:cNvSpPr>
          <p:nvPr>
            <p:ph type="ftr" sz="quarter" idx="11"/>
          </p:nvPr>
        </p:nvSpPr>
        <p:spPr/>
        <p:txBody>
          <a:bodyPr/>
          <a:lstStyle/>
          <a:p>
            <a:endParaRPr lang="eu-ES"/>
          </a:p>
        </p:txBody>
      </p:sp>
      <p:sp>
        <p:nvSpPr>
          <p:cNvPr id="7" name="Diapositibaren zenbakiaren leku-marka 6"/>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Epigrafedun irudia">
    <p:spTree>
      <p:nvGrpSpPr>
        <p:cNvPr id="1" name=""/>
        <p:cNvGrpSpPr/>
        <p:nvPr/>
      </p:nvGrpSpPr>
      <p:grpSpPr>
        <a:xfrm>
          <a:off x="0" y="0"/>
          <a:ext cx="0" cy="0"/>
          <a:chOff x="0" y="0"/>
          <a:chExt cx="0" cy="0"/>
        </a:xfrm>
      </p:grpSpPr>
      <p:sp>
        <p:nvSpPr>
          <p:cNvPr id="2" name="Titulua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u-ES" smtClean="0"/>
              <a:t>Egin klik titulu maisuaren estiloa aldatzeko</a:t>
            </a:r>
            <a:endParaRPr kumimoji="0" lang="en-US"/>
          </a:p>
        </p:txBody>
      </p:sp>
      <p:sp>
        <p:nvSpPr>
          <p:cNvPr id="3" name="Irudiaren leku-marka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u-ES" smtClean="0">
                <a:solidFill>
                  <a:schemeClr val="lt1"/>
                </a:solidFill>
                <a:latin typeface="+mn-lt"/>
                <a:ea typeface="+mn-ea"/>
                <a:cs typeface="+mn-cs"/>
              </a:rPr>
              <a:t>Egin klik ikonoan, irudia eransteko</a:t>
            </a:r>
            <a:endParaRPr kumimoji="0" lang="en-US" dirty="0">
              <a:solidFill>
                <a:schemeClr val="lt1"/>
              </a:solidFill>
              <a:latin typeface="+mn-lt"/>
              <a:ea typeface="+mn-ea"/>
              <a:cs typeface="+mn-cs"/>
            </a:endParaRPr>
          </a:p>
        </p:txBody>
      </p:sp>
      <p:sp>
        <p:nvSpPr>
          <p:cNvPr id="4" name="Testuaren leku-marka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u-ES" smtClean="0"/>
              <a:t>Egin klik testu maisuaren estiloak aldatzeko</a:t>
            </a:r>
          </a:p>
        </p:txBody>
      </p:sp>
      <p:sp>
        <p:nvSpPr>
          <p:cNvPr id="5" name="Dataren leku-marka 4"/>
          <p:cNvSpPr>
            <a:spLocks noGrp="1"/>
          </p:cNvSpPr>
          <p:nvPr>
            <p:ph type="dt" sz="half" idx="10"/>
          </p:nvPr>
        </p:nvSpPr>
        <p:spPr/>
        <p:txBody>
          <a:bodyPr/>
          <a:lstStyle/>
          <a:p>
            <a:fld id="{44F2CDF9-426C-46B5-862D-11191D4EE628}" type="datetimeFigureOut">
              <a:rPr lang="eu-ES" smtClean="0"/>
              <a:pPr/>
              <a:t>2017/01/09</a:t>
            </a:fld>
            <a:endParaRPr lang="eu-ES"/>
          </a:p>
        </p:txBody>
      </p:sp>
      <p:sp>
        <p:nvSpPr>
          <p:cNvPr id="6" name="Orri-oinaren leku-marka 5"/>
          <p:cNvSpPr>
            <a:spLocks noGrp="1"/>
          </p:cNvSpPr>
          <p:nvPr>
            <p:ph type="ftr" sz="quarter" idx="11"/>
          </p:nvPr>
        </p:nvSpPr>
        <p:spPr/>
        <p:txBody>
          <a:bodyPr/>
          <a:lstStyle/>
          <a:p>
            <a:endParaRPr lang="eu-ES"/>
          </a:p>
        </p:txBody>
      </p:sp>
      <p:sp>
        <p:nvSpPr>
          <p:cNvPr id="7" name="Diapositibaren zenbakiaren leku-marka 6"/>
          <p:cNvSpPr>
            <a:spLocks noGrp="1"/>
          </p:cNvSpPr>
          <p:nvPr>
            <p:ph type="sldNum" sz="quarter" idx="12"/>
          </p:nvPr>
        </p:nvSpPr>
        <p:spPr/>
        <p:txBody>
          <a:bodyPr/>
          <a:lstStyle/>
          <a:p>
            <a:fld id="{55AD4F84-9D97-44A3-AE49-6E698316476E}" type="slidenum">
              <a:rPr lang="eu-ES" smtClean="0"/>
              <a:pPr/>
              <a:t>‹#›</a:t>
            </a:fld>
            <a:endParaRPr lang="eu-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Izenaren leku-marka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u-ES" smtClean="0"/>
              <a:t>Egin klik titulu maisuaren estiloa aldatzeko</a:t>
            </a:r>
            <a:endParaRPr kumimoji="0" lang="en-US"/>
          </a:p>
        </p:txBody>
      </p:sp>
      <p:sp>
        <p:nvSpPr>
          <p:cNvPr id="13" name="Testuaren leku-marka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u-ES" smtClean="0"/>
              <a:t>Egin klik testu maisuaren estiloak aldatzeko</a:t>
            </a:r>
          </a:p>
          <a:p>
            <a:pPr lvl="1" eaLnBrk="1" latinLnBrk="0" hangingPunct="1"/>
            <a:r>
              <a:rPr kumimoji="0" lang="eu-ES" smtClean="0"/>
              <a:t>Bigarren maila</a:t>
            </a:r>
          </a:p>
          <a:p>
            <a:pPr lvl="2" eaLnBrk="1" latinLnBrk="0" hangingPunct="1"/>
            <a:r>
              <a:rPr kumimoji="0" lang="eu-ES" smtClean="0"/>
              <a:t>Hirugarren maila</a:t>
            </a:r>
          </a:p>
          <a:p>
            <a:pPr lvl="3" eaLnBrk="1" latinLnBrk="0" hangingPunct="1"/>
            <a:r>
              <a:rPr kumimoji="0" lang="eu-ES" smtClean="0"/>
              <a:t>Laugarren maila</a:t>
            </a:r>
          </a:p>
          <a:p>
            <a:pPr lvl="4" eaLnBrk="1" latinLnBrk="0" hangingPunct="1"/>
            <a:r>
              <a:rPr kumimoji="0" lang="eu-ES" smtClean="0"/>
              <a:t>Bosgarren maila</a:t>
            </a:r>
            <a:endParaRPr kumimoji="0" lang="en-US"/>
          </a:p>
        </p:txBody>
      </p:sp>
      <p:sp>
        <p:nvSpPr>
          <p:cNvPr id="14" name="Dataren leku-mark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4F2CDF9-426C-46B5-862D-11191D4EE628}" type="datetimeFigureOut">
              <a:rPr lang="eu-ES" smtClean="0"/>
              <a:pPr/>
              <a:t>2017/01/09</a:t>
            </a:fld>
            <a:endParaRPr lang="eu-ES"/>
          </a:p>
        </p:txBody>
      </p:sp>
      <p:sp>
        <p:nvSpPr>
          <p:cNvPr id="3" name="Orri-oinaren leku-mark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u-ES"/>
          </a:p>
        </p:txBody>
      </p:sp>
      <p:sp>
        <p:nvSpPr>
          <p:cNvPr id="23" name="Diapositibaren zenbakiaren leku-mark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5AD4F84-9D97-44A3-AE49-6E698316476E}" type="slidenum">
              <a:rPr lang="eu-ES" smtClean="0"/>
              <a:pPr/>
              <a:t>‹#›</a:t>
            </a:fld>
            <a:endParaRPr lang="eu-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jakinbai.e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ueu.eus/ikasgela-birtuala/mod/forum/view.php?id=164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ethazi.tknika.eus/erronkekin-lanean/"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ivac-eei.eus/eu/" TargetMode="External"/><Relationship Id="rId7" Type="http://schemas.openxmlformats.org/officeDocument/2006/relationships/hyperlink" Target="http://www.it-txartela.net/KZ/usuario/Estaticos.do?req=introducc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hezkuntza.ejgv.euskadi.eus/contenidos/informacion/dig_publicaciones_innovacion/eu_tecnolog/adjuntos/20_ikt_400/400003e_Pub_EJ_Madurez_TIC_e.pdf" TargetMode="External"/><Relationship Id="rId5" Type="http://schemas.openxmlformats.org/officeDocument/2006/relationships/hyperlink" Target="http://www.hezkuntza.ejgv.euskadi.eus/r43-2459/eu/contenidos/informacion/dig_tic/eu_dig_tic/heldutasun_teknologikoa.html" TargetMode="External"/><Relationship Id="rId4" Type="http://schemas.openxmlformats.org/officeDocument/2006/relationships/hyperlink" Target="http://ikanos.blog.euskadi.eus/?p=3375&amp;lang=eu" TargetMode="Externa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785786" y="500042"/>
            <a:ext cx="8229600" cy="1828800"/>
          </a:xfrm>
        </p:spPr>
        <p:txBody>
          <a:bodyPr>
            <a:noAutofit/>
          </a:bodyPr>
          <a:lstStyle/>
          <a:p>
            <a:r>
              <a:rPr lang="eu-ES" sz="6000" dirty="0" err="1" smtClean="0">
                <a:solidFill>
                  <a:schemeClr val="accent1">
                    <a:lumMod val="20000"/>
                    <a:lumOff val="80000"/>
                  </a:schemeClr>
                </a:solidFill>
                <a:latin typeface="Helvetica" pitchFamily="34" charset="0"/>
                <a:cs typeface="Helvetica" pitchFamily="34" charset="0"/>
              </a:rPr>
              <a:t>HEZikt</a:t>
            </a:r>
            <a:r>
              <a:rPr lang="eu-ES" sz="6000" dirty="0" smtClean="0">
                <a:solidFill>
                  <a:schemeClr val="accent1">
                    <a:lumMod val="20000"/>
                    <a:lumOff val="80000"/>
                  </a:schemeClr>
                </a:solidFill>
                <a:latin typeface="Helvetica" pitchFamily="34" charset="0"/>
                <a:cs typeface="Helvetica" pitchFamily="34" charset="0"/>
              </a:rPr>
              <a:t>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3" name="Azpititulua 2"/>
          <p:cNvSpPr>
            <a:spLocks noGrp="1"/>
          </p:cNvSpPr>
          <p:nvPr>
            <p:ph type="subTitle" idx="1"/>
          </p:nvPr>
        </p:nvSpPr>
        <p:spPr>
          <a:xfrm>
            <a:off x="1000100" y="2714620"/>
            <a:ext cx="7358114" cy="1752600"/>
          </a:xfrm>
        </p:spPr>
        <p:txBody>
          <a:bodyPr>
            <a:noAutofit/>
          </a:bodyPr>
          <a:lstStyle/>
          <a:p>
            <a:r>
              <a:rPr lang="eu-ES" sz="5400" dirty="0" smtClean="0">
                <a:latin typeface="Helvetica" pitchFamily="34" charset="0"/>
                <a:cs typeface="Helvetica" pitchFamily="34" charset="0"/>
              </a:rPr>
              <a:t>Pertsonen, arlo teknikoen eta erakundeen gaitasun digitalak etorkizunean</a:t>
            </a:r>
            <a:endParaRPr lang="eu-ES" sz="5400" dirty="0">
              <a:latin typeface="Helvetica" pitchFamily="34" charset="0"/>
              <a:cs typeface="Helvetica" pitchFamily="34" charset="0"/>
            </a:endParaRPr>
          </a:p>
        </p:txBody>
      </p:sp>
      <p:pic>
        <p:nvPicPr>
          <p:cNvPr id="4" name="Irudia 3" descr="LH_logoa.png"/>
          <p:cNvPicPr>
            <a:picLocks noChangeAspect="1"/>
          </p:cNvPicPr>
          <p:nvPr/>
        </p:nvPicPr>
        <p:blipFill>
          <a:blip r:embed="rId2" cstate="print">
            <a:clrChange>
              <a:clrFrom>
                <a:srgbClr val="FFFFFF"/>
              </a:clrFrom>
              <a:clrTo>
                <a:srgbClr val="FFFFFF">
                  <a:alpha val="0"/>
                </a:srgbClr>
              </a:clrTo>
            </a:clrChange>
          </a:blip>
          <a:stretch>
            <a:fillRect/>
          </a:stretch>
        </p:blipFill>
        <p:spPr>
          <a:xfrm>
            <a:off x="8072462" y="5929330"/>
            <a:ext cx="685714" cy="714286"/>
          </a:xfrm>
          <a:prstGeom prst="rect">
            <a:avLst/>
          </a:prstGeom>
        </p:spPr>
      </p:pic>
      <p:pic>
        <p:nvPicPr>
          <p:cNvPr id="5" name="Irudia 4" descr="Laneki_logoa_ONA.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57158" y="6215082"/>
            <a:ext cx="1594680" cy="598215"/>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142852"/>
            <a:ext cx="8229600" cy="1828800"/>
          </a:xfrm>
        </p:spPr>
        <p:txBody>
          <a:bodyPr>
            <a:noAutofit/>
          </a:bodyPr>
          <a:lstStyle/>
          <a:p>
            <a:r>
              <a:rPr lang="eu-ES" sz="6000" dirty="0" smtClean="0">
                <a:solidFill>
                  <a:schemeClr val="accent1">
                    <a:lumMod val="20000"/>
                    <a:lumOff val="80000"/>
                  </a:schemeClr>
                </a:solidFill>
                <a:latin typeface="Helvetica" pitchFamily="34" charset="0"/>
                <a:cs typeface="Helvetica" pitchFamily="34" charset="0"/>
              </a:rPr>
              <a:t>HEZITIK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214282" y="1873173"/>
            <a:ext cx="857256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u-ES" sz="1900" b="1" dirty="0" smtClean="0">
                <a:latin typeface="Calibri" pitchFamily="34" charset="0"/>
              </a:rPr>
              <a:t>G.2.3.1. LANBIDE HEZIKETAKO EGITURA ETA METODOLOGIAK</a:t>
            </a:r>
          </a:p>
          <a:p>
            <a:r>
              <a:rPr lang="eu-ES" sz="1900" b="1" dirty="0" err="1" smtClean="0">
                <a:latin typeface="Calibri" pitchFamily="34" charset="0"/>
              </a:rPr>
              <a:t>Ikaslearen </a:t>
            </a:r>
            <a:r>
              <a:rPr lang="eu-ES" sz="1900" b="1" dirty="0" smtClean="0">
                <a:latin typeface="Calibri" pitchFamily="34" charset="0"/>
              </a:rPr>
              <a:t> Konpetentzia digital </a:t>
            </a:r>
            <a:r>
              <a:rPr lang="eu-ES" sz="1900" b="1" dirty="0" err="1" smtClean="0">
                <a:latin typeface="Calibri" pitchFamily="34" charset="0"/>
              </a:rPr>
              <a:t>orokorrak, </a:t>
            </a:r>
            <a:r>
              <a:rPr lang="eu-ES" sz="1900" b="1" dirty="0" smtClean="0">
                <a:latin typeface="Calibri" pitchFamily="34" charset="0"/>
              </a:rPr>
              <a:t> LHko </a:t>
            </a:r>
            <a:r>
              <a:rPr lang="eu-ES" sz="1900" b="1" dirty="0" err="1" smtClean="0">
                <a:latin typeface="Calibri" pitchFamily="34" charset="0"/>
              </a:rPr>
              <a:t>Curriculumnean</a:t>
            </a:r>
            <a:r>
              <a:rPr lang="eu-ES" sz="1900" b="1" dirty="0" smtClean="0">
                <a:latin typeface="Calibri" pitchFamily="34" charset="0"/>
              </a:rPr>
              <a:t> </a:t>
            </a:r>
            <a:r>
              <a:rPr lang="eu-ES" sz="1900" b="1" dirty="0" err="1" smtClean="0">
                <a:latin typeface="Calibri" pitchFamily="34" charset="0"/>
              </a:rPr>
              <a:t>EM-GM</a:t>
            </a:r>
            <a:endParaRPr lang="eu-ES" sz="1900" b="1" dirty="0" smtClean="0">
              <a:latin typeface="Calibri" pitchFamily="34" charset="0"/>
            </a:endParaRPr>
          </a:p>
          <a:p>
            <a:endParaRPr lang="eu-ES" sz="1900" b="1" dirty="0" smtClean="0">
              <a:latin typeface="Calibri" pitchFamily="34" charset="0"/>
            </a:endParaRPr>
          </a:p>
          <a:p>
            <a:endParaRPr lang="eu-ES" sz="1900" b="1" dirty="0" smtClean="0">
              <a:latin typeface="Calibri" pitchFamily="34" charset="0"/>
            </a:endParaRPr>
          </a:p>
          <a:p>
            <a:r>
              <a:rPr lang="eu-ES" sz="1900" b="1" dirty="0" smtClean="0">
                <a:latin typeface="Calibri" pitchFamily="34" charset="0"/>
              </a:rPr>
              <a:t>G.2.3.2.ETHAZI METODOLOGIA</a:t>
            </a:r>
          </a:p>
          <a:p>
            <a:r>
              <a:rPr lang="eu-ES" sz="1900" b="1" dirty="0" smtClean="0">
                <a:latin typeface="Calibri" pitchFamily="34" charset="0"/>
              </a:rPr>
              <a:t> Ikaslearen Konpetentzia digital espezifikoak, Arloari eta Zikloari lotuta</a:t>
            </a:r>
          </a:p>
          <a:p>
            <a:endParaRPr lang="eu-ES" sz="1900" b="1" dirty="0" smtClean="0">
              <a:latin typeface="Calibri" pitchFamily="34" charset="0"/>
            </a:endParaRPr>
          </a:p>
          <a:p>
            <a:endParaRPr lang="eu-ES" sz="1900" b="1" dirty="0" smtClean="0">
              <a:latin typeface="Calibri" pitchFamily="34" charset="0"/>
            </a:endParaRPr>
          </a:p>
          <a:p>
            <a:r>
              <a:rPr lang="eu-ES" sz="1900" b="1" dirty="0" smtClean="0">
                <a:latin typeface="Calibri" pitchFamily="34" charset="0"/>
              </a:rPr>
              <a:t>G.2.3.3. DIGCOMORG ETA KONPETENTZIA DIGITALAK IKASTETXEAN</a:t>
            </a:r>
          </a:p>
          <a:p>
            <a:r>
              <a:rPr lang="eu-ES" sz="1900" b="1" dirty="0" smtClean="0">
                <a:latin typeface="Calibri" pitchFamily="34" charset="0"/>
              </a:rPr>
              <a:t>Irakaslearen Konpetentzia digitala</a:t>
            </a:r>
          </a:p>
          <a:p>
            <a:endParaRPr lang="eu-ES" sz="1900" b="1" dirty="0" smtClean="0">
              <a:latin typeface="Calibri" pitchFamily="34" charset="0"/>
            </a:endParaRPr>
          </a:p>
          <a:p>
            <a:endParaRPr lang="eu-ES" sz="1900" b="1" dirty="0" smtClean="0">
              <a:latin typeface="Calibri" pitchFamily="34" charset="0"/>
            </a:endParaRPr>
          </a:p>
          <a:p>
            <a:r>
              <a:rPr lang="eu-ES" sz="1900" b="1" dirty="0" smtClean="0">
                <a:latin typeface="Calibri" pitchFamily="34" charset="0"/>
              </a:rPr>
              <a:t>G.2.3.4. ETHAZI ETA KONPETENTZIA DIGITALAK</a:t>
            </a:r>
          </a:p>
          <a:p>
            <a:r>
              <a:rPr lang="eu-ES" sz="1900" b="1" dirty="0" smtClean="0">
                <a:latin typeface="Calibri" pitchFamily="34" charset="0"/>
              </a:rPr>
              <a:t>Metodologia berriak eta Konpetentzia Digitalak</a:t>
            </a:r>
          </a:p>
          <a:p>
            <a:endParaRPr lang="eu-ES" sz="1900" b="1" dirty="0" smtClean="0">
              <a:latin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u-ES" sz="1900" b="1" dirty="0" smtClean="0">
                <a:latin typeface="Helvetica"/>
                <a:cs typeface="Arial" pitchFamily="34" charset="0"/>
                <a:hlinkClick r:id="rId3"/>
              </a:rPr>
              <a:t>www.jakinbai.eus</a:t>
            </a:r>
            <a:endParaRPr kumimoji="0" lang="eu-ES" sz="19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24"/>
            <a:ext cx="8229600" cy="1828800"/>
          </a:xfrm>
        </p:spPr>
        <p:txBody>
          <a:bodyPr>
            <a:noAutofit/>
          </a:bodyPr>
          <a:lstStyle/>
          <a:p>
            <a:r>
              <a:rPr lang="eu-ES" sz="6000" dirty="0" err="1" smtClean="0">
                <a:solidFill>
                  <a:schemeClr val="accent1">
                    <a:lumMod val="20000"/>
                    <a:lumOff val="80000"/>
                  </a:schemeClr>
                </a:solidFill>
                <a:latin typeface="Helvetica" pitchFamily="34" charset="0"/>
                <a:cs typeface="Helvetica" pitchFamily="34" charset="0"/>
              </a:rPr>
              <a:t>HEZIkT</a:t>
            </a:r>
            <a:r>
              <a:rPr lang="eu-ES" sz="6000" dirty="0" smtClean="0">
                <a:solidFill>
                  <a:schemeClr val="accent1">
                    <a:lumMod val="20000"/>
                    <a:lumOff val="80000"/>
                  </a:schemeClr>
                </a:solidFill>
                <a:latin typeface="Helvetica" pitchFamily="34" charset="0"/>
                <a:cs typeface="Helvetica" pitchFamily="34" charset="0"/>
              </a:rPr>
              <a:t>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428596" y="1745127"/>
            <a:ext cx="857256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u-ES" b="1" i="0" u="none" strike="noStrike" cap="none" normalizeH="0" baseline="0" dirty="0" smtClean="0">
                <a:ln>
                  <a:noFill/>
                </a:ln>
                <a:effectLst/>
                <a:latin typeface="+mj-lt"/>
                <a:ea typeface="Times New Roman" pitchFamily="18" charset="0"/>
                <a:cs typeface="Arial" pitchFamily="34" charset="0"/>
              </a:rPr>
              <a:t>Atazak:</a:t>
            </a:r>
          </a:p>
          <a:p>
            <a:pPr marL="0" marR="0" lvl="0" indent="0" algn="l" defTabSz="914400" rtl="0" eaLnBrk="1" fontAlgn="base" latinLnBrk="0" hangingPunct="1">
              <a:lnSpc>
                <a:spcPct val="100000"/>
              </a:lnSpc>
              <a:spcBef>
                <a:spcPct val="0"/>
              </a:spcBef>
              <a:spcAft>
                <a:spcPct val="0"/>
              </a:spcAft>
              <a:buClrTx/>
              <a:buSzTx/>
              <a:buFontTx/>
              <a:buNone/>
              <a:tabLst/>
            </a:pPr>
            <a:r>
              <a:rPr lang="eu-ES" b="1" dirty="0" smtClean="0">
                <a:latin typeface="+mj-lt"/>
                <a:ea typeface="Times New Roman" pitchFamily="18" charset="0"/>
                <a:cs typeface="Arial" pitchFamily="34" charset="0"/>
              </a:rPr>
              <a:t>Gai bakoitzak hausnarketa  saio bat izango du eta ikasleak forora igo beharko du Jardueraren kodea eta norbereren izena ondoan jarrita. Bi Ataza nagusi izango dira J.2.3.2 eta J.2.3.3, hauetan ikasleak proposamen bana egin beharko ditu</a:t>
            </a:r>
            <a:endParaRPr kumimoji="0" lang="eu-ES" b="1" i="0" u="none" strike="noStrike" cap="none" normalizeH="0" baseline="0" dirty="0" smtClean="0">
              <a:ln>
                <a:noFill/>
              </a:ln>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u-ES" b="1" i="0" u="none" strike="noStrike" cap="none" normalizeH="0" baseline="0" dirty="0" smtClean="0">
              <a:ln>
                <a:noFill/>
              </a:ln>
              <a:effectLst/>
              <a:latin typeface="+mj-lt"/>
              <a:ea typeface="Times New Roman" pitchFamily="18" charset="0"/>
              <a:cs typeface="Arial" pitchFamily="34" charset="0"/>
            </a:endParaRPr>
          </a:p>
          <a:p>
            <a:r>
              <a:rPr lang="eu-ES" dirty="0" smtClean="0">
                <a:latin typeface="+mj-lt"/>
              </a:rPr>
              <a:t>J.2.3.1. LHko Familietako konpetentzia digitalak aztertzea eta mailakatzea</a:t>
            </a:r>
          </a:p>
          <a:p>
            <a:r>
              <a:rPr lang="eu-ES" dirty="0" smtClean="0">
                <a:latin typeface="+mj-lt"/>
              </a:rPr>
              <a:t>                - 23 Familia Profesionalen azterketa</a:t>
            </a:r>
          </a:p>
          <a:p>
            <a:r>
              <a:rPr lang="eu-ES" b="1" dirty="0" smtClean="0">
                <a:latin typeface="+mj-lt"/>
              </a:rPr>
              <a:t>J.2.3.2. Ikaslearen Konpetentzia digitala aztergai: Ataza1</a:t>
            </a:r>
          </a:p>
          <a:p>
            <a:r>
              <a:rPr lang="eu-ES" b="1" dirty="0" err="1" smtClean="0">
                <a:latin typeface="+mj-lt"/>
              </a:rPr>
              <a:t>- </a:t>
            </a:r>
            <a:r>
              <a:rPr lang="eu-ES" b="1" dirty="0" smtClean="0">
                <a:latin typeface="+mj-lt"/>
              </a:rPr>
              <a:t> Ikaslearen Konpetentzia digitalak lantzeko jarduera bat proposatu</a:t>
            </a:r>
          </a:p>
          <a:p>
            <a:r>
              <a:rPr lang="eu-ES" b="1" dirty="0" smtClean="0">
                <a:latin typeface="+mj-lt"/>
              </a:rPr>
              <a:t>J.2.3.3. Irakaslearen Konpetentzia digitala: Ataza2</a:t>
            </a:r>
          </a:p>
          <a:p>
            <a:r>
              <a:rPr lang="eu-ES" b="1" dirty="0" smtClean="0">
                <a:latin typeface="+mj-lt"/>
              </a:rPr>
              <a:t>                - Egungo markoa eta IT </a:t>
            </a:r>
            <a:r>
              <a:rPr lang="eu-ES" b="1" dirty="0" err="1" smtClean="0">
                <a:latin typeface="+mj-lt"/>
              </a:rPr>
              <a:t>zertifikatuen</a:t>
            </a:r>
            <a:r>
              <a:rPr lang="eu-ES" b="1" dirty="0" smtClean="0">
                <a:latin typeface="+mj-lt"/>
              </a:rPr>
              <a:t> azterketa</a:t>
            </a:r>
          </a:p>
          <a:p>
            <a:r>
              <a:rPr lang="eu-ES" b="1" dirty="0" smtClean="0">
                <a:latin typeface="+mj-lt"/>
              </a:rPr>
              <a:t>                - </a:t>
            </a:r>
            <a:r>
              <a:rPr lang="eu-ES" b="1" dirty="0" err="1" smtClean="0">
                <a:latin typeface="+mj-lt"/>
              </a:rPr>
              <a:t>Auto-Ebaluaziorako</a:t>
            </a:r>
            <a:r>
              <a:rPr lang="eu-ES" b="1" dirty="0" smtClean="0">
                <a:latin typeface="+mj-lt"/>
              </a:rPr>
              <a:t> baliabidea sortu. Proposatu</a:t>
            </a:r>
          </a:p>
          <a:p>
            <a:r>
              <a:rPr lang="eu-ES" dirty="0" smtClean="0">
                <a:latin typeface="+mj-lt"/>
              </a:rPr>
              <a:t>J.2.3.4. Metodologia berriak eta Konpetentzia Digitalak: </a:t>
            </a:r>
          </a:p>
          <a:p>
            <a:pPr marL="0" marR="0" lvl="0" indent="0" algn="l" defTabSz="914400" rtl="0" eaLnBrk="1" fontAlgn="base" latinLnBrk="0" hangingPunct="1">
              <a:lnSpc>
                <a:spcPct val="100000"/>
              </a:lnSpc>
              <a:spcBef>
                <a:spcPct val="0"/>
              </a:spcBef>
              <a:spcAft>
                <a:spcPct val="0"/>
              </a:spcAft>
              <a:buClrTx/>
              <a:buSzTx/>
              <a:tabLst/>
            </a:pPr>
            <a:endParaRPr kumimoji="0" lang="eu-ES" b="1" i="0" u="none" strike="noStrike" cap="none" normalizeH="0" baseline="0" dirty="0" smtClean="0">
              <a:ln>
                <a:noFill/>
              </a:ln>
              <a:effectLst/>
              <a:latin typeface="+mj-l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285728"/>
            <a:ext cx="8229600" cy="1828800"/>
          </a:xfrm>
        </p:spPr>
        <p:txBody>
          <a:bodyPr>
            <a:noAutofit/>
          </a:bodyPr>
          <a:lstStyle/>
          <a:p>
            <a:r>
              <a:rPr lang="eu-ES" sz="6000" dirty="0" err="1" smtClean="0">
                <a:solidFill>
                  <a:schemeClr val="accent1">
                    <a:lumMod val="20000"/>
                    <a:lumOff val="80000"/>
                  </a:schemeClr>
                </a:solidFill>
                <a:latin typeface="Helvetica" pitchFamily="34" charset="0"/>
                <a:cs typeface="Helvetica" pitchFamily="34" charset="0"/>
              </a:rPr>
              <a:t>HEZIkT</a:t>
            </a:r>
            <a:r>
              <a:rPr lang="eu-ES" sz="6000" dirty="0" smtClean="0">
                <a:solidFill>
                  <a:schemeClr val="accent1">
                    <a:lumMod val="20000"/>
                    <a:lumOff val="80000"/>
                  </a:schemeClr>
                </a:solidFill>
                <a:latin typeface="Helvetica" pitchFamily="34" charset="0"/>
                <a:cs typeface="Helvetica" pitchFamily="34" charset="0"/>
              </a:rPr>
              <a:t>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428596" y="2991620"/>
            <a:ext cx="85725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u-ES" sz="2800" b="1" i="0" u="none" strike="noStrike" cap="none" normalizeH="0" baseline="0" dirty="0" smtClean="0">
                <a:ln>
                  <a:noFill/>
                </a:ln>
                <a:effectLst/>
                <a:latin typeface="Helvetica"/>
                <a:ea typeface="Times New Roman" pitchFamily="18" charset="0"/>
                <a:cs typeface="Arial" pitchFamily="34" charset="0"/>
              </a:rPr>
              <a:t>Atazak: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u-ES" sz="2000" b="1" i="0" u="none" strike="noStrike" cap="none" normalizeH="0" baseline="0" dirty="0" smtClean="0">
              <a:ln>
                <a:noFill/>
              </a:ln>
              <a:effectLst/>
              <a:latin typeface="+mj-lt"/>
              <a:ea typeface="Times New Roman" pitchFamily="18" charset="0"/>
              <a:cs typeface="Arial" pitchFamily="34" charset="0"/>
            </a:endParaRPr>
          </a:p>
          <a:p>
            <a:pPr lvl="0" fontAlgn="base">
              <a:spcBef>
                <a:spcPct val="0"/>
              </a:spcBef>
              <a:spcAft>
                <a:spcPct val="0"/>
              </a:spcAft>
              <a:buFont typeface="Arial" pitchFamily="34" charset="0"/>
              <a:buChar char="•"/>
            </a:pPr>
            <a:r>
              <a:rPr lang="eu-ES" sz="2000" b="1" dirty="0" smtClean="0">
                <a:latin typeface="+mj-lt"/>
                <a:cs typeface="Arial" pitchFamily="34" charset="0"/>
              </a:rPr>
              <a:t> </a:t>
            </a:r>
            <a:r>
              <a:rPr lang="eu-ES" sz="2000" b="1" dirty="0" smtClean="0">
                <a:latin typeface="+mj-lt"/>
              </a:rPr>
              <a:t>J.2.3.2  </a:t>
            </a:r>
            <a:r>
              <a:rPr lang="eu-ES" sz="2000" b="1" dirty="0" smtClean="0">
                <a:latin typeface="+mj-lt"/>
                <a:cs typeface="Arial" pitchFamily="34" charset="0"/>
              </a:rPr>
              <a:t>Konpetentzia digitalaren inguruan Jarduera bat</a:t>
            </a:r>
          </a:p>
          <a:p>
            <a:pPr marL="0" marR="0" lvl="0" indent="0" algn="l" defTabSz="914400" rtl="0" eaLnBrk="1" fontAlgn="base" latinLnBrk="0" hangingPunct="1">
              <a:lnSpc>
                <a:spcPct val="100000"/>
              </a:lnSpc>
              <a:spcBef>
                <a:spcPct val="0"/>
              </a:spcBef>
              <a:spcAft>
                <a:spcPct val="0"/>
              </a:spcAft>
              <a:buClrTx/>
              <a:buSzTx/>
              <a:tabLst/>
            </a:pPr>
            <a:endParaRPr lang="eu-ES" sz="2000" b="1" dirty="0" smtClean="0">
              <a:latin typeface="+mj-lt"/>
              <a:cs typeface="Arial" pitchFamily="34" charset="0"/>
            </a:endParaRPr>
          </a:p>
          <a:p>
            <a:pPr lvl="0" fontAlgn="base">
              <a:spcBef>
                <a:spcPct val="0"/>
              </a:spcBef>
              <a:spcAft>
                <a:spcPct val="0"/>
              </a:spcAft>
              <a:buFont typeface="Arial" pitchFamily="34" charset="0"/>
              <a:buChar char="•"/>
            </a:pPr>
            <a:r>
              <a:rPr lang="eu-ES" sz="2000" b="1" dirty="0" smtClean="0">
                <a:latin typeface="+mj-lt"/>
                <a:cs typeface="Arial" pitchFamily="34" charset="0"/>
              </a:rPr>
              <a:t> </a:t>
            </a:r>
            <a:r>
              <a:rPr lang="eu-ES" sz="2000" b="1" dirty="0" smtClean="0">
                <a:latin typeface="+mj-lt"/>
              </a:rPr>
              <a:t>J.2.3.3 </a:t>
            </a:r>
            <a:r>
              <a:rPr lang="eu-ES" sz="2000" b="1" dirty="0" smtClean="0">
                <a:latin typeface="+mj-lt"/>
                <a:cs typeface="Arial" pitchFamily="34" charset="0"/>
              </a:rPr>
              <a:t>Elkarren arteko-  eta Auto-ebaluaziorako itemak</a:t>
            </a:r>
            <a:endParaRPr kumimoji="0" lang="eu-ES" sz="4400" b="1" i="0" u="none" strike="noStrike" cap="none" normalizeH="0" baseline="0" dirty="0" smtClean="0">
              <a:ln>
                <a:noFill/>
              </a:ln>
              <a:effectLst/>
              <a:latin typeface="+mj-lt"/>
              <a:cs typeface="Arial" pitchFamily="34" charset="0"/>
            </a:endParaRPr>
          </a:p>
        </p:txBody>
      </p:sp>
      <p:sp>
        <p:nvSpPr>
          <p:cNvPr id="4" name="Laukizuzena 3">
            <a:hlinkClick r:id="rId3"/>
          </p:cNvPr>
          <p:cNvSpPr/>
          <p:nvPr/>
        </p:nvSpPr>
        <p:spPr>
          <a:xfrm>
            <a:off x="3214678" y="5357826"/>
            <a:ext cx="4572000" cy="646331"/>
          </a:xfrm>
          <a:prstGeom prst="rect">
            <a:avLst/>
          </a:prstGeom>
        </p:spPr>
        <p:txBody>
          <a:bodyPr>
            <a:spAutoFit/>
          </a:bodyPr>
          <a:lstStyle/>
          <a:p>
            <a:pPr lvl="0" fontAlgn="base">
              <a:spcBef>
                <a:spcPct val="0"/>
              </a:spcBef>
              <a:spcAft>
                <a:spcPct val="0"/>
              </a:spcAft>
            </a:pPr>
            <a:r>
              <a:rPr lang="eu-ES" b="1" dirty="0" smtClean="0">
                <a:latin typeface="+mj-lt"/>
              </a:rPr>
              <a:t>Jarduera eta itema igotzeko forora egin klik hemen</a:t>
            </a:r>
            <a:endParaRPr lang="eu-ES" b="1"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142852"/>
            <a:ext cx="8229600" cy="1828800"/>
          </a:xfrm>
        </p:spPr>
        <p:txBody>
          <a:bodyPr>
            <a:noAutofit/>
          </a:bodyPr>
          <a:lstStyle/>
          <a:p>
            <a:r>
              <a:rPr lang="eu-ES" sz="6000" dirty="0" smtClean="0">
                <a:solidFill>
                  <a:schemeClr val="accent1">
                    <a:lumMod val="20000"/>
                    <a:lumOff val="80000"/>
                  </a:schemeClr>
                </a:solidFill>
                <a:latin typeface="Helvetica" pitchFamily="34" charset="0"/>
                <a:cs typeface="Helvetica" pitchFamily="34" charset="0"/>
              </a:rPr>
              <a:t>HEZITIK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285720" y="2143116"/>
            <a:ext cx="8572560"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u-ES" sz="1900" b="1" dirty="0" smtClean="0">
                <a:latin typeface="Calibri" pitchFamily="34" charset="0"/>
              </a:rPr>
              <a:t>G.2.3.1. LANBIDE HEZIKETAKO EGITURA ETA METODOLOGIAK</a:t>
            </a:r>
          </a:p>
        </p:txBody>
      </p:sp>
      <p:pic>
        <p:nvPicPr>
          <p:cNvPr id="1026" name="Picture 2"/>
          <p:cNvPicPr>
            <a:picLocks noChangeAspect="1" noChangeArrowheads="1"/>
          </p:cNvPicPr>
          <p:nvPr/>
        </p:nvPicPr>
        <p:blipFill>
          <a:blip r:embed="rId3" cstate="print"/>
          <a:srcRect l="11640" t="9028" r="53439" b="3472"/>
          <a:stretch>
            <a:fillRect/>
          </a:stretch>
        </p:blipFill>
        <p:spPr bwMode="auto">
          <a:xfrm>
            <a:off x="714348" y="2550734"/>
            <a:ext cx="5072098" cy="417700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12603" t="20915" r="53599" b="18081"/>
          <a:stretch>
            <a:fillRect/>
          </a:stretch>
        </p:blipFill>
        <p:spPr bwMode="auto">
          <a:xfrm>
            <a:off x="5857884" y="2571744"/>
            <a:ext cx="3131025" cy="1857388"/>
          </a:xfrm>
          <a:prstGeom prst="rect">
            <a:avLst/>
          </a:prstGeom>
          <a:noFill/>
          <a:ln w="9525">
            <a:noFill/>
            <a:miter lim="800000"/>
            <a:headEnd/>
            <a:tailEnd/>
          </a:ln>
          <a:effectLst/>
        </p:spPr>
      </p:pic>
      <p:pic>
        <p:nvPicPr>
          <p:cNvPr id="7" name="Irudia 6" descr="gazteak 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929323" y="4572008"/>
            <a:ext cx="3000396" cy="21052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142852"/>
            <a:ext cx="8229600" cy="1828800"/>
          </a:xfrm>
        </p:spPr>
        <p:txBody>
          <a:bodyPr>
            <a:noAutofit/>
          </a:bodyPr>
          <a:lstStyle/>
          <a:p>
            <a:r>
              <a:rPr lang="eu-ES" sz="6000" dirty="0" smtClean="0">
                <a:solidFill>
                  <a:schemeClr val="accent1">
                    <a:lumMod val="20000"/>
                    <a:lumOff val="80000"/>
                  </a:schemeClr>
                </a:solidFill>
                <a:latin typeface="Helvetica" pitchFamily="34" charset="0"/>
                <a:cs typeface="Helvetica" pitchFamily="34" charset="0"/>
              </a:rPr>
              <a:t>HEZITIK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285720" y="2146434"/>
            <a:ext cx="857256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u-ES" sz="1900" b="1" dirty="0" smtClean="0">
                <a:latin typeface="Calibri" pitchFamily="34" charset="0"/>
              </a:rPr>
              <a:t>G.2.3.2.ETHAZI METODOLOGIA</a:t>
            </a:r>
          </a:p>
          <a:p>
            <a:r>
              <a:rPr lang="eu-ES" sz="1900" b="1" dirty="0" smtClean="0">
                <a:latin typeface="Calibri" pitchFamily="34" charset="0"/>
              </a:rPr>
              <a:t> Ikaslearen Konpetentzia digital espezifikoak, Arloari eta Zikloari lotuta</a:t>
            </a:r>
          </a:p>
          <a:p>
            <a:endParaRPr lang="eu-ES" sz="1900" b="1" dirty="0" smtClean="0">
              <a:latin typeface="Calibri" pitchFamily="34" charset="0"/>
            </a:endParaRPr>
          </a:p>
          <a:p>
            <a:endParaRPr lang="eu-ES" sz="1900" b="1" dirty="0" smtClean="0">
              <a:latin typeface="Calibri" pitchFamily="34" charset="0"/>
            </a:endParaRPr>
          </a:p>
        </p:txBody>
      </p:sp>
      <p:pic>
        <p:nvPicPr>
          <p:cNvPr id="6" name="Irudia 5" descr="ethazi bilaketarekin bat datozen irudiak"/>
          <p:cNvPicPr/>
          <p:nvPr/>
        </p:nvPicPr>
        <p:blipFill>
          <a:blip r:embed="rId3" cstate="print"/>
          <a:srcRect/>
          <a:stretch>
            <a:fillRect/>
          </a:stretch>
        </p:blipFill>
        <p:spPr bwMode="auto">
          <a:xfrm>
            <a:off x="357158" y="2928934"/>
            <a:ext cx="5448206" cy="2695575"/>
          </a:xfrm>
          <a:prstGeom prst="rect">
            <a:avLst/>
          </a:prstGeom>
          <a:noFill/>
          <a:ln w="9525">
            <a:noFill/>
            <a:miter lim="800000"/>
            <a:headEnd/>
            <a:tailEnd/>
          </a:ln>
        </p:spPr>
      </p:pic>
      <p:pic>
        <p:nvPicPr>
          <p:cNvPr id="8" name="Irudia 7" descr="image001 (1)"/>
          <p:cNvPicPr/>
          <p:nvPr/>
        </p:nvPicPr>
        <p:blipFill>
          <a:blip r:embed="rId4" cstate="print"/>
          <a:srcRect/>
          <a:stretch>
            <a:fillRect/>
          </a:stretch>
        </p:blipFill>
        <p:spPr bwMode="auto">
          <a:xfrm>
            <a:off x="5172752" y="4429132"/>
            <a:ext cx="3614090" cy="2214554"/>
          </a:xfrm>
          <a:prstGeom prst="rect">
            <a:avLst/>
          </a:prstGeom>
          <a:noFill/>
          <a:ln w="9525">
            <a:noFill/>
            <a:miter lim="800000"/>
            <a:headEnd/>
            <a:tailEnd/>
          </a:ln>
        </p:spPr>
      </p:pic>
      <p:sp>
        <p:nvSpPr>
          <p:cNvPr id="9" name="Laukizuzena 8"/>
          <p:cNvSpPr/>
          <p:nvPr/>
        </p:nvSpPr>
        <p:spPr>
          <a:xfrm>
            <a:off x="142844" y="5929330"/>
            <a:ext cx="4929222" cy="369332"/>
          </a:xfrm>
          <a:prstGeom prst="rect">
            <a:avLst/>
          </a:prstGeom>
        </p:spPr>
        <p:txBody>
          <a:bodyPr wrap="square">
            <a:spAutoFit/>
          </a:bodyPr>
          <a:lstStyle/>
          <a:p>
            <a:r>
              <a:rPr lang="eu-ES" dirty="0" smtClean="0">
                <a:hlinkClick r:id="rId5"/>
              </a:rPr>
              <a:t>https://ethazi.tknika.eus/erronkekin-lanean/</a:t>
            </a:r>
            <a:endParaRPr lang="eu-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142852"/>
            <a:ext cx="8229600" cy="1828800"/>
          </a:xfrm>
        </p:spPr>
        <p:txBody>
          <a:bodyPr>
            <a:noAutofit/>
          </a:bodyPr>
          <a:lstStyle/>
          <a:p>
            <a:r>
              <a:rPr lang="eu-ES" sz="6000" dirty="0" smtClean="0">
                <a:solidFill>
                  <a:schemeClr val="accent1">
                    <a:lumMod val="20000"/>
                    <a:lumOff val="80000"/>
                  </a:schemeClr>
                </a:solidFill>
                <a:latin typeface="Helvetica" pitchFamily="34" charset="0"/>
                <a:cs typeface="Helvetica" pitchFamily="34" charset="0"/>
              </a:rPr>
              <a:t>HEZITIK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214282" y="1993605"/>
            <a:ext cx="857256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u-ES" sz="1900" b="1" dirty="0" smtClean="0">
                <a:latin typeface="Calibri" pitchFamily="34" charset="0"/>
              </a:rPr>
              <a:t>G.2.3.3. DIGCOMORG MARKOA ETA KONPETENTZIA DIGITALAK  LANBIDE HEZIKETAN</a:t>
            </a:r>
          </a:p>
          <a:p>
            <a:r>
              <a:rPr lang="eu-ES" sz="1900" b="1" dirty="0" smtClean="0">
                <a:latin typeface="Calibri" pitchFamily="34" charset="0"/>
              </a:rPr>
              <a:t>Irakaslearen Konpetentzia digitala</a:t>
            </a:r>
          </a:p>
          <a:p>
            <a:endParaRPr lang="eu-ES" sz="1900" b="1" dirty="0" smtClean="0">
              <a:latin typeface="Calibri" pitchFamily="34" charset="0"/>
            </a:endParaRPr>
          </a:p>
          <a:p>
            <a:endParaRPr lang="eu-ES" sz="1900" b="1" dirty="0" smtClean="0">
              <a:latin typeface="Calibri" pitchFamily="34" charset="0"/>
            </a:endParaRPr>
          </a:p>
          <a:p>
            <a:endParaRPr lang="eu-ES" sz="1900" b="1" dirty="0" smtClean="0">
              <a:latin typeface="Calibri" pitchFamily="34" charset="0"/>
            </a:endParaRPr>
          </a:p>
        </p:txBody>
      </p:sp>
      <p:pic>
        <p:nvPicPr>
          <p:cNvPr id="5" name="Irudia 4" descr="iÑIGO BALERDI bilaketarekin bat datozen irudiak"/>
          <p:cNvPicPr/>
          <p:nvPr/>
        </p:nvPicPr>
        <p:blipFill>
          <a:blip r:embed="rId3" cstate="print"/>
          <a:srcRect/>
          <a:stretch>
            <a:fillRect/>
          </a:stretch>
        </p:blipFill>
        <p:spPr bwMode="auto">
          <a:xfrm>
            <a:off x="3786182" y="3214686"/>
            <a:ext cx="4714907" cy="3314695"/>
          </a:xfrm>
          <a:prstGeom prst="rect">
            <a:avLst/>
          </a:prstGeom>
          <a:noFill/>
          <a:ln w="9525">
            <a:noFill/>
            <a:miter lim="800000"/>
            <a:headEnd/>
            <a:tailEnd/>
          </a:ln>
        </p:spPr>
      </p:pic>
      <p:pic>
        <p:nvPicPr>
          <p:cNvPr id="6" name="Irudia 5" descr="TOLOSALDEA bilaketarekin bat datozen irudiak"/>
          <p:cNvPicPr/>
          <p:nvPr/>
        </p:nvPicPr>
        <p:blipFill>
          <a:blip r:embed="rId4" cstate="print"/>
          <a:srcRect/>
          <a:stretch>
            <a:fillRect/>
          </a:stretch>
        </p:blipFill>
        <p:spPr bwMode="auto">
          <a:xfrm>
            <a:off x="214282" y="5715016"/>
            <a:ext cx="3000396" cy="928694"/>
          </a:xfrm>
          <a:prstGeom prst="rect">
            <a:avLst/>
          </a:prstGeom>
          <a:noFill/>
          <a:ln w="9525">
            <a:noFill/>
            <a:miter lim="800000"/>
            <a:headEnd/>
            <a:tailEnd/>
          </a:ln>
        </p:spPr>
      </p:pic>
      <p:sp>
        <p:nvSpPr>
          <p:cNvPr id="7" name="Laukizuzena 6"/>
          <p:cNvSpPr/>
          <p:nvPr/>
        </p:nvSpPr>
        <p:spPr>
          <a:xfrm>
            <a:off x="5786446" y="2714620"/>
            <a:ext cx="2599366" cy="369332"/>
          </a:xfrm>
          <a:prstGeom prst="rect">
            <a:avLst/>
          </a:prstGeom>
        </p:spPr>
        <p:txBody>
          <a:bodyPr wrap="none">
            <a:spAutoFit/>
          </a:bodyPr>
          <a:lstStyle/>
          <a:p>
            <a:r>
              <a:rPr lang="eu-ES" b="1" dirty="0" smtClean="0">
                <a:latin typeface="Calibri" pitchFamily="34" charset="0"/>
              </a:rPr>
              <a:t>Iñigo </a:t>
            </a:r>
            <a:r>
              <a:rPr lang="eu-ES" b="1" dirty="0" err="1" smtClean="0">
                <a:latin typeface="Calibri" pitchFamily="34" charset="0"/>
              </a:rPr>
              <a:t>Balerdi</a:t>
            </a:r>
            <a:r>
              <a:rPr lang="eu-ES" b="1" dirty="0" smtClean="0">
                <a:latin typeface="Calibri" pitchFamily="34" charset="0"/>
              </a:rPr>
              <a:t> Urrestarazu </a:t>
            </a:r>
            <a:endParaRPr lang="eu-ES" dirty="0"/>
          </a:p>
        </p:txBody>
      </p:sp>
      <p:pic>
        <p:nvPicPr>
          <p:cNvPr id="8" name="Picture 2"/>
          <p:cNvPicPr>
            <a:picLocks noChangeAspect="1" noChangeArrowheads="1"/>
          </p:cNvPicPr>
          <p:nvPr/>
        </p:nvPicPr>
        <p:blipFill>
          <a:blip r:embed="rId5" cstate="print"/>
          <a:srcRect/>
          <a:stretch>
            <a:fillRect/>
          </a:stretch>
        </p:blipFill>
        <p:spPr bwMode="auto">
          <a:xfrm>
            <a:off x="214282" y="2928934"/>
            <a:ext cx="2580671" cy="27527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142852"/>
            <a:ext cx="8229600" cy="1828800"/>
          </a:xfrm>
        </p:spPr>
        <p:txBody>
          <a:bodyPr>
            <a:noAutofit/>
          </a:bodyPr>
          <a:lstStyle/>
          <a:p>
            <a:r>
              <a:rPr lang="eu-ES" sz="6000" dirty="0" smtClean="0">
                <a:solidFill>
                  <a:schemeClr val="accent1">
                    <a:lumMod val="20000"/>
                    <a:lumOff val="80000"/>
                  </a:schemeClr>
                </a:solidFill>
                <a:latin typeface="Helvetica" pitchFamily="34" charset="0"/>
                <a:cs typeface="Helvetica" pitchFamily="34" charset="0"/>
              </a:rPr>
              <a:t>HEZITIK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214282" y="2432186"/>
            <a:ext cx="857256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u-ES" sz="1900" b="1" dirty="0" smtClean="0">
                <a:latin typeface="Calibri" pitchFamily="34" charset="0"/>
              </a:rPr>
              <a:t>G.2.3.4. ETHAZI ETA KONPETENTZIA DIGITALAK</a:t>
            </a:r>
          </a:p>
          <a:p>
            <a:r>
              <a:rPr lang="eu-ES" sz="1900" b="1" dirty="0" smtClean="0">
                <a:latin typeface="Calibri" pitchFamily="34" charset="0"/>
              </a:rPr>
              <a:t>Metodologia berriak eta Konpetentzia Digitalak</a:t>
            </a:r>
          </a:p>
          <a:p>
            <a:endParaRPr lang="eu-ES" sz="1900" b="1" dirty="0" smtClean="0">
              <a:latin typeface="Calibri" pitchFamily="34" charset="0"/>
            </a:endParaRPr>
          </a:p>
        </p:txBody>
      </p:sp>
      <p:sp>
        <p:nvSpPr>
          <p:cNvPr id="3074" name="AutoShape 2" descr="IÑAKI TELLERIA TKNIKA bilaketarekin bat datozen irudia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u-ES"/>
          </a:p>
        </p:txBody>
      </p:sp>
      <p:pic>
        <p:nvPicPr>
          <p:cNvPr id="3076" name="Picture 4" descr="IÑAKI TELLERIA TKNIKA bilaketarekin bat datozen irudiak"/>
          <p:cNvPicPr>
            <a:picLocks noChangeAspect="1" noChangeArrowheads="1"/>
          </p:cNvPicPr>
          <p:nvPr/>
        </p:nvPicPr>
        <p:blipFill>
          <a:blip r:embed="rId3" cstate="print"/>
          <a:srcRect/>
          <a:stretch>
            <a:fillRect/>
          </a:stretch>
        </p:blipFill>
        <p:spPr bwMode="auto">
          <a:xfrm>
            <a:off x="4500562" y="3286124"/>
            <a:ext cx="4416958" cy="3322850"/>
          </a:xfrm>
          <a:prstGeom prst="rect">
            <a:avLst/>
          </a:prstGeom>
          <a:noFill/>
        </p:spPr>
      </p:pic>
      <p:sp>
        <p:nvSpPr>
          <p:cNvPr id="6" name="Laukizuzena 5"/>
          <p:cNvSpPr/>
          <p:nvPr/>
        </p:nvSpPr>
        <p:spPr>
          <a:xfrm>
            <a:off x="1214414" y="5143512"/>
            <a:ext cx="2531719" cy="369332"/>
          </a:xfrm>
          <a:prstGeom prst="rect">
            <a:avLst/>
          </a:prstGeom>
        </p:spPr>
        <p:txBody>
          <a:bodyPr wrap="none">
            <a:spAutoFit/>
          </a:bodyPr>
          <a:lstStyle/>
          <a:p>
            <a:r>
              <a:rPr lang="eu-ES" b="1" dirty="0" smtClean="0">
                <a:latin typeface="Calibri" pitchFamily="34" charset="0"/>
              </a:rPr>
              <a:t>Iñaki Telleria Olabarrieta</a:t>
            </a:r>
            <a:endParaRPr lang="eu-ES" dirty="0"/>
          </a:p>
        </p:txBody>
      </p:sp>
      <p:pic>
        <p:nvPicPr>
          <p:cNvPr id="7" name="Irudia 6" descr="tknika.png"/>
          <p:cNvPicPr>
            <a:picLocks noChangeAspect="1"/>
          </p:cNvPicPr>
          <p:nvPr/>
        </p:nvPicPr>
        <p:blipFill>
          <a:blip r:embed="rId4" cstate="print"/>
          <a:stretch>
            <a:fillRect/>
          </a:stretch>
        </p:blipFill>
        <p:spPr>
          <a:xfrm>
            <a:off x="1285852" y="5572140"/>
            <a:ext cx="2357454" cy="10261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500034" y="285728"/>
            <a:ext cx="8229600" cy="1828800"/>
          </a:xfrm>
        </p:spPr>
        <p:txBody>
          <a:bodyPr>
            <a:noAutofit/>
          </a:bodyPr>
          <a:lstStyle/>
          <a:p>
            <a:r>
              <a:rPr lang="eu-ES" sz="6000" dirty="0" smtClean="0">
                <a:solidFill>
                  <a:schemeClr val="accent1">
                    <a:lumMod val="20000"/>
                    <a:lumOff val="80000"/>
                  </a:schemeClr>
                </a:solidFill>
                <a:latin typeface="Helvetica" pitchFamily="34" charset="0"/>
                <a:cs typeface="Helvetica" pitchFamily="34" charset="0"/>
              </a:rPr>
              <a:t>HEZITIK </a:t>
            </a:r>
            <a:br>
              <a:rPr lang="eu-ES" sz="6000" dirty="0" smtClean="0">
                <a:solidFill>
                  <a:schemeClr val="accent1">
                    <a:lumMod val="20000"/>
                    <a:lumOff val="80000"/>
                  </a:schemeClr>
                </a:solidFill>
                <a:latin typeface="Helvetica" pitchFamily="34" charset="0"/>
                <a:cs typeface="Helvetica" pitchFamily="34" charset="0"/>
              </a:rPr>
            </a:br>
            <a:r>
              <a:rPr lang="eu-ES" sz="6000" dirty="0" smtClean="0">
                <a:solidFill>
                  <a:schemeClr val="accent1">
                    <a:lumMod val="20000"/>
                    <a:lumOff val="80000"/>
                  </a:schemeClr>
                </a:solidFill>
                <a:latin typeface="Helvetica" pitchFamily="34" charset="0"/>
                <a:cs typeface="Helvetica" pitchFamily="34" charset="0"/>
              </a:rPr>
              <a:t>LANBIDE HEZIKETA</a:t>
            </a:r>
            <a:endParaRPr lang="eu-ES" sz="6000" dirty="0">
              <a:solidFill>
                <a:schemeClr val="accent1">
                  <a:lumMod val="20000"/>
                  <a:lumOff val="80000"/>
                </a:schemeClr>
              </a:solidFill>
              <a:latin typeface="Helvetica" pitchFamily="34" charset="0"/>
              <a:cs typeface="Helvetica" pitchFamily="34" charset="0"/>
            </a:endParaRPr>
          </a:p>
        </p:txBody>
      </p:sp>
      <p:sp>
        <p:nvSpPr>
          <p:cNvPr id="2049" name="Rectangle 1"/>
          <p:cNvSpPr>
            <a:spLocks noChangeArrowheads="1"/>
          </p:cNvSpPr>
          <p:nvPr/>
        </p:nvSpPr>
        <p:spPr bwMode="auto">
          <a:xfrm>
            <a:off x="428596" y="2129846"/>
            <a:ext cx="857256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u-ES" sz="4000" b="1" dirty="0" smtClean="0">
                <a:latin typeface="Helvetica" pitchFamily="34" charset="0"/>
                <a:cs typeface="Helvetica" pitchFamily="34" charset="0"/>
              </a:rPr>
              <a:t>Bibliografia:</a:t>
            </a:r>
          </a:p>
          <a:p>
            <a:pPr lvl="0"/>
            <a:r>
              <a:rPr lang="eu-ES" dirty="0" smtClean="0">
                <a:latin typeface="Helvetica" pitchFamily="34" charset="0"/>
                <a:cs typeface="Helvetica" pitchFamily="34" charset="0"/>
              </a:rPr>
              <a:t>Familien azterketa: </a:t>
            </a:r>
            <a:r>
              <a:rPr lang="eu-ES" u="sng" dirty="0" smtClean="0">
                <a:latin typeface="Helvetica" pitchFamily="34" charset="0"/>
                <a:cs typeface="Helvetica" pitchFamily="34" charset="0"/>
                <a:hlinkClick r:id="rId3"/>
              </a:rPr>
              <a:t>https://ivac-eei.eus/eu/</a:t>
            </a:r>
            <a:r>
              <a:rPr lang="eu-ES" dirty="0" smtClean="0">
                <a:latin typeface="Helvetica" pitchFamily="34" charset="0"/>
                <a:cs typeface="Helvetica" pitchFamily="34" charset="0"/>
              </a:rPr>
              <a:t> </a:t>
            </a:r>
          </a:p>
          <a:p>
            <a:pPr lvl="0"/>
            <a:r>
              <a:rPr lang="eu-ES" dirty="0" smtClean="0">
                <a:latin typeface="Helvetica" pitchFamily="34" charset="0"/>
                <a:cs typeface="Helvetica" pitchFamily="34" charset="0"/>
              </a:rPr>
              <a:t>Nire gaitasun digitala: </a:t>
            </a:r>
            <a:r>
              <a:rPr lang="eu-ES" u="sng" dirty="0" smtClean="0">
                <a:latin typeface="Helvetica" pitchFamily="34" charset="0"/>
                <a:cs typeface="Helvetica" pitchFamily="34" charset="0"/>
                <a:hlinkClick r:id="rId4"/>
              </a:rPr>
              <a:t>http://ikanos.blog.euskadi.eus/?p=3375&amp;lang=eu</a:t>
            </a:r>
            <a:r>
              <a:rPr lang="eu-ES" dirty="0" smtClean="0">
                <a:latin typeface="Helvetica" pitchFamily="34" charset="0"/>
                <a:cs typeface="Helvetica" pitchFamily="34" charset="0"/>
              </a:rPr>
              <a:t> </a:t>
            </a:r>
          </a:p>
          <a:p>
            <a:pPr lvl="0"/>
            <a:r>
              <a:rPr lang="eu-ES" dirty="0" smtClean="0">
                <a:latin typeface="Helvetica" pitchFamily="34" charset="0"/>
                <a:cs typeface="Helvetica" pitchFamily="34" charset="0"/>
              </a:rPr>
              <a:t>IKT ikastetxe IKT heldutasun eredua: </a:t>
            </a:r>
          </a:p>
          <a:p>
            <a:pPr lvl="1"/>
            <a:r>
              <a:rPr lang="eu-ES" u="sng" dirty="0" smtClean="0">
                <a:latin typeface="Helvetica" pitchFamily="34" charset="0"/>
                <a:cs typeface="Helvetica" pitchFamily="34" charset="0"/>
                <a:hlinkClick r:id="rId5"/>
              </a:rPr>
              <a:t>http://www.hezkuntza.ejgv.euskadi.eus/r43-2459/eu/contenidos/informacion/dig_tic/eu_dig_tic/heldutasun_teknologikoa.html</a:t>
            </a:r>
            <a:endParaRPr lang="eu-ES" dirty="0" smtClean="0">
              <a:latin typeface="Helvetica" pitchFamily="34" charset="0"/>
              <a:cs typeface="Helvetica" pitchFamily="34" charset="0"/>
            </a:endParaRPr>
          </a:p>
          <a:p>
            <a:pPr lvl="1"/>
            <a:r>
              <a:rPr lang="eu-ES" u="sng" dirty="0" smtClean="0">
                <a:latin typeface="Helvetica" pitchFamily="34" charset="0"/>
                <a:cs typeface="Helvetica" pitchFamily="34" charset="0"/>
                <a:hlinkClick r:id="rId6"/>
              </a:rPr>
              <a:t>http://www.hezkuntza.ejgv.euskadi.eus/contenidos/informacion/dig_publicaciones_innovacion/eu_tecnolog/adjuntos/20_ikt_400/400003e_Pub_EJ_Madurez_TIC_e.pdf</a:t>
            </a:r>
            <a:r>
              <a:rPr lang="eu-ES" dirty="0" smtClean="0">
                <a:latin typeface="Helvetica" pitchFamily="34" charset="0"/>
                <a:cs typeface="Helvetica" pitchFamily="34" charset="0"/>
              </a:rPr>
              <a:t> </a:t>
            </a:r>
          </a:p>
          <a:p>
            <a:pPr lvl="0"/>
            <a:r>
              <a:rPr lang="eu-ES" dirty="0" smtClean="0">
                <a:latin typeface="Helvetica" pitchFamily="34" charset="0"/>
                <a:cs typeface="Helvetica" pitchFamily="34" charset="0"/>
              </a:rPr>
              <a:t>IT Txartela: </a:t>
            </a:r>
            <a:r>
              <a:rPr lang="eu-ES" u="sng" dirty="0" smtClean="0">
                <a:latin typeface="Helvetica" pitchFamily="34" charset="0"/>
                <a:cs typeface="Helvetica" pitchFamily="34" charset="0"/>
                <a:hlinkClick r:id="rId7"/>
              </a:rPr>
              <a:t>http://www.it-txartela.net/KZ/usuario/Estaticos.do?req=introduccion</a:t>
            </a:r>
            <a:r>
              <a:rPr lang="eu-ES" dirty="0" smtClean="0">
                <a:latin typeface="Helvetica" pitchFamily="34" charset="0"/>
                <a:cs typeface="Helvetica" pitchFamily="34" charset="0"/>
              </a:rPr>
              <a:t> </a:t>
            </a:r>
          </a:p>
        </p:txBody>
      </p:sp>
      <p:pic>
        <p:nvPicPr>
          <p:cNvPr id="4" name="Irudia 3" descr="LH_logoa.png"/>
          <p:cNvPicPr>
            <a:picLocks noChangeAspect="1"/>
          </p:cNvPicPr>
          <p:nvPr/>
        </p:nvPicPr>
        <p:blipFill>
          <a:blip r:embed="rId8" cstate="print">
            <a:clrChange>
              <a:clrFrom>
                <a:srgbClr val="FFFFFF"/>
              </a:clrFrom>
              <a:clrTo>
                <a:srgbClr val="FFFFFF">
                  <a:alpha val="0"/>
                </a:srgbClr>
              </a:clrTo>
            </a:clrChange>
          </a:blip>
          <a:stretch>
            <a:fillRect/>
          </a:stretch>
        </p:blipFill>
        <p:spPr>
          <a:xfrm>
            <a:off x="8072462" y="5929330"/>
            <a:ext cx="685714" cy="714286"/>
          </a:xfrm>
          <a:prstGeom prst="rect">
            <a:avLst/>
          </a:prstGeom>
        </p:spPr>
      </p:pic>
      <p:pic>
        <p:nvPicPr>
          <p:cNvPr id="5" name="Irudia 4" descr="Laneki_logoa_ONA.jpg"/>
          <p:cNvPicPr>
            <a:picLocks noChangeAspect="1"/>
          </p:cNvPicPr>
          <p:nvPr/>
        </p:nvPicPr>
        <p:blipFill>
          <a:blip r:embed="rId9" cstate="print">
            <a:clrChange>
              <a:clrFrom>
                <a:srgbClr val="FFFFFF"/>
              </a:clrFrom>
              <a:clrTo>
                <a:srgbClr val="FFFFFF">
                  <a:alpha val="0"/>
                </a:srgbClr>
              </a:clrTo>
            </a:clrChange>
          </a:blip>
          <a:stretch>
            <a:fillRect/>
          </a:stretch>
        </p:blipFill>
        <p:spPr>
          <a:xfrm>
            <a:off x="357158" y="6215082"/>
            <a:ext cx="1594680" cy="59821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nta">
  <a:themeElements>
    <a:clrScheme name="3 pertsonalizatua">
      <a:dk1>
        <a:sysClr val="windowText" lastClr="000000"/>
      </a:dk1>
      <a:lt1>
        <a:sysClr val="window" lastClr="FFFFFF"/>
      </a:lt1>
      <a:dk2>
        <a:srgbClr val="1F497D"/>
      </a:dk2>
      <a:lt2>
        <a:srgbClr val="EEECE1"/>
      </a:lt2>
      <a:accent1>
        <a:srgbClr val="4F81BD"/>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Punta">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nta">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ko ga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2047</TotalTime>
  <Words>194</Words>
  <Application>Microsoft Office PowerPoint</Application>
  <PresentationFormat>Pantailako aurkezpena (4:3)</PresentationFormat>
  <Paragraphs>69</Paragraphs>
  <Slides>9</Slides>
  <Notes>8</Notes>
  <HiddenSlides>0</HiddenSlides>
  <MMClips>0</MMClips>
  <ScaleCrop>false</ScaleCrop>
  <HeadingPairs>
    <vt:vector size="4" baseType="variant">
      <vt:variant>
        <vt:lpstr>Gaia</vt:lpstr>
      </vt:variant>
      <vt:variant>
        <vt:i4>1</vt:i4>
      </vt:variant>
      <vt:variant>
        <vt:lpstr>Diapositiben tituluak</vt:lpstr>
      </vt:variant>
      <vt:variant>
        <vt:i4>9</vt:i4>
      </vt:variant>
    </vt:vector>
  </HeadingPairs>
  <TitlesOfParts>
    <vt:vector size="10" baseType="lpstr">
      <vt:lpstr>Punta</vt:lpstr>
      <vt:lpstr>HEZikt  LANBIDE HEZIKETA</vt:lpstr>
      <vt:lpstr>HEZITIK  LANBIDE HEZIKETA</vt:lpstr>
      <vt:lpstr>HEZIkT  LANBIDE HEZIKETA</vt:lpstr>
      <vt:lpstr>HEZIkT  LANBIDE HEZIKETA</vt:lpstr>
      <vt:lpstr>HEZITIK  LANBIDE HEZIKETA</vt:lpstr>
      <vt:lpstr>HEZITIK  LANBIDE HEZIKETA</vt:lpstr>
      <vt:lpstr>HEZITIK  LANBIDE HEZIKETA</vt:lpstr>
      <vt:lpstr>HEZITIK  LANBIDE HEZIKETA</vt:lpstr>
      <vt:lpstr>HEZITIK  LANBIDE HEZIKETA</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HEZITIK LANBIDE HEZIKETA</dc:title>
  <dc:creator>Kepa</dc:creator>
  <cp:lastModifiedBy>Kepa</cp:lastModifiedBy>
  <cp:revision>33</cp:revision>
  <dcterms:created xsi:type="dcterms:W3CDTF">2016-09-26T10:33:21Z</dcterms:created>
  <dcterms:modified xsi:type="dcterms:W3CDTF">2017-01-09T11:55:43Z</dcterms:modified>
</cp:coreProperties>
</file>