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ren diapositi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u-ES" smtClean="0"/>
              <a:t>Egin klik maisuaren azpititulu-estiloa editatzeko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buru bertikala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316D-0716-48EF-80A9-EEF8073F57CE}" type="datetimeFigureOut">
              <a:rPr lang="eu-ES" smtClean="0"/>
              <a:pPr/>
              <a:t>2017/01/10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GCOMORG bilaketarekin bat datozen irudi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60611" cy="5786454"/>
          </a:xfrm>
          <a:prstGeom prst="rect">
            <a:avLst/>
          </a:prstGeom>
          <a:noFill/>
        </p:spPr>
      </p:pic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285752" y="0"/>
            <a:ext cx="6072198" cy="1214422"/>
          </a:xfrm>
        </p:spPr>
        <p:txBody>
          <a:bodyPr>
            <a:normAutofit/>
          </a:bodyPr>
          <a:lstStyle/>
          <a:p>
            <a:pPr algn="l"/>
            <a:r>
              <a:rPr lang="eu-ES" dirty="0" err="1" smtClean="0"/>
              <a:t>HEZikt</a:t>
            </a:r>
            <a:r>
              <a:rPr lang="eu-ES" dirty="0" smtClean="0"/>
              <a:t> Lanbide Heziketa</a:t>
            </a:r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u-ES" dirty="0" err="1" smtClean="0"/>
              <a:t>DigComOrg</a:t>
            </a:r>
            <a:r>
              <a:rPr lang="eu-ES" dirty="0" smtClean="0"/>
              <a:t> Lanbide Heziketan</a:t>
            </a:r>
            <a:br>
              <a:rPr lang="eu-ES" dirty="0" smtClean="0"/>
            </a:br>
            <a:r>
              <a:rPr lang="eu-ES" dirty="0" err="1" smtClean="0"/>
              <a:t>Ikasle-Irakasle</a:t>
            </a:r>
            <a:r>
              <a:rPr lang="eu-ES" dirty="0" smtClean="0"/>
              <a:t/>
            </a:r>
            <a:br>
              <a:rPr lang="eu-ES" dirty="0" smtClean="0"/>
            </a:br>
            <a:r>
              <a:rPr lang="eu-ES" dirty="0" err="1" smtClean="0"/>
              <a:t>Ikaskuntza-Irakaskuntza</a:t>
            </a:r>
            <a:r>
              <a:rPr lang="eu-ES" dirty="0" smtClean="0"/>
              <a:t/>
            </a:r>
            <a:br>
              <a:rPr lang="eu-ES" dirty="0" smtClean="0"/>
            </a:br>
            <a:r>
              <a:rPr lang="eu-ES" dirty="0" smtClean="0"/>
              <a:t>Autoikaskuntza</a:t>
            </a:r>
            <a:endParaRPr lang="eu-ES" dirty="0"/>
          </a:p>
        </p:txBody>
      </p:sp>
      <p:sp>
        <p:nvSpPr>
          <p:cNvPr id="5" name="Azpititulua 2"/>
          <p:cNvSpPr txBox="1">
            <a:spLocks/>
          </p:cNvSpPr>
          <p:nvPr/>
        </p:nvSpPr>
        <p:spPr>
          <a:xfrm>
            <a:off x="214282" y="317659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Tolosaldeako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Lanbide Heziketa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u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u-ES" sz="3200" dirty="0" smtClean="0">
                <a:solidFill>
                  <a:schemeClr val="tx1">
                    <a:tint val="75000"/>
                  </a:schemeClr>
                </a:solidFill>
              </a:rPr>
              <a:t>Iñigo </a:t>
            </a:r>
            <a:r>
              <a:rPr lang="eu-ES" sz="3200" dirty="0" err="1" smtClean="0">
                <a:solidFill>
                  <a:schemeClr val="tx1">
                    <a:tint val="75000"/>
                  </a:schemeClr>
                </a:solidFill>
              </a:rPr>
              <a:t>Balerdi</a:t>
            </a:r>
            <a:endParaRPr kumimoji="0" lang="eu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rudia 5" descr="LH_logo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2462" y="5857892"/>
            <a:ext cx="685714" cy="714286"/>
          </a:xfrm>
          <a:prstGeom prst="rect">
            <a:avLst/>
          </a:prstGeom>
        </p:spPr>
      </p:pic>
      <p:pic>
        <p:nvPicPr>
          <p:cNvPr id="7" name="Irudia 6" descr="logoa_web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6143644"/>
            <a:ext cx="1366832" cy="4858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Pantailako aurkezpena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1</vt:i4>
      </vt:variant>
    </vt:vector>
  </HeadingPairs>
  <TitlesOfParts>
    <vt:vector size="2" baseType="lpstr">
      <vt:lpstr>Office-ko gaia</vt:lpstr>
      <vt:lpstr>HEZikt Lanbide Heziketa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HEZikt Lanbide Heziketa</dc:title>
  <dc:creator>Kepa</dc:creator>
  <cp:lastModifiedBy>Kepa</cp:lastModifiedBy>
  <cp:revision>2</cp:revision>
  <dcterms:created xsi:type="dcterms:W3CDTF">2017-01-08T09:51:27Z</dcterms:created>
  <dcterms:modified xsi:type="dcterms:W3CDTF">2017-01-10T17:07:38Z</dcterms:modified>
</cp:coreProperties>
</file>