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u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uaren diapositi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u-ES" smtClean="0"/>
              <a:t>Egin klik maisuaren azpititulu-estiloa editatzeko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ulua eta testu bertik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ulu bertikala eta test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buru bertikala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ulua eta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talaren goibur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i edu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onparazi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5" name="Testuaren leku-mark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6" name="Edukiaren leku-mark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7" name="Dataren leku-mar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8" name="Orri-oinaren leku-mark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Diapositibaren zenbakiaren leku-mark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ulua bakar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Dataren leku-mar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uts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ren leku-mar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3" name="Orri-oinaren leku-mark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Diapositibaren zenbakiaren leku-mark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pigrafedun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Epigrafedun iru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Irudiaren leku-mar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aren leku-mark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316D-0716-48EF-80A9-EEF8073F57CE}" type="datetimeFigureOut">
              <a:rPr lang="eu-ES" smtClean="0"/>
              <a:t>2017/01/08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BE20-E37D-46BF-91AF-E56827B9C729}" type="slidenum">
              <a:rPr lang="eu-ES" smtClean="0"/>
              <a:t>‹#›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u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285752" y="0"/>
            <a:ext cx="6072198" cy="1214422"/>
          </a:xfrm>
        </p:spPr>
        <p:txBody>
          <a:bodyPr>
            <a:normAutofit/>
          </a:bodyPr>
          <a:lstStyle/>
          <a:p>
            <a:pPr algn="l"/>
            <a:r>
              <a:rPr lang="eu-ES" dirty="0" err="1" smtClean="0"/>
              <a:t>HEZikt</a:t>
            </a:r>
            <a:r>
              <a:rPr lang="eu-ES" dirty="0" smtClean="0"/>
              <a:t> Lanbide Heziketa</a:t>
            </a:r>
            <a:endParaRPr lang="eu-ES" dirty="0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u-ES" dirty="0" smtClean="0"/>
              <a:t>ETHAZI eta Konpetentzia Digitalak Lanbide Heziketan</a:t>
            </a:r>
            <a:endParaRPr lang="eu-ES" dirty="0"/>
          </a:p>
        </p:txBody>
      </p:sp>
      <p:sp>
        <p:nvSpPr>
          <p:cNvPr id="5" name="Azpititulua 2"/>
          <p:cNvSpPr txBox="1">
            <a:spLocks/>
          </p:cNvSpPr>
          <p:nvPr/>
        </p:nvSpPr>
        <p:spPr>
          <a:xfrm>
            <a:off x="214282" y="317659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u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TKNIKA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u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u-ES" sz="3200" dirty="0" smtClean="0">
                <a:solidFill>
                  <a:schemeClr val="tx1">
                    <a:tint val="75000"/>
                  </a:schemeClr>
                </a:solidFill>
              </a:rPr>
              <a:t>Iñaki Telleria</a:t>
            </a:r>
            <a:endParaRPr kumimoji="0" lang="eu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Irudia 6" descr="logoa_we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6143644"/>
            <a:ext cx="1366832" cy="485855"/>
          </a:xfrm>
          <a:prstGeom prst="rect">
            <a:avLst/>
          </a:prstGeom>
        </p:spPr>
      </p:pic>
      <p:pic>
        <p:nvPicPr>
          <p:cNvPr id="1028" name="Picture 4" descr="ethazi dgitala bilaketarekin bat datozen irudi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7050" y="2295524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ko ga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Pantailako aurkezpena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Gaia</vt:lpstr>
      </vt:variant>
      <vt:variant>
        <vt:i4>1</vt:i4>
      </vt:variant>
      <vt:variant>
        <vt:lpstr>Diapositiben tituluak</vt:lpstr>
      </vt:variant>
      <vt:variant>
        <vt:i4>1</vt:i4>
      </vt:variant>
    </vt:vector>
  </HeadingPairs>
  <TitlesOfParts>
    <vt:vector size="2" baseType="lpstr">
      <vt:lpstr>Office-ko gaia</vt:lpstr>
      <vt:lpstr>HEZikt Lanbide Heziketa</vt:lpstr>
    </vt:vector>
  </TitlesOfParts>
  <Company>http://www.centor.mx.gd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HEZikt Lanbide Heziketa</dc:title>
  <dc:creator>Kepa</dc:creator>
  <cp:lastModifiedBy>Kepa</cp:lastModifiedBy>
  <cp:revision>2</cp:revision>
  <dcterms:created xsi:type="dcterms:W3CDTF">2017-01-08T09:51:27Z</dcterms:created>
  <dcterms:modified xsi:type="dcterms:W3CDTF">2017-01-08T10:04:26Z</dcterms:modified>
</cp:coreProperties>
</file>