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u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uluaren diapositi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Azpititulua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u-ES" smtClean="0"/>
              <a:t>Egin klik maisuaren azpititulu-estiloa editatzeko</a:t>
            </a:r>
            <a:endParaRPr lang="eu-ES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pPr/>
              <a:t>2017/01/09</a:t>
            </a:fld>
            <a:endParaRPr lang="eu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ulua eta testu bertika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Testuaren leku-marka bertika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pPr/>
              <a:t>2017/01/09</a:t>
            </a:fld>
            <a:endParaRPr lang="eu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ulu bertikala eta test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zenburu bertikala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Testuaren leku-marka bertika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pPr/>
              <a:t>2017/01/09</a:t>
            </a:fld>
            <a:endParaRPr lang="eu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ulua eta eduk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Edukiaren leku-mark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pPr/>
              <a:t>2017/01/09</a:t>
            </a:fld>
            <a:endParaRPr lang="eu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talaren goiburu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Testuaren leku-mark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u-ES" smtClean="0"/>
              <a:t>Egin klik testu maisuaren estiloak aldatzeko</a:t>
            </a:r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pPr/>
              <a:t>2017/01/09</a:t>
            </a:fld>
            <a:endParaRPr lang="eu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Bi edu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Edukiaren leku-mark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4" name="Edukiaren leku-mark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5" name="Dataren leku-mar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pPr/>
              <a:t>2017/01/09</a:t>
            </a:fld>
            <a:endParaRPr lang="eu-ES"/>
          </a:p>
        </p:txBody>
      </p:sp>
      <p:sp>
        <p:nvSpPr>
          <p:cNvPr id="6" name="Orri-oinaren leku-mark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Diapositibaren zenbakiaren leku-mark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onparazi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Testuaren leku-mark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u-ES" smtClean="0"/>
              <a:t>Egin klik testu maisuaren estiloak aldatzeko</a:t>
            </a:r>
          </a:p>
        </p:txBody>
      </p:sp>
      <p:sp>
        <p:nvSpPr>
          <p:cNvPr id="4" name="Edukiaren leku-mark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5" name="Testuaren leku-mark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u-ES" smtClean="0"/>
              <a:t>Egin klik testu maisuaren estiloak aldatzeko</a:t>
            </a:r>
          </a:p>
        </p:txBody>
      </p:sp>
      <p:sp>
        <p:nvSpPr>
          <p:cNvPr id="6" name="Edukiaren leku-mark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7" name="Dataren leku-mark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pPr/>
              <a:t>2017/01/09</a:t>
            </a:fld>
            <a:endParaRPr lang="eu-ES"/>
          </a:p>
        </p:txBody>
      </p:sp>
      <p:sp>
        <p:nvSpPr>
          <p:cNvPr id="8" name="Orri-oinaren leku-mark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9" name="Diapositibaren zenbakiaren leku-mark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ulua bakar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Dataren leku-mark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pPr/>
              <a:t>2017/01/09</a:t>
            </a:fld>
            <a:endParaRPr lang="eu-ES"/>
          </a:p>
        </p:txBody>
      </p:sp>
      <p:sp>
        <p:nvSpPr>
          <p:cNvPr id="4" name="Orri-oinaren leku-mark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5" name="Diapositibaren zenbakiaren leku-mark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Huts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ren leku-mark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pPr/>
              <a:t>2017/01/09</a:t>
            </a:fld>
            <a:endParaRPr lang="eu-ES"/>
          </a:p>
        </p:txBody>
      </p:sp>
      <p:sp>
        <p:nvSpPr>
          <p:cNvPr id="3" name="Orri-oinaren leku-mark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4" name="Diapositibaren zenbakiaren leku-mark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Epigrafedun eduk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Edukiaren leku-mark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4" name="Testuaren leku-mark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u-ES" smtClean="0"/>
              <a:t>Egin klik testu maisuaren estiloak aldatzeko</a:t>
            </a:r>
          </a:p>
        </p:txBody>
      </p:sp>
      <p:sp>
        <p:nvSpPr>
          <p:cNvPr id="5" name="Dataren leku-mar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pPr/>
              <a:t>2017/01/09</a:t>
            </a:fld>
            <a:endParaRPr lang="eu-ES"/>
          </a:p>
        </p:txBody>
      </p:sp>
      <p:sp>
        <p:nvSpPr>
          <p:cNvPr id="6" name="Orri-oinaren leku-mark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Diapositibaren zenbakiaren leku-mark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Epigrafedun iru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Irudiaren leku-mar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u-ES"/>
          </a:p>
        </p:txBody>
      </p:sp>
      <p:sp>
        <p:nvSpPr>
          <p:cNvPr id="4" name="Testuaren leku-mark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u-ES" smtClean="0"/>
              <a:t>Egin klik testu maisuaren estiloak aldatzeko</a:t>
            </a:r>
          </a:p>
        </p:txBody>
      </p:sp>
      <p:sp>
        <p:nvSpPr>
          <p:cNvPr id="5" name="Dataren leku-mar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316D-0716-48EF-80A9-EEF8073F57CE}" type="datetimeFigureOut">
              <a:rPr lang="eu-ES" smtClean="0"/>
              <a:pPr/>
              <a:t>2017/01/09</a:t>
            </a:fld>
            <a:endParaRPr lang="eu-ES"/>
          </a:p>
        </p:txBody>
      </p:sp>
      <p:sp>
        <p:nvSpPr>
          <p:cNvPr id="6" name="Orri-oinaren leku-mark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Diapositibaren zenbakiaren leku-mark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1BE20-E37D-46BF-91AF-E56827B9C729}" type="slidenum">
              <a:rPr lang="eu-ES" smtClean="0"/>
              <a:pPr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zenaren leku-mark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u-ES" smtClean="0"/>
              <a:t>Egin klik titulu maisuaren estiloa aldatzeko</a:t>
            </a:r>
            <a:endParaRPr lang="eu-ES"/>
          </a:p>
        </p:txBody>
      </p:sp>
      <p:sp>
        <p:nvSpPr>
          <p:cNvPr id="3" name="Testuaren leku-mark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u-ES" smtClean="0"/>
              <a:t>Egin klik testu maisuaren estiloak aldatzeko</a:t>
            </a:r>
          </a:p>
          <a:p>
            <a:pPr lvl="1"/>
            <a:r>
              <a:rPr lang="eu-ES" smtClean="0"/>
              <a:t>Bigarren maila</a:t>
            </a:r>
          </a:p>
          <a:p>
            <a:pPr lvl="2"/>
            <a:r>
              <a:rPr lang="eu-ES" smtClean="0"/>
              <a:t>Hirugarren maila</a:t>
            </a:r>
          </a:p>
          <a:p>
            <a:pPr lvl="3"/>
            <a:r>
              <a:rPr lang="eu-ES" smtClean="0"/>
              <a:t>Laugarren maila</a:t>
            </a:r>
          </a:p>
          <a:p>
            <a:pPr lvl="4"/>
            <a:r>
              <a:rPr lang="eu-ES" smtClean="0"/>
              <a:t>Bosgarren maila</a:t>
            </a:r>
            <a:endParaRPr lang="eu-ES"/>
          </a:p>
        </p:txBody>
      </p:sp>
      <p:sp>
        <p:nvSpPr>
          <p:cNvPr id="4" name="Dataren leku-mark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316D-0716-48EF-80A9-EEF8073F57CE}" type="datetimeFigureOut">
              <a:rPr lang="eu-ES" smtClean="0"/>
              <a:pPr/>
              <a:t>2017/01/09</a:t>
            </a:fld>
            <a:endParaRPr lang="eu-ES"/>
          </a:p>
        </p:txBody>
      </p:sp>
      <p:sp>
        <p:nvSpPr>
          <p:cNvPr id="5" name="Orri-oinaren leku-mark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u-ES"/>
          </a:p>
        </p:txBody>
      </p:sp>
      <p:sp>
        <p:nvSpPr>
          <p:cNvPr id="6" name="Diapositibaren zenbakiaren leku-mark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1BE20-E37D-46BF-91AF-E56827B9C729}" type="slidenum">
              <a:rPr lang="eu-ES" smtClean="0"/>
              <a:pPr/>
              <a:t>‹#›</a:t>
            </a:fld>
            <a:endParaRPr lang="eu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u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jakinbai@jakinbai.eu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jakinbai@jakinbai.eu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ctrTitle"/>
          </p:nvPr>
        </p:nvSpPr>
        <p:spPr>
          <a:xfrm>
            <a:off x="285752" y="0"/>
            <a:ext cx="6072198" cy="1214422"/>
          </a:xfrm>
        </p:spPr>
        <p:txBody>
          <a:bodyPr>
            <a:normAutofit/>
          </a:bodyPr>
          <a:lstStyle/>
          <a:p>
            <a:pPr algn="l"/>
            <a:r>
              <a:rPr lang="eu-ES" dirty="0" err="1" smtClean="0"/>
              <a:t>HEZikt</a:t>
            </a:r>
            <a:r>
              <a:rPr lang="eu-ES" dirty="0" smtClean="0"/>
              <a:t> Lanbide Heziketa</a:t>
            </a:r>
            <a:endParaRPr lang="eu-ES" dirty="0"/>
          </a:p>
        </p:txBody>
      </p:sp>
      <p:sp>
        <p:nvSpPr>
          <p:cNvPr id="3" name="Azpititulua 2"/>
          <p:cNvSpPr>
            <a:spLocks noGrp="1"/>
          </p:cNvSpPr>
          <p:nvPr>
            <p:ph type="subTitle" idx="1"/>
          </p:nvPr>
        </p:nvSpPr>
        <p:spPr>
          <a:xfrm>
            <a:off x="571472" y="1285860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eu-ES" sz="9600" dirty="0" smtClean="0"/>
              <a:t>Atazak</a:t>
            </a:r>
            <a:endParaRPr lang="eu-ES" sz="9600" dirty="0"/>
          </a:p>
        </p:txBody>
      </p:sp>
      <p:sp>
        <p:nvSpPr>
          <p:cNvPr id="5" name="Azpititulua 2"/>
          <p:cNvSpPr txBox="1">
            <a:spLocks/>
          </p:cNvSpPr>
          <p:nvPr/>
        </p:nvSpPr>
        <p:spPr>
          <a:xfrm>
            <a:off x="2428860" y="485776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u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Irakaslea:  Kepa Altube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u-ES" sz="3200" dirty="0" smtClean="0">
                <a:solidFill>
                  <a:schemeClr val="tx1">
                    <a:tint val="75000"/>
                  </a:schemeClr>
                </a:solidFill>
                <a:hlinkClick r:id="rId2"/>
              </a:rPr>
              <a:t>jakinbai@jakinbai.eus</a:t>
            </a:r>
            <a:endParaRPr lang="eu-ES" sz="3200" dirty="0" smtClean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u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665702701</a:t>
            </a:r>
          </a:p>
        </p:txBody>
      </p:sp>
      <p:pic>
        <p:nvPicPr>
          <p:cNvPr id="7" name="Irudia 6" descr="logoa_web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6143644"/>
            <a:ext cx="1366832" cy="485855"/>
          </a:xfrm>
          <a:prstGeom prst="rect">
            <a:avLst/>
          </a:prstGeom>
        </p:spPr>
      </p:pic>
      <p:sp>
        <p:nvSpPr>
          <p:cNvPr id="1030" name="AutoShape 6" descr="rompecabezas bilaketarekin bat datozen irudia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u-ES"/>
          </a:p>
        </p:txBody>
      </p:sp>
      <p:sp>
        <p:nvSpPr>
          <p:cNvPr id="1032" name="AutoShape 8" descr="rompecabezas bilaketarekin bat datozen irudia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u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ctrTitle"/>
          </p:nvPr>
        </p:nvSpPr>
        <p:spPr>
          <a:xfrm>
            <a:off x="285752" y="0"/>
            <a:ext cx="6072198" cy="1214422"/>
          </a:xfrm>
        </p:spPr>
        <p:txBody>
          <a:bodyPr>
            <a:normAutofit/>
          </a:bodyPr>
          <a:lstStyle/>
          <a:p>
            <a:pPr algn="l"/>
            <a:r>
              <a:rPr lang="eu-ES" dirty="0" err="1" smtClean="0"/>
              <a:t>HEZikt</a:t>
            </a:r>
            <a:r>
              <a:rPr lang="eu-ES" dirty="0" smtClean="0"/>
              <a:t> Lanbide Heziketa</a:t>
            </a:r>
            <a:endParaRPr lang="eu-ES" dirty="0"/>
          </a:p>
        </p:txBody>
      </p:sp>
      <p:sp>
        <p:nvSpPr>
          <p:cNvPr id="3" name="Azpititulua 2"/>
          <p:cNvSpPr>
            <a:spLocks noGrp="1"/>
          </p:cNvSpPr>
          <p:nvPr>
            <p:ph type="subTitle" idx="1"/>
          </p:nvPr>
        </p:nvSpPr>
        <p:spPr>
          <a:xfrm>
            <a:off x="571472" y="1285860"/>
            <a:ext cx="8143932" cy="1752600"/>
          </a:xfrm>
        </p:spPr>
        <p:txBody>
          <a:bodyPr>
            <a:noAutofit/>
          </a:bodyPr>
          <a:lstStyle/>
          <a:p>
            <a:pPr algn="l"/>
            <a:r>
              <a:rPr lang="eu-ES" sz="1800" dirty="0"/>
              <a:t>Jarduera bakoitzerako hari bat izango da 2.3. gaiko foroan eta bertara igo beharko dira ikaslearen hausnarketa edo </a:t>
            </a:r>
            <a:r>
              <a:rPr lang="eu-ES" sz="1800" dirty="0" err="1"/>
              <a:t>dokumentoa</a:t>
            </a:r>
            <a:endParaRPr lang="eu-ES" sz="1800" dirty="0"/>
          </a:p>
          <a:p>
            <a:pPr algn="l"/>
            <a:r>
              <a:rPr lang="eu-ES" sz="1800" dirty="0"/>
              <a:t>J.2.3.1. LHko Familietako konpetentzia digitalak aztertzea eta mailakatzea</a:t>
            </a:r>
          </a:p>
          <a:p>
            <a:pPr algn="l"/>
            <a:r>
              <a:rPr lang="eu-ES" sz="1800" dirty="0"/>
              <a:t>                - 23 Familia Profesionalen azterketa</a:t>
            </a:r>
          </a:p>
          <a:p>
            <a:pPr algn="l"/>
            <a:r>
              <a:rPr lang="eu-ES" sz="1800" b="1" dirty="0"/>
              <a:t>J.2.3.2. Ikaslearen Konpetentzia digitala </a:t>
            </a:r>
            <a:r>
              <a:rPr lang="eu-ES" sz="1800" b="1" dirty="0" smtClean="0"/>
              <a:t>aztergai: Ataza1</a:t>
            </a:r>
            <a:endParaRPr lang="eu-ES" sz="1800" b="1" dirty="0"/>
          </a:p>
          <a:p>
            <a:pPr algn="l"/>
            <a:r>
              <a:rPr lang="eu-ES" sz="1800" b="1" dirty="0" err="1"/>
              <a:t>- </a:t>
            </a:r>
            <a:r>
              <a:rPr lang="eu-ES" sz="1800" b="1" dirty="0"/>
              <a:t> </a:t>
            </a:r>
            <a:r>
              <a:rPr lang="eu-ES" sz="1800" b="1" dirty="0" smtClean="0"/>
              <a:t>Ikaslearen Konpetentzia digitalak lantzeko jarduera bat proposatu</a:t>
            </a:r>
            <a:endParaRPr lang="eu-ES" sz="1800" b="1" dirty="0"/>
          </a:p>
          <a:p>
            <a:pPr algn="l"/>
            <a:r>
              <a:rPr lang="eu-ES" sz="1800" b="1" dirty="0"/>
              <a:t>J.2.3.3. Irakaslearen Konpetentzia </a:t>
            </a:r>
            <a:r>
              <a:rPr lang="eu-ES" sz="1800" b="1" dirty="0" smtClean="0"/>
              <a:t>digitala: Ataza2</a:t>
            </a:r>
            <a:endParaRPr lang="eu-ES" sz="1800" b="1" dirty="0"/>
          </a:p>
          <a:p>
            <a:pPr algn="l"/>
            <a:r>
              <a:rPr lang="eu-ES" sz="1800" b="1" dirty="0"/>
              <a:t>                - Egungo markoa eta IT </a:t>
            </a:r>
            <a:r>
              <a:rPr lang="eu-ES" sz="1800" b="1" dirty="0" err="1"/>
              <a:t>zertifikatuen</a:t>
            </a:r>
            <a:r>
              <a:rPr lang="eu-ES" sz="1800" b="1" dirty="0"/>
              <a:t> azterketa</a:t>
            </a:r>
          </a:p>
          <a:p>
            <a:pPr algn="l"/>
            <a:r>
              <a:rPr lang="eu-ES" sz="1800" b="1" dirty="0"/>
              <a:t>                - </a:t>
            </a:r>
            <a:r>
              <a:rPr lang="eu-ES" sz="1800" b="1" dirty="0" err="1"/>
              <a:t>Auto-Ebaluaziorako</a:t>
            </a:r>
            <a:r>
              <a:rPr lang="eu-ES" sz="1800" b="1" dirty="0"/>
              <a:t> baliabidea </a:t>
            </a:r>
            <a:r>
              <a:rPr lang="eu-ES" sz="1800" b="1" dirty="0" smtClean="0"/>
              <a:t>sortu. </a:t>
            </a:r>
            <a:r>
              <a:rPr lang="eu-ES" sz="1800" b="1" dirty="0" smtClean="0"/>
              <a:t>Jarduera bat proposatu</a:t>
            </a:r>
            <a:endParaRPr lang="eu-ES" sz="1800" b="1" dirty="0"/>
          </a:p>
          <a:p>
            <a:pPr algn="l"/>
            <a:r>
              <a:rPr lang="eu-ES" sz="1800" dirty="0" smtClean="0"/>
              <a:t>J.2.3.4. Metodologia berriak eta Konpetentzia Digitalak: </a:t>
            </a:r>
          </a:p>
          <a:p>
            <a:pPr algn="l"/>
            <a:r>
              <a:rPr lang="eu-ES" sz="1800" dirty="0"/>
              <a:t>                - </a:t>
            </a:r>
            <a:r>
              <a:rPr lang="eu-ES" sz="1800" dirty="0" err="1"/>
              <a:t>ETHAZIrako</a:t>
            </a:r>
            <a:r>
              <a:rPr lang="eu-ES" sz="1800" dirty="0"/>
              <a:t> KD</a:t>
            </a:r>
          </a:p>
          <a:p>
            <a:pPr algn="l"/>
            <a:r>
              <a:rPr lang="eu-ES" sz="1800" dirty="0"/>
              <a:t>                - </a:t>
            </a:r>
            <a:r>
              <a:rPr lang="eu-ES" sz="1800" dirty="0" err="1"/>
              <a:t>Ideatekarako</a:t>
            </a:r>
            <a:r>
              <a:rPr lang="eu-ES" sz="1800" dirty="0"/>
              <a:t> KD</a:t>
            </a:r>
          </a:p>
          <a:p>
            <a:pPr algn="l"/>
            <a:r>
              <a:rPr lang="eu-ES" sz="1800" dirty="0"/>
              <a:t>                - Ikasketa </a:t>
            </a:r>
            <a:r>
              <a:rPr lang="eu-ES" sz="1800" dirty="0" err="1"/>
              <a:t>kolaboratiborako</a:t>
            </a:r>
            <a:r>
              <a:rPr lang="eu-ES" sz="1800" dirty="0"/>
              <a:t> KD</a:t>
            </a:r>
          </a:p>
          <a:p>
            <a:pPr algn="l"/>
            <a:r>
              <a:rPr lang="eu-ES" sz="1800" dirty="0"/>
              <a:t>                - Talde lanerako KD</a:t>
            </a:r>
          </a:p>
          <a:p>
            <a:pPr algn="l"/>
            <a:r>
              <a:rPr lang="eu-ES" sz="1800" dirty="0"/>
              <a:t>                - Etorkizunerako KD</a:t>
            </a:r>
          </a:p>
        </p:txBody>
      </p:sp>
      <p:sp>
        <p:nvSpPr>
          <p:cNvPr id="5" name="Azpititulua 2"/>
          <p:cNvSpPr txBox="1">
            <a:spLocks/>
          </p:cNvSpPr>
          <p:nvPr/>
        </p:nvSpPr>
        <p:spPr>
          <a:xfrm>
            <a:off x="2428860" y="485776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u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Irakaslea:  Kepa Altube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u-ES" sz="3200" dirty="0" smtClean="0">
                <a:solidFill>
                  <a:schemeClr val="tx1">
                    <a:tint val="75000"/>
                  </a:schemeClr>
                </a:solidFill>
                <a:hlinkClick r:id="rId2"/>
              </a:rPr>
              <a:t>jakinbai@jakinbai.eus</a:t>
            </a:r>
            <a:endParaRPr lang="eu-ES" sz="3200" dirty="0" smtClean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u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665702701</a:t>
            </a:r>
          </a:p>
        </p:txBody>
      </p:sp>
      <p:pic>
        <p:nvPicPr>
          <p:cNvPr id="7" name="Irudia 6" descr="logoa_web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6143644"/>
            <a:ext cx="1366832" cy="485855"/>
          </a:xfrm>
          <a:prstGeom prst="rect">
            <a:avLst/>
          </a:prstGeom>
        </p:spPr>
      </p:pic>
      <p:sp>
        <p:nvSpPr>
          <p:cNvPr id="1030" name="AutoShape 6" descr="rompecabezas bilaketarekin bat datozen irudia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u-ES"/>
          </a:p>
        </p:txBody>
      </p:sp>
      <p:sp>
        <p:nvSpPr>
          <p:cNvPr id="1032" name="AutoShape 8" descr="rompecabezas bilaketarekin bat datozen irudia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u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ko ga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1445</TotalTime>
  <Words>47</Words>
  <Application>Microsoft Office PowerPoint</Application>
  <PresentationFormat>Pantailako aurkezpena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Gaia</vt:lpstr>
      </vt:variant>
      <vt:variant>
        <vt:i4>1</vt:i4>
      </vt:variant>
      <vt:variant>
        <vt:lpstr>Diapositiben tituluak</vt:lpstr>
      </vt:variant>
      <vt:variant>
        <vt:i4>2</vt:i4>
      </vt:variant>
    </vt:vector>
  </HeadingPairs>
  <TitlesOfParts>
    <vt:vector size="3" baseType="lpstr">
      <vt:lpstr>Office-ko gaia</vt:lpstr>
      <vt:lpstr>HEZikt Lanbide Heziketa</vt:lpstr>
      <vt:lpstr>HEZikt Lanbide Heziketa</vt:lpstr>
    </vt:vector>
  </TitlesOfParts>
  <Company>http://www.centor.mx.gd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HEZikt Lanbide Heziketa</dc:title>
  <dc:creator>Kepa</dc:creator>
  <cp:lastModifiedBy>Kepa</cp:lastModifiedBy>
  <cp:revision>16</cp:revision>
  <dcterms:created xsi:type="dcterms:W3CDTF">2017-01-08T09:51:27Z</dcterms:created>
  <dcterms:modified xsi:type="dcterms:W3CDTF">2017-01-09T18:01:25Z</dcterms:modified>
</cp:coreProperties>
</file>