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00"/>
    <a:srgbClr val="FFC000"/>
    <a:srgbClr val="FFFFFF"/>
    <a:srgbClr val="92D050"/>
    <a:srgbClr val="29B9B6"/>
    <a:srgbClr val="F4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303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9FCD-6FB9-4270-BF30-04B85F011E8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84895-FBAB-4234-A582-138D5894E14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895-FBAB-4234-A582-138D5894E14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4631-83E5-4C16-B5D2-BAC4A480B9DC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8D00D-AA64-4BEB-9BA8-9FDB985FC9C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ENENA\LANEKI\2016\URTEKO%20PLANA\BILERAK\BFA\BIZKEUSK\VID-20161109-WA0007.mp4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hyperlink" Target="itoiz%20promo%20bukatuta.mp3" TargetMode="External"/><Relationship Id="rId2" Type="http://schemas.openxmlformats.org/officeDocument/2006/relationships/audio" Target="file:///C:\DENENA\LANEKI\2016\URTEKO%20PLANA\BILERAK\BFA\BIZKEUSK\itoiz%20promo%20bukatuta.mp3" TargetMode="External"/><Relationship Id="rId16" Type="http://schemas.openxmlformats.org/officeDocument/2006/relationships/image" Target="../media/image14.png"/><Relationship Id="rId1" Type="http://schemas.openxmlformats.org/officeDocument/2006/relationships/video" Target="file:///D:\LANEKI_final_V2.mp4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71406" y="6215106"/>
            <a:ext cx="9001124" cy="6429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2016ko a</a:t>
            </a:r>
            <a:r>
              <a:rPr kumimoji="0" lang="es-ES" sz="2400" i="0" u="none" strike="noStrike" kern="120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zaroaren</a:t>
            </a:r>
            <a:r>
              <a:rPr kumimoji="0" lang="es-ES" sz="24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10ean,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Bilboko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Azkuna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zentroan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Alhondiga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es-ES" sz="2400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857256"/>
            <a:ext cx="3857620" cy="4714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2844" y="5357826"/>
            <a:ext cx="8786874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Bizkaian euskararen erabilera sustatzen LAN MUNDUAREN ALORREAN:</a:t>
            </a:r>
          </a:p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enpresak, lanbide heziketa, elkarteak eta erakundeak</a:t>
            </a: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71406" y="6215106"/>
            <a:ext cx="9001124" cy="6429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2016ko a</a:t>
            </a:r>
            <a:r>
              <a:rPr kumimoji="0" lang="es-ES" sz="2400" i="0" u="none" strike="noStrike" kern="120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zaroaren</a:t>
            </a:r>
            <a:r>
              <a:rPr kumimoji="0" lang="es-ES" sz="24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10ean,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Bilboko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Azkuna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zentroan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Alhondiga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es-ES" sz="2400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857256"/>
            <a:ext cx="3857620" cy="4714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2844" y="5357826"/>
            <a:ext cx="8786874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Bizkaian euskararen erabilera sustatzen LAN MUNDUAREN ALORREAN:</a:t>
            </a:r>
          </a:p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enpresak, lanbide heziketa, elkarteak eta erakundeak</a:t>
            </a: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" name="VID-20161109-WA00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85720" y="901881"/>
            <a:ext cx="8556684" cy="481313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 l="28550" t="22461" r="39056" b="41406"/>
          <a:stretch>
            <a:fillRect/>
          </a:stretch>
        </p:blipFill>
        <p:spPr bwMode="auto">
          <a:xfrm>
            <a:off x="1571604" y="1380303"/>
            <a:ext cx="6000792" cy="37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5286388"/>
            <a:ext cx="226195" cy="2378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71406" y="6215106"/>
            <a:ext cx="9001124" cy="6429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2016ko a</a:t>
            </a:r>
            <a:r>
              <a:rPr kumimoji="0" lang="es-ES" sz="2400" i="0" u="none" strike="noStrike" kern="120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zaroaren</a:t>
            </a:r>
            <a:r>
              <a:rPr kumimoji="0" lang="es-ES" sz="24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10ean,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Bilboko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Azkuna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zentroan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ES" sz="2400" i="0" u="none" strike="noStrike" kern="1200" normalizeH="0" noProof="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Alhondiga</a:t>
            </a:r>
            <a:r>
              <a:rPr kumimoji="0" lang="es-ES" sz="24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es-ES" sz="2400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857256"/>
            <a:ext cx="3857620" cy="4714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2844" y="5357826"/>
            <a:ext cx="8786874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Bizkaian euskararen erabilera sustatzen LAN MUNDUAREN ALORREAN:</a:t>
            </a:r>
          </a:p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enpresak, lanbide heziketa, elkarteak eta erakundeak</a:t>
            </a: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42844" y="4312515"/>
            <a:ext cx="878687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48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Mahai-ingurua:</a:t>
            </a: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8" name="32 Rectángulo"/>
          <p:cNvSpPr/>
          <p:nvPr/>
        </p:nvSpPr>
        <p:spPr>
          <a:xfrm>
            <a:off x="142844" y="5357826"/>
            <a:ext cx="8786874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Bizkaian euskararen erabilera sustatzen LAN MUNDUAREN ALORREAN:</a:t>
            </a:r>
          </a:p>
          <a:p>
            <a:pPr algn="r"/>
            <a:r>
              <a:rPr lang="eu-ES" sz="23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enpresak, lanbide heziketa, elkarteak eta erakundeak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0" y="4692576"/>
            <a:ext cx="8786874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36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1. Hausnarketa:</a:t>
            </a:r>
          </a:p>
          <a:p>
            <a:pPr lvl="0" algn="r"/>
            <a:r>
              <a:rPr lang="eu-ES" sz="4000" b="1" dirty="0" smtClean="0">
                <a:solidFill>
                  <a:schemeClr val="accent2">
                    <a:lumMod val="50000"/>
                  </a:schemeClr>
                </a:solidFill>
              </a:rPr>
              <a:t>ZER EGITEN DA </a:t>
            </a:r>
            <a:r>
              <a:rPr lang="eu-ES" sz="3600" dirty="0" smtClean="0">
                <a:solidFill>
                  <a:schemeClr val="accent2">
                    <a:lumMod val="50000"/>
                  </a:schemeClr>
                </a:solidFill>
              </a:rPr>
              <a:t>EUSKARAREN ERABILERA SUSTATZEKO</a:t>
            </a:r>
          </a:p>
          <a:p>
            <a:pPr algn="r"/>
            <a:endParaRPr lang="eu-ES" sz="36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0" y="4692576"/>
            <a:ext cx="87868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36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Hausnarketa:</a:t>
            </a:r>
          </a:p>
          <a:p>
            <a:pPr lvl="0" algn="r"/>
            <a:r>
              <a:rPr lang="eu-ES" sz="3600" dirty="0" smtClean="0">
                <a:solidFill>
                  <a:schemeClr val="accent2">
                    <a:lumMod val="50000"/>
                  </a:schemeClr>
                </a:solidFill>
              </a:rPr>
              <a:t>ZER SENDOTU,  ZER BULTZATU BEHARKO GENUKE</a:t>
            </a:r>
          </a:p>
          <a:p>
            <a:pPr algn="r"/>
            <a:endParaRPr lang="eu-ES" sz="36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0" y="4692576"/>
            <a:ext cx="87868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36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Hausnarketa:</a:t>
            </a:r>
          </a:p>
          <a:p>
            <a:pPr lvl="0" algn="r"/>
            <a:r>
              <a:rPr lang="eu-ES" sz="3600" b="1" dirty="0" smtClean="0">
                <a:solidFill>
                  <a:schemeClr val="accent2">
                    <a:lumMod val="50000"/>
                  </a:schemeClr>
                </a:solidFill>
              </a:rPr>
              <a:t>ZER EGINGO DUGU </a:t>
            </a:r>
            <a:r>
              <a:rPr lang="eu-ES" sz="3600" dirty="0" smtClean="0">
                <a:solidFill>
                  <a:schemeClr val="accent2">
                    <a:lumMod val="50000"/>
                  </a:schemeClr>
                </a:solidFill>
              </a:rPr>
              <a:t>EUSKARA SUSTATZEKO</a:t>
            </a:r>
          </a:p>
          <a:p>
            <a:pPr lvl="0" algn="r"/>
            <a:r>
              <a:rPr lang="eu-ES" sz="3600" dirty="0" smtClean="0">
                <a:solidFill>
                  <a:schemeClr val="accent2">
                    <a:lumMod val="50000"/>
                  </a:schemeClr>
                </a:solidFill>
              </a:rPr>
              <a:t>SINERGIAK</a:t>
            </a:r>
          </a:p>
          <a:p>
            <a:pPr algn="r"/>
            <a:endParaRPr lang="eu-ES" sz="36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0" y="4692576"/>
            <a:ext cx="8786874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36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Konklusioak eta aurrerako plana</a:t>
            </a:r>
          </a:p>
          <a:p>
            <a:pPr algn="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Bizkaian euskararen erabilera sustatzen LAN MUNDUAREN ALORREAN:</a:t>
            </a:r>
          </a:p>
          <a:p>
            <a:pPr algn="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enpresak, lanbide heziketa, elkarteak eta erakundeak</a:t>
            </a:r>
          </a:p>
          <a:p>
            <a:pPr algn="r"/>
            <a:endParaRPr lang="eu-E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u-ES" sz="36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lor bilaketarekin bat datozen irudi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Irudia 21" descr="biz-eus-enpre_1.png" hidden="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7380"/>
              </a:clrFrom>
              <a:clrTo>
                <a:srgbClr val="007380">
                  <a:alpha val="0"/>
                </a:srgbClr>
              </a:clrTo>
            </a:clrChange>
            <a:biLevel thresh="50000"/>
            <a:lum bright="40000" contrast="40000"/>
          </a:blip>
          <a:srcRect r="1454" b="76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20000"/>
            </a:srgbClr>
          </a:solidFill>
          <a:ln w="31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10" name="9 Elipse"/>
          <p:cNvSpPr/>
          <p:nvPr/>
        </p:nvSpPr>
        <p:spPr>
          <a:xfrm rot="221569">
            <a:off x="-1147437" y="-2626330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448505">
            <a:off x="4560081" y="2989281"/>
            <a:ext cx="4594541" cy="704243"/>
          </a:xfrm>
          <a:noFill/>
          <a:ln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LANBIDE HEZIKETA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1348653">
            <a:off x="338228" y="-1344964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 rot="2535076">
            <a:off x="224792" y="423154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ERAKUNDEAK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632197">
            <a:off x="2818781" y="3445908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ERAGILEAK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 rot="19640892">
            <a:off x="5978941" y="1829855"/>
            <a:ext cx="1970214" cy="645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/>
              <a:t>ENPRESA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2 Subtítulo"/>
          <p:cNvSpPr txBox="1">
            <a:spLocks/>
          </p:cNvSpPr>
          <p:nvPr/>
        </p:nvSpPr>
        <p:spPr>
          <a:xfrm rot="20509018">
            <a:off x="5942004" y="3827797"/>
            <a:ext cx="2782357" cy="629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rgbClr val="FFFFFF"/>
                </a:solidFill>
              </a:rPr>
              <a:t>ELKARTEAK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 rot="1415610">
            <a:off x="-1269382" y="-1619440"/>
            <a:ext cx="13379157" cy="751751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 rot="1320407">
            <a:off x="-1260233" y="2574418"/>
            <a:ext cx="4324486" cy="596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GIZARTEA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 rot="20316486">
            <a:off x="1778406" y="3830075"/>
            <a:ext cx="11811607" cy="605585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 rot="20293108">
            <a:off x="-1798436" y="-2239585"/>
            <a:ext cx="11811607" cy="605585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" name="10 Elipse"/>
          <p:cNvSpPr/>
          <p:nvPr/>
        </p:nvSpPr>
        <p:spPr>
          <a:xfrm rot="14288644">
            <a:off x="-6376636" y="2273782"/>
            <a:ext cx="12602346" cy="5821680"/>
          </a:xfrm>
          <a:prstGeom prst="ellipse">
            <a:avLst/>
          </a:prstGeom>
          <a:solidFill>
            <a:srgbClr val="92D05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-246040" y="1714488"/>
            <a:ext cx="3312684" cy="606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FFFF"/>
                </a:solidFill>
              </a:rPr>
              <a:t>PERTSONAK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stuKoadroa 31"/>
          <p:cNvSpPr txBox="1"/>
          <p:nvPr/>
        </p:nvSpPr>
        <p:spPr>
          <a:xfrm rot="20050916">
            <a:off x="3445984" y="50955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 smtClean="0">
                <a:solidFill>
                  <a:srgbClr val="FFFFFF"/>
                </a:solidFill>
              </a:rPr>
              <a:t>EUSKARA</a:t>
            </a:r>
          </a:p>
        </p:txBody>
      </p:sp>
      <p:sp>
        <p:nvSpPr>
          <p:cNvPr id="13" name="12 Elipse"/>
          <p:cNvSpPr/>
          <p:nvPr/>
        </p:nvSpPr>
        <p:spPr>
          <a:xfrm rot="14288644">
            <a:off x="-8887333" y="-1402015"/>
            <a:ext cx="14569856" cy="58216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2786577">
            <a:off x="-5022171" y="-3494252"/>
            <a:ext cx="14569856" cy="5821680"/>
          </a:xfrm>
          <a:prstGeom prst="ellipse">
            <a:avLst/>
          </a:prstGeom>
          <a:solidFill>
            <a:srgbClr val="FFC000">
              <a:alpha val="29020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buruko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95230"/>
            <a:ext cx="3297081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LH_log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883" y="99993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rudia 11" descr="TXANTXAN-TXIKI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271" y="71414"/>
            <a:ext cx="714380" cy="55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825" y="47996"/>
            <a:ext cx="107157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 rot="21241072">
            <a:off x="-1004562" y="-4281835"/>
            <a:ext cx="11811607" cy="6055850"/>
          </a:xfrm>
          <a:prstGeom prst="ellipse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4288644">
            <a:off x="576469" y="1533669"/>
            <a:ext cx="18720979" cy="8064793"/>
          </a:xfrm>
          <a:prstGeom prst="ellipse">
            <a:avLst/>
          </a:prstGeom>
          <a:solidFill>
            <a:srgbClr val="FF0000">
              <a:alpha val="1961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214414" y="1142984"/>
            <a:ext cx="1357322" cy="1214446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00660" y="500066"/>
            <a:ext cx="3857620" cy="17144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BIZKEUS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JARDUNALDIA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0" y="4692576"/>
            <a:ext cx="8786874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u-ES" sz="36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MILA ESKER </a:t>
            </a:r>
          </a:p>
          <a:p>
            <a:pPr algn="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Bizkaian euskararen erabilera sustatzen LAN MUNDUAREN ALORREAN:</a:t>
            </a:r>
          </a:p>
          <a:p>
            <a:pPr algn="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enpresak, lanbide heziketa, elkarteak eta erakundeak</a:t>
            </a:r>
          </a:p>
          <a:p>
            <a:pPr algn="r"/>
            <a:endParaRPr lang="eu-E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u-ES" sz="36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Irudia 30" descr="BIZKUES-LOGOA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71414"/>
            <a:ext cx="1571636" cy="16776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4" name="Picture 6" descr="silueta gente bilaketarekin bat datozen irudiak" hidden="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39" t="36145" b="39006"/>
          <a:stretch>
            <a:fillRect/>
          </a:stretch>
        </p:blipFill>
        <p:spPr bwMode="auto">
          <a:xfrm>
            <a:off x="500034" y="1643050"/>
            <a:ext cx="8215338" cy="66760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2" name="LANEKI_final_V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14282" y="1928802"/>
            <a:ext cx="5968914" cy="3357514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12079" t="8789" r="13250" b="16992"/>
          <a:stretch>
            <a:fillRect/>
          </a:stretch>
        </p:blipFill>
        <p:spPr bwMode="auto">
          <a:xfrm>
            <a:off x="928662" y="2311205"/>
            <a:ext cx="4429156" cy="24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59" y="4857760"/>
            <a:ext cx="214314" cy="225362"/>
          </a:xfrm>
          <a:prstGeom prst="rect">
            <a:avLst/>
          </a:prstGeom>
          <a:noFill/>
        </p:spPr>
      </p:pic>
      <p:pic>
        <p:nvPicPr>
          <p:cNvPr id="41" name="itoiz promo bukatu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428596" y="5429264"/>
            <a:ext cx="304800" cy="304800"/>
          </a:xfrm>
          <a:prstGeom prst="rect">
            <a:avLst/>
          </a:prstGeom>
        </p:spPr>
      </p:pic>
      <p:sp>
        <p:nvSpPr>
          <p:cNvPr id="1028" name="Sound">
            <a:hlinkClick r:id="rId17" action="ppaction://hlinkfile"/>
          </p:cNvPr>
          <p:cNvSpPr>
            <a:spLocks noEditPoints="1" noChangeArrowheads="1"/>
          </p:cNvSpPr>
          <p:nvPr/>
        </p:nvSpPr>
        <p:spPr bwMode="auto">
          <a:xfrm>
            <a:off x="428596" y="5857892"/>
            <a:ext cx="474649" cy="4238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127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9" grpId="0" animBg="1"/>
      <p:bldP spid="9" grpId="1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273</Words>
  <Application>Microsoft Office PowerPoint</Application>
  <PresentationFormat>Pantailako aurkezpena (4:3)</PresentationFormat>
  <Paragraphs>139</Paragraphs>
  <Slides>9</Slides>
  <Notes>9</Notes>
  <HiddenSlides>0</HiddenSlides>
  <MMClips>3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9</vt:i4>
      </vt:variant>
    </vt:vector>
  </HeadingPairs>
  <TitlesOfParts>
    <vt:vector size="10" baseType="lpstr">
      <vt:lpstr>Tema de Office</vt:lpstr>
      <vt:lpstr>Diapositiba 1</vt:lpstr>
      <vt:lpstr>Diapositiba 2</vt:lpstr>
      <vt:lpstr>Diapositiba 3</vt:lpstr>
      <vt:lpstr>Diapositiba 4</vt:lpstr>
      <vt:lpstr>Diapositiba 5</vt:lpstr>
      <vt:lpstr>Diapositiba 6</vt:lpstr>
      <vt:lpstr>Diapositiba 7</vt:lpstr>
      <vt:lpstr>Diapositiba 8</vt:lpstr>
      <vt:lpstr>Diapositiba 9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Kepa</cp:lastModifiedBy>
  <cp:revision>82</cp:revision>
  <dcterms:created xsi:type="dcterms:W3CDTF">2016-10-26T08:30:10Z</dcterms:created>
  <dcterms:modified xsi:type="dcterms:W3CDTF">2018-04-12T16:19:52Z</dcterms:modified>
</cp:coreProperties>
</file>