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94" r:id="rId2"/>
    <p:sldId id="296" r:id="rId3"/>
    <p:sldId id="266" r:id="rId4"/>
    <p:sldId id="257" r:id="rId5"/>
    <p:sldId id="267" r:id="rId6"/>
    <p:sldId id="287" r:id="rId7"/>
    <p:sldId id="286" r:id="rId8"/>
    <p:sldId id="268" r:id="rId9"/>
    <p:sldId id="283" r:id="rId10"/>
    <p:sldId id="271" r:id="rId11"/>
    <p:sldId id="269" r:id="rId12"/>
    <p:sldId id="297" r:id="rId13"/>
    <p:sldId id="270" r:id="rId14"/>
    <p:sldId id="299" r:id="rId15"/>
    <p:sldId id="272" r:id="rId16"/>
    <p:sldId id="273" r:id="rId17"/>
    <p:sldId id="274" r:id="rId18"/>
    <p:sldId id="295" r:id="rId19"/>
    <p:sldId id="275" r:id="rId20"/>
    <p:sldId id="276" r:id="rId21"/>
    <p:sldId id="277" r:id="rId22"/>
    <p:sldId id="300" r:id="rId23"/>
    <p:sldId id="285" r:id="rId24"/>
    <p:sldId id="304" r:id="rId25"/>
    <p:sldId id="291" r:id="rId26"/>
    <p:sldId id="306" r:id="rId27"/>
    <p:sldId id="307" r:id="rId28"/>
    <p:sldId id="308" r:id="rId29"/>
    <p:sldId id="309" r:id="rId30"/>
    <p:sldId id="313" r:id="rId31"/>
    <p:sldId id="312" r:id="rId32"/>
    <p:sldId id="314" r:id="rId33"/>
    <p:sldId id="315" r:id="rId34"/>
    <p:sldId id="316" r:id="rId35"/>
    <p:sldId id="317" r:id="rId36"/>
    <p:sldId id="318" r:id="rId37"/>
    <p:sldId id="319" r:id="rId38"/>
    <p:sldId id="320" r:id="rId39"/>
    <p:sldId id="284" r:id="rId40"/>
    <p:sldId id="303" r:id="rId41"/>
  </p:sldIdLst>
  <p:sldSz cx="7561263" cy="7561263"/>
  <p:notesSz cx="6797675" cy="9926638"/>
  <p:defaultTextStyle>
    <a:defPPr>
      <a:defRPr lang="es-ES"/>
    </a:defPPr>
    <a:lvl1pPr marL="0" algn="l" defTabSz="811896" rtl="0" eaLnBrk="1" latinLnBrk="0" hangingPunct="1">
      <a:defRPr sz="1600" kern="1200">
        <a:solidFill>
          <a:schemeClr val="tx1"/>
        </a:solidFill>
        <a:latin typeface="+mn-lt"/>
        <a:ea typeface="+mn-ea"/>
        <a:cs typeface="+mn-cs"/>
      </a:defRPr>
    </a:lvl1pPr>
    <a:lvl2pPr marL="405948" algn="l" defTabSz="811896" rtl="0" eaLnBrk="1" latinLnBrk="0" hangingPunct="1">
      <a:defRPr sz="1600" kern="1200">
        <a:solidFill>
          <a:schemeClr val="tx1"/>
        </a:solidFill>
        <a:latin typeface="+mn-lt"/>
        <a:ea typeface="+mn-ea"/>
        <a:cs typeface="+mn-cs"/>
      </a:defRPr>
    </a:lvl2pPr>
    <a:lvl3pPr marL="811896" algn="l" defTabSz="811896" rtl="0" eaLnBrk="1" latinLnBrk="0" hangingPunct="1">
      <a:defRPr sz="1600" kern="1200">
        <a:solidFill>
          <a:schemeClr val="tx1"/>
        </a:solidFill>
        <a:latin typeface="+mn-lt"/>
        <a:ea typeface="+mn-ea"/>
        <a:cs typeface="+mn-cs"/>
      </a:defRPr>
    </a:lvl3pPr>
    <a:lvl4pPr marL="1217844" algn="l" defTabSz="811896" rtl="0" eaLnBrk="1" latinLnBrk="0" hangingPunct="1">
      <a:defRPr sz="1600" kern="1200">
        <a:solidFill>
          <a:schemeClr val="tx1"/>
        </a:solidFill>
        <a:latin typeface="+mn-lt"/>
        <a:ea typeface="+mn-ea"/>
        <a:cs typeface="+mn-cs"/>
      </a:defRPr>
    </a:lvl4pPr>
    <a:lvl5pPr marL="1623792" algn="l" defTabSz="811896" rtl="0" eaLnBrk="1" latinLnBrk="0" hangingPunct="1">
      <a:defRPr sz="1600" kern="1200">
        <a:solidFill>
          <a:schemeClr val="tx1"/>
        </a:solidFill>
        <a:latin typeface="+mn-lt"/>
        <a:ea typeface="+mn-ea"/>
        <a:cs typeface="+mn-cs"/>
      </a:defRPr>
    </a:lvl5pPr>
    <a:lvl6pPr marL="2029739" algn="l" defTabSz="811896" rtl="0" eaLnBrk="1" latinLnBrk="0" hangingPunct="1">
      <a:defRPr sz="1600" kern="1200">
        <a:solidFill>
          <a:schemeClr val="tx1"/>
        </a:solidFill>
        <a:latin typeface="+mn-lt"/>
        <a:ea typeface="+mn-ea"/>
        <a:cs typeface="+mn-cs"/>
      </a:defRPr>
    </a:lvl6pPr>
    <a:lvl7pPr marL="2435687" algn="l" defTabSz="811896" rtl="0" eaLnBrk="1" latinLnBrk="0" hangingPunct="1">
      <a:defRPr sz="1600" kern="1200">
        <a:solidFill>
          <a:schemeClr val="tx1"/>
        </a:solidFill>
        <a:latin typeface="+mn-lt"/>
        <a:ea typeface="+mn-ea"/>
        <a:cs typeface="+mn-cs"/>
      </a:defRPr>
    </a:lvl7pPr>
    <a:lvl8pPr marL="2841635" algn="l" defTabSz="811896" rtl="0" eaLnBrk="1" latinLnBrk="0" hangingPunct="1">
      <a:defRPr sz="1600" kern="1200">
        <a:solidFill>
          <a:schemeClr val="tx1"/>
        </a:solidFill>
        <a:latin typeface="+mn-lt"/>
        <a:ea typeface="+mn-ea"/>
        <a:cs typeface="+mn-cs"/>
      </a:defRPr>
    </a:lvl8pPr>
    <a:lvl9pPr marL="3247583" algn="l" defTabSz="811896"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D4EDB9"/>
    <a:srgbClr val="C9E8A6"/>
    <a:srgbClr val="BEE395"/>
    <a:srgbClr val="B2DD83"/>
    <a:srgbClr val="B0DD7F"/>
    <a:srgbClr val="A4D76B"/>
    <a:srgbClr val="FFC000"/>
    <a:srgbClr val="92D05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ertaina 2 -Enfasi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ertaina 2 -Enfasia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Gaidun estiloa 1 - Enfasia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06" autoAdjust="0"/>
    <p:restoredTop sz="94660"/>
  </p:normalViewPr>
  <p:slideViewPr>
    <p:cSldViewPr>
      <p:cViewPr>
        <p:scale>
          <a:sx n="66" d="100"/>
          <a:sy n="66" d="100"/>
        </p:scale>
        <p:origin x="-3306" y="-828"/>
      </p:cViewPr>
      <p:guideLst>
        <p:guide orient="horz" pos="2382"/>
        <p:guide pos="2382"/>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ENENA\LANEKI\2017\URTEKOPLANA\PROIEKTUAK\BIZKEUS\EMAITZA_M25_1_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u-ES"/>
  <c:chart>
    <c:plotArea>
      <c:layout/>
      <c:barChart>
        <c:barDir val="col"/>
        <c:grouping val="clustered"/>
        <c:ser>
          <c:idx val="0"/>
          <c:order val="0"/>
          <c:dLbls>
            <c:delete val="1"/>
          </c:dLbls>
          <c:cat>
            <c:strRef>
              <c:f>'Question Summary'!$C$3:$CC$28</c:f>
              <c:strCache>
                <c:ptCount val="12"/>
                <c:pt idx="0">
                  <c:v>2.4.2 LH: D-ereduko eskaintza handitzeak</c:v>
                </c:pt>
                <c:pt idx="1">
                  <c:v>2.2.1. Lantokia: Lehen hitza eta harrera hizkuntza euskara izateak</c:v>
                </c:pt>
                <c:pt idx="2">
                  <c:v>2.7.3. Komunikabideak; Euskara lehenesteak</c:v>
                </c:pt>
                <c:pt idx="3">
                  <c:v>1.3. Lan harremanetan eta estrategietan hizkuntza kudeaketa txertatzeak (2.5.1. Langile-sindi.)</c:v>
                </c:pt>
                <c:pt idx="4">
                  <c:v>2.2.2. Lantokia: Euskaraz hitz egiten dela bistaratzeak (txantxangorria)</c:v>
                </c:pt>
                <c:pt idx="5">
                  <c:v>2.3.5. Admin. / 2.4.2. LH.: D-ereduko ikasleak Praktikak-Duala  euskaraz egitea ahalbideratzeak</c:v>
                </c:pt>
                <c:pt idx="6">
                  <c:v>2.6.2. Bezero-Gizar.: Zerbitzuak euskaraz izan daitezen eskatzeak</c:v>
                </c:pt>
                <c:pt idx="7">
                  <c:v>2.4.6. LH: Enplegurako prestakuntza euskaraz eskaini eta  murgiltze prozesua diseinatzeak</c:v>
                </c:pt>
                <c:pt idx="8">
                  <c:v>2.4.1. LH: Lantokiko planean edo ildo estrategikoan hizkuntza  edo euskara planak txertatzeak</c:v>
                </c:pt>
                <c:pt idx="9">
                  <c:v>2.3.6.Admi./2.4.3.LH /2.7.1.Kom.: Lanpostuetan hizkuntza profilak  elebitasuneruntz bideratzeak</c:v>
                </c:pt>
                <c:pt idx="10">
                  <c:v>2.6.4. Bezero-Gizartea: Ikus-entzunezkoak euskaraz kontsumitzeak</c:v>
                </c:pt>
                <c:pt idx="11">
                  <c:v>Besteak 2: Elkarlanean eta batera aritzeak</c:v>
                </c:pt>
              </c:strCache>
            </c:strRef>
          </c:cat>
          <c:val>
            <c:numRef>
              <c:f>'Question Summary'!$C$29:$CC$29</c:f>
              <c:numCache>
                <c:formatCode>General</c:formatCode>
                <c:ptCount val="12"/>
                <c:pt idx="0">
                  <c:v>3.72</c:v>
                </c:pt>
                <c:pt idx="1">
                  <c:v>3.68</c:v>
                </c:pt>
                <c:pt idx="2">
                  <c:v>3.56</c:v>
                </c:pt>
                <c:pt idx="3">
                  <c:v>3.52</c:v>
                </c:pt>
                <c:pt idx="4">
                  <c:v>3.52</c:v>
                </c:pt>
                <c:pt idx="5">
                  <c:v>3.52</c:v>
                </c:pt>
                <c:pt idx="6">
                  <c:v>3.52</c:v>
                </c:pt>
                <c:pt idx="7">
                  <c:v>3.48</c:v>
                </c:pt>
                <c:pt idx="8">
                  <c:v>3.44</c:v>
                </c:pt>
                <c:pt idx="9">
                  <c:v>3.4</c:v>
                </c:pt>
                <c:pt idx="10">
                  <c:v>3.4</c:v>
                </c:pt>
                <c:pt idx="11">
                  <c:v>3.4</c:v>
                </c:pt>
              </c:numCache>
            </c:numRef>
          </c:val>
        </c:ser>
        <c:dLbls>
          <c:showVal val="1"/>
        </c:dLbls>
        <c:gapWidth val="75"/>
        <c:axId val="77456512"/>
        <c:axId val="77458048"/>
      </c:barChart>
      <c:catAx>
        <c:axId val="77456512"/>
        <c:scaling>
          <c:orientation val="minMax"/>
        </c:scaling>
        <c:axPos val="b"/>
        <c:numFmt formatCode="General" sourceLinked="0"/>
        <c:majorTickMark val="none"/>
        <c:tickLblPos val="nextTo"/>
        <c:txPr>
          <a:bodyPr/>
          <a:lstStyle/>
          <a:p>
            <a:pPr>
              <a:defRPr sz="1100" baseline="0"/>
            </a:pPr>
            <a:endParaRPr lang="eu-ES"/>
          </a:p>
        </c:txPr>
        <c:crossAx val="77458048"/>
        <c:crosses val="autoZero"/>
        <c:auto val="1"/>
        <c:lblAlgn val="ctr"/>
        <c:lblOffset val="100"/>
      </c:catAx>
      <c:valAx>
        <c:axId val="77458048"/>
        <c:scaling>
          <c:orientation val="minMax"/>
        </c:scaling>
        <c:delete val="1"/>
        <c:axPos val="l"/>
        <c:numFmt formatCode="General" sourceLinked="1"/>
        <c:majorTickMark val="none"/>
        <c:tickLblPos val="none"/>
        <c:crossAx val="77456512"/>
        <c:crosses val="autoZero"/>
        <c:crossBetween val="between"/>
        <c:majorUnit val="1"/>
        <c:minorUnit val="0.1"/>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B6C5B-C673-4E9D-A391-5D49167CE03D}" type="doc">
      <dgm:prSet loTypeId="urn:microsoft.com/office/officeart/2005/8/layout/cycle2" loCatId="cycle" qsTypeId="urn:microsoft.com/office/officeart/2005/8/quickstyle/3d2" qsCatId="3D" csTypeId="urn:microsoft.com/office/officeart/2005/8/colors/colorful1#1" csCatId="colorful" phldr="1"/>
      <dgm:spPr/>
      <dgm:t>
        <a:bodyPr/>
        <a:lstStyle/>
        <a:p>
          <a:endParaRPr lang="eu-ES"/>
        </a:p>
      </dgm:t>
    </dgm:pt>
    <dgm:pt modelId="{0A3276D9-9857-4E14-A6C0-87135ABD941D}">
      <dgm:prSet phldrT="[Testua]" custT="1"/>
      <dgm:spPr/>
      <dgm:t>
        <a:bodyPr/>
        <a:lstStyle/>
        <a:p>
          <a:r>
            <a:rPr lang="eu-ES" sz="1200" b="1" dirty="0" smtClean="0"/>
            <a:t>ERABILERA</a:t>
          </a:r>
          <a:endParaRPr lang="eu-ES" sz="1200" b="1" dirty="0"/>
        </a:p>
      </dgm:t>
    </dgm:pt>
    <dgm:pt modelId="{CAB46D23-969B-4C65-B7B0-601FAA8D6A46}" type="parTrans" cxnId="{FB270DD2-8A67-48F5-B3F8-D786AD2BA36A}">
      <dgm:prSet/>
      <dgm:spPr/>
      <dgm:t>
        <a:bodyPr/>
        <a:lstStyle/>
        <a:p>
          <a:endParaRPr lang="eu-ES" sz="2000" b="1"/>
        </a:p>
      </dgm:t>
    </dgm:pt>
    <dgm:pt modelId="{1175D887-5C57-48B7-9712-9F0267327439}" type="sibTrans" cxnId="{FB270DD2-8A67-48F5-B3F8-D786AD2BA36A}">
      <dgm:prSet custT="1"/>
      <dgm:spPr/>
      <dgm:t>
        <a:bodyPr/>
        <a:lstStyle/>
        <a:p>
          <a:endParaRPr lang="eu-ES" sz="1000" b="1"/>
        </a:p>
      </dgm:t>
    </dgm:pt>
    <dgm:pt modelId="{1CDB4041-EC5F-41DA-A856-D5C5E4C4CFFC}">
      <dgm:prSet phldrT="[Testua]" custT="1"/>
      <dgm:spPr/>
      <dgm:t>
        <a:bodyPr/>
        <a:lstStyle/>
        <a:p>
          <a:r>
            <a:rPr lang="eu-ES" sz="1200" b="1" dirty="0" smtClean="0"/>
            <a:t>AURREKARIAK</a:t>
          </a:r>
          <a:endParaRPr lang="eu-ES" sz="1200" b="1" dirty="0"/>
        </a:p>
      </dgm:t>
    </dgm:pt>
    <dgm:pt modelId="{9EB46366-9B64-43F3-A804-97B90F76FCA8}" type="parTrans" cxnId="{93ECB38B-2A7A-42CA-9F1C-B844647E2824}">
      <dgm:prSet/>
      <dgm:spPr/>
      <dgm:t>
        <a:bodyPr/>
        <a:lstStyle/>
        <a:p>
          <a:endParaRPr lang="eu-ES" sz="2000" b="1"/>
        </a:p>
      </dgm:t>
    </dgm:pt>
    <dgm:pt modelId="{BE6A7048-9B9D-4B8B-A3D5-3C296040930D}" type="sibTrans" cxnId="{93ECB38B-2A7A-42CA-9F1C-B844647E2824}">
      <dgm:prSet custT="1"/>
      <dgm:spPr/>
      <dgm:t>
        <a:bodyPr/>
        <a:lstStyle/>
        <a:p>
          <a:endParaRPr lang="eu-ES" sz="1000" b="1"/>
        </a:p>
      </dgm:t>
    </dgm:pt>
    <dgm:pt modelId="{EDC63320-3B8A-457A-9581-65DABA17E6F9}">
      <dgm:prSet phldrT="[Testua]" custT="1"/>
      <dgm:spPr/>
      <dgm:t>
        <a:bodyPr/>
        <a:lstStyle/>
        <a:p>
          <a:r>
            <a:rPr lang="eu-ES" sz="1200" b="1" dirty="0" smtClean="0"/>
            <a:t>DIAGNOSTIKOAK</a:t>
          </a:r>
          <a:endParaRPr lang="eu-ES" sz="1200" b="1" dirty="0"/>
        </a:p>
      </dgm:t>
    </dgm:pt>
    <dgm:pt modelId="{B354730C-6BCF-4ED5-BEB9-4427F54EA5BD}" type="parTrans" cxnId="{2266B316-0D2C-47AB-9EEE-FEC7C31CF5E2}">
      <dgm:prSet/>
      <dgm:spPr/>
      <dgm:t>
        <a:bodyPr/>
        <a:lstStyle/>
        <a:p>
          <a:endParaRPr lang="eu-ES" sz="2000" b="1"/>
        </a:p>
      </dgm:t>
    </dgm:pt>
    <dgm:pt modelId="{8278A2E7-16B2-4452-85C1-97451C1A8003}" type="sibTrans" cxnId="{2266B316-0D2C-47AB-9EEE-FEC7C31CF5E2}">
      <dgm:prSet custT="1"/>
      <dgm:spPr/>
      <dgm:t>
        <a:bodyPr/>
        <a:lstStyle/>
        <a:p>
          <a:endParaRPr lang="eu-ES" sz="1000" b="1"/>
        </a:p>
      </dgm:t>
    </dgm:pt>
    <dgm:pt modelId="{C999DDFC-FAD0-4E0D-89EB-F7B8C5207181}">
      <dgm:prSet phldrT="[Testua]" custT="1"/>
      <dgm:spPr/>
      <dgm:t>
        <a:bodyPr/>
        <a:lstStyle/>
        <a:p>
          <a:r>
            <a:rPr lang="eu-ES" sz="1200" b="1" dirty="0" smtClean="0"/>
            <a:t>LEHNTASUNAK</a:t>
          </a:r>
          <a:endParaRPr lang="eu-ES" sz="1200" b="1" dirty="0"/>
        </a:p>
      </dgm:t>
    </dgm:pt>
    <dgm:pt modelId="{D522632D-76F1-4A35-A87C-CE93A3F9FEB7}" type="parTrans" cxnId="{8E442B21-B8D1-4E0C-9240-D605B7494558}">
      <dgm:prSet/>
      <dgm:spPr/>
      <dgm:t>
        <a:bodyPr/>
        <a:lstStyle/>
        <a:p>
          <a:endParaRPr lang="eu-ES" sz="2000" b="1"/>
        </a:p>
      </dgm:t>
    </dgm:pt>
    <dgm:pt modelId="{81225DC0-8C1C-4F18-8356-B356F13D2EC6}" type="sibTrans" cxnId="{8E442B21-B8D1-4E0C-9240-D605B7494558}">
      <dgm:prSet custT="1"/>
      <dgm:spPr/>
      <dgm:t>
        <a:bodyPr/>
        <a:lstStyle/>
        <a:p>
          <a:endParaRPr lang="eu-ES" sz="1000" b="1"/>
        </a:p>
      </dgm:t>
    </dgm:pt>
    <dgm:pt modelId="{91ECF5C3-EE04-4259-8C77-EA3923C4BDD7}">
      <dgm:prSet phldrT="[Testua]" custT="1"/>
      <dgm:spPr/>
      <dgm:t>
        <a:bodyPr/>
        <a:lstStyle/>
        <a:p>
          <a:r>
            <a:rPr lang="eu-ES" sz="1200" b="1" dirty="0" smtClean="0"/>
            <a:t>PROPOSAMENA</a:t>
          </a:r>
          <a:endParaRPr lang="eu-ES" sz="1200" b="1" dirty="0"/>
        </a:p>
      </dgm:t>
    </dgm:pt>
    <dgm:pt modelId="{01CB1393-C6FA-4A23-B662-C1185A848953}" type="parTrans" cxnId="{2C6A516F-8688-454F-873B-8AEC1E49A3D2}">
      <dgm:prSet/>
      <dgm:spPr/>
      <dgm:t>
        <a:bodyPr/>
        <a:lstStyle/>
        <a:p>
          <a:endParaRPr lang="eu-ES" sz="2000" b="1"/>
        </a:p>
      </dgm:t>
    </dgm:pt>
    <dgm:pt modelId="{F9144AF3-C331-44AC-9E7F-247941EE0BFC}" type="sibTrans" cxnId="{2C6A516F-8688-454F-873B-8AEC1E49A3D2}">
      <dgm:prSet custT="1"/>
      <dgm:spPr/>
      <dgm:t>
        <a:bodyPr/>
        <a:lstStyle/>
        <a:p>
          <a:endParaRPr lang="eu-ES" sz="1000" b="1"/>
        </a:p>
      </dgm:t>
    </dgm:pt>
    <dgm:pt modelId="{9CB58F8E-9850-44D1-8263-5DA48B50FCBE}" type="pres">
      <dgm:prSet presAssocID="{376B6C5B-C673-4E9D-A391-5D49167CE03D}" presName="cycle" presStyleCnt="0">
        <dgm:presLayoutVars>
          <dgm:dir/>
          <dgm:resizeHandles val="exact"/>
        </dgm:presLayoutVars>
      </dgm:prSet>
      <dgm:spPr/>
      <dgm:t>
        <a:bodyPr/>
        <a:lstStyle/>
        <a:p>
          <a:endParaRPr lang="eu-ES"/>
        </a:p>
      </dgm:t>
    </dgm:pt>
    <dgm:pt modelId="{416B92F1-A5E5-4ABA-B22F-AEED7FE25137}" type="pres">
      <dgm:prSet presAssocID="{0A3276D9-9857-4E14-A6C0-87135ABD941D}" presName="node" presStyleLbl="node1" presStyleIdx="0" presStyleCnt="5">
        <dgm:presLayoutVars>
          <dgm:bulletEnabled val="1"/>
        </dgm:presLayoutVars>
      </dgm:prSet>
      <dgm:spPr/>
      <dgm:t>
        <a:bodyPr/>
        <a:lstStyle/>
        <a:p>
          <a:endParaRPr lang="eu-ES"/>
        </a:p>
      </dgm:t>
    </dgm:pt>
    <dgm:pt modelId="{B9E674AD-4C44-49D4-B4FF-DABFCB0F43A3}" type="pres">
      <dgm:prSet presAssocID="{1175D887-5C57-48B7-9712-9F0267327439}" presName="sibTrans" presStyleLbl="sibTrans2D1" presStyleIdx="0" presStyleCnt="5"/>
      <dgm:spPr/>
      <dgm:t>
        <a:bodyPr/>
        <a:lstStyle/>
        <a:p>
          <a:endParaRPr lang="eu-ES"/>
        </a:p>
      </dgm:t>
    </dgm:pt>
    <dgm:pt modelId="{7D70C4E1-41EA-4457-8A9A-070C4FA72F05}" type="pres">
      <dgm:prSet presAssocID="{1175D887-5C57-48B7-9712-9F0267327439}" presName="connectorText" presStyleLbl="sibTrans2D1" presStyleIdx="0" presStyleCnt="5"/>
      <dgm:spPr/>
      <dgm:t>
        <a:bodyPr/>
        <a:lstStyle/>
        <a:p>
          <a:endParaRPr lang="eu-ES"/>
        </a:p>
      </dgm:t>
    </dgm:pt>
    <dgm:pt modelId="{A67C7D4D-A789-4751-AE56-2AE6AEEEEE1A}" type="pres">
      <dgm:prSet presAssocID="{1CDB4041-EC5F-41DA-A856-D5C5E4C4CFFC}" presName="node" presStyleLbl="node1" presStyleIdx="1" presStyleCnt="5">
        <dgm:presLayoutVars>
          <dgm:bulletEnabled val="1"/>
        </dgm:presLayoutVars>
      </dgm:prSet>
      <dgm:spPr/>
      <dgm:t>
        <a:bodyPr/>
        <a:lstStyle/>
        <a:p>
          <a:endParaRPr lang="eu-ES"/>
        </a:p>
      </dgm:t>
    </dgm:pt>
    <dgm:pt modelId="{41AF7168-06C7-4C4A-A0EA-785DDC127CA4}" type="pres">
      <dgm:prSet presAssocID="{BE6A7048-9B9D-4B8B-A3D5-3C296040930D}" presName="sibTrans" presStyleLbl="sibTrans2D1" presStyleIdx="1" presStyleCnt="5"/>
      <dgm:spPr/>
      <dgm:t>
        <a:bodyPr/>
        <a:lstStyle/>
        <a:p>
          <a:endParaRPr lang="eu-ES"/>
        </a:p>
      </dgm:t>
    </dgm:pt>
    <dgm:pt modelId="{E95DBC26-A374-4AA1-9B76-B9CCE8EDA97F}" type="pres">
      <dgm:prSet presAssocID="{BE6A7048-9B9D-4B8B-A3D5-3C296040930D}" presName="connectorText" presStyleLbl="sibTrans2D1" presStyleIdx="1" presStyleCnt="5"/>
      <dgm:spPr/>
      <dgm:t>
        <a:bodyPr/>
        <a:lstStyle/>
        <a:p>
          <a:endParaRPr lang="eu-ES"/>
        </a:p>
      </dgm:t>
    </dgm:pt>
    <dgm:pt modelId="{341AF60F-81F1-43C2-B478-0E6D840A869B}" type="pres">
      <dgm:prSet presAssocID="{EDC63320-3B8A-457A-9581-65DABA17E6F9}" presName="node" presStyleLbl="node1" presStyleIdx="2" presStyleCnt="5">
        <dgm:presLayoutVars>
          <dgm:bulletEnabled val="1"/>
        </dgm:presLayoutVars>
      </dgm:prSet>
      <dgm:spPr/>
      <dgm:t>
        <a:bodyPr/>
        <a:lstStyle/>
        <a:p>
          <a:endParaRPr lang="eu-ES"/>
        </a:p>
      </dgm:t>
    </dgm:pt>
    <dgm:pt modelId="{99CB9A99-C425-4509-A53B-ECF6DAE7184B}" type="pres">
      <dgm:prSet presAssocID="{8278A2E7-16B2-4452-85C1-97451C1A8003}" presName="sibTrans" presStyleLbl="sibTrans2D1" presStyleIdx="2" presStyleCnt="5"/>
      <dgm:spPr/>
      <dgm:t>
        <a:bodyPr/>
        <a:lstStyle/>
        <a:p>
          <a:endParaRPr lang="eu-ES"/>
        </a:p>
      </dgm:t>
    </dgm:pt>
    <dgm:pt modelId="{7F3BB9C2-7CA7-47EF-97BF-1C6FE635A9F7}" type="pres">
      <dgm:prSet presAssocID="{8278A2E7-16B2-4452-85C1-97451C1A8003}" presName="connectorText" presStyleLbl="sibTrans2D1" presStyleIdx="2" presStyleCnt="5"/>
      <dgm:spPr/>
      <dgm:t>
        <a:bodyPr/>
        <a:lstStyle/>
        <a:p>
          <a:endParaRPr lang="eu-ES"/>
        </a:p>
      </dgm:t>
    </dgm:pt>
    <dgm:pt modelId="{43E8C4D9-98A8-45E8-90B8-C4462E4D3984}" type="pres">
      <dgm:prSet presAssocID="{C999DDFC-FAD0-4E0D-89EB-F7B8C5207181}" presName="node" presStyleLbl="node1" presStyleIdx="3" presStyleCnt="5">
        <dgm:presLayoutVars>
          <dgm:bulletEnabled val="1"/>
        </dgm:presLayoutVars>
      </dgm:prSet>
      <dgm:spPr/>
      <dgm:t>
        <a:bodyPr/>
        <a:lstStyle/>
        <a:p>
          <a:endParaRPr lang="eu-ES"/>
        </a:p>
      </dgm:t>
    </dgm:pt>
    <dgm:pt modelId="{6A4A492D-97D0-4E77-8125-B9E30069E817}" type="pres">
      <dgm:prSet presAssocID="{81225DC0-8C1C-4F18-8356-B356F13D2EC6}" presName="sibTrans" presStyleLbl="sibTrans2D1" presStyleIdx="3" presStyleCnt="5"/>
      <dgm:spPr/>
      <dgm:t>
        <a:bodyPr/>
        <a:lstStyle/>
        <a:p>
          <a:endParaRPr lang="eu-ES"/>
        </a:p>
      </dgm:t>
    </dgm:pt>
    <dgm:pt modelId="{4B94281B-494A-4C72-ADA0-BE3C9958F915}" type="pres">
      <dgm:prSet presAssocID="{81225DC0-8C1C-4F18-8356-B356F13D2EC6}" presName="connectorText" presStyleLbl="sibTrans2D1" presStyleIdx="3" presStyleCnt="5"/>
      <dgm:spPr/>
      <dgm:t>
        <a:bodyPr/>
        <a:lstStyle/>
        <a:p>
          <a:endParaRPr lang="eu-ES"/>
        </a:p>
      </dgm:t>
    </dgm:pt>
    <dgm:pt modelId="{07ECF9C3-2FFA-4607-B03A-D578FE1AAA0F}" type="pres">
      <dgm:prSet presAssocID="{91ECF5C3-EE04-4259-8C77-EA3923C4BDD7}" presName="node" presStyleLbl="node1" presStyleIdx="4" presStyleCnt="5">
        <dgm:presLayoutVars>
          <dgm:bulletEnabled val="1"/>
        </dgm:presLayoutVars>
      </dgm:prSet>
      <dgm:spPr/>
      <dgm:t>
        <a:bodyPr/>
        <a:lstStyle/>
        <a:p>
          <a:endParaRPr lang="eu-ES"/>
        </a:p>
      </dgm:t>
    </dgm:pt>
    <dgm:pt modelId="{B987E073-97BE-45D6-A8C1-4504CE0FEF0D}" type="pres">
      <dgm:prSet presAssocID="{F9144AF3-C331-44AC-9E7F-247941EE0BFC}" presName="sibTrans" presStyleLbl="sibTrans2D1" presStyleIdx="4" presStyleCnt="5"/>
      <dgm:spPr/>
      <dgm:t>
        <a:bodyPr/>
        <a:lstStyle/>
        <a:p>
          <a:endParaRPr lang="eu-ES"/>
        </a:p>
      </dgm:t>
    </dgm:pt>
    <dgm:pt modelId="{4A6B50C7-BFB9-4EE8-B510-86CDAD39DF93}" type="pres">
      <dgm:prSet presAssocID="{F9144AF3-C331-44AC-9E7F-247941EE0BFC}" presName="connectorText" presStyleLbl="sibTrans2D1" presStyleIdx="4" presStyleCnt="5"/>
      <dgm:spPr/>
      <dgm:t>
        <a:bodyPr/>
        <a:lstStyle/>
        <a:p>
          <a:endParaRPr lang="eu-ES"/>
        </a:p>
      </dgm:t>
    </dgm:pt>
  </dgm:ptLst>
  <dgm:cxnLst>
    <dgm:cxn modelId="{93ECB38B-2A7A-42CA-9F1C-B844647E2824}" srcId="{376B6C5B-C673-4E9D-A391-5D49167CE03D}" destId="{1CDB4041-EC5F-41DA-A856-D5C5E4C4CFFC}" srcOrd="1" destOrd="0" parTransId="{9EB46366-9B64-43F3-A804-97B90F76FCA8}" sibTransId="{BE6A7048-9B9D-4B8B-A3D5-3C296040930D}"/>
    <dgm:cxn modelId="{2EB391D3-87D3-47B2-8E39-3437335F8EB4}" type="presOf" srcId="{81225DC0-8C1C-4F18-8356-B356F13D2EC6}" destId="{6A4A492D-97D0-4E77-8125-B9E30069E817}" srcOrd="0" destOrd="0" presId="urn:microsoft.com/office/officeart/2005/8/layout/cycle2"/>
    <dgm:cxn modelId="{C9ACC0DB-6955-4002-B115-A7EC127B03E9}" type="presOf" srcId="{F9144AF3-C331-44AC-9E7F-247941EE0BFC}" destId="{4A6B50C7-BFB9-4EE8-B510-86CDAD39DF93}" srcOrd="1" destOrd="0" presId="urn:microsoft.com/office/officeart/2005/8/layout/cycle2"/>
    <dgm:cxn modelId="{2C6A516F-8688-454F-873B-8AEC1E49A3D2}" srcId="{376B6C5B-C673-4E9D-A391-5D49167CE03D}" destId="{91ECF5C3-EE04-4259-8C77-EA3923C4BDD7}" srcOrd="4" destOrd="0" parTransId="{01CB1393-C6FA-4A23-B662-C1185A848953}" sibTransId="{F9144AF3-C331-44AC-9E7F-247941EE0BFC}"/>
    <dgm:cxn modelId="{12578872-4411-40B0-8CE1-00CBDFB0EEAB}" type="presOf" srcId="{C999DDFC-FAD0-4E0D-89EB-F7B8C5207181}" destId="{43E8C4D9-98A8-45E8-90B8-C4462E4D3984}" srcOrd="0" destOrd="0" presId="urn:microsoft.com/office/officeart/2005/8/layout/cycle2"/>
    <dgm:cxn modelId="{6078B2BF-1B94-48C1-84EC-BEEB11A2BDD6}" type="presOf" srcId="{BE6A7048-9B9D-4B8B-A3D5-3C296040930D}" destId="{41AF7168-06C7-4C4A-A0EA-785DDC127CA4}" srcOrd="0" destOrd="0" presId="urn:microsoft.com/office/officeart/2005/8/layout/cycle2"/>
    <dgm:cxn modelId="{2266B316-0D2C-47AB-9EEE-FEC7C31CF5E2}" srcId="{376B6C5B-C673-4E9D-A391-5D49167CE03D}" destId="{EDC63320-3B8A-457A-9581-65DABA17E6F9}" srcOrd="2" destOrd="0" parTransId="{B354730C-6BCF-4ED5-BEB9-4427F54EA5BD}" sibTransId="{8278A2E7-16B2-4452-85C1-97451C1A8003}"/>
    <dgm:cxn modelId="{354B51CD-140F-4936-959B-054C18C2F379}" type="presOf" srcId="{81225DC0-8C1C-4F18-8356-B356F13D2EC6}" destId="{4B94281B-494A-4C72-ADA0-BE3C9958F915}" srcOrd="1" destOrd="0" presId="urn:microsoft.com/office/officeart/2005/8/layout/cycle2"/>
    <dgm:cxn modelId="{FB270DD2-8A67-48F5-B3F8-D786AD2BA36A}" srcId="{376B6C5B-C673-4E9D-A391-5D49167CE03D}" destId="{0A3276D9-9857-4E14-A6C0-87135ABD941D}" srcOrd="0" destOrd="0" parTransId="{CAB46D23-969B-4C65-B7B0-601FAA8D6A46}" sibTransId="{1175D887-5C57-48B7-9712-9F0267327439}"/>
    <dgm:cxn modelId="{5E824D4B-5457-4328-8FF3-AB9FED635FFB}" type="presOf" srcId="{EDC63320-3B8A-457A-9581-65DABA17E6F9}" destId="{341AF60F-81F1-43C2-B478-0E6D840A869B}" srcOrd="0" destOrd="0" presId="urn:microsoft.com/office/officeart/2005/8/layout/cycle2"/>
    <dgm:cxn modelId="{A17D93C7-9B27-4B3B-A5B5-27448C75B4FB}" type="presOf" srcId="{1CDB4041-EC5F-41DA-A856-D5C5E4C4CFFC}" destId="{A67C7D4D-A789-4751-AE56-2AE6AEEEEE1A}" srcOrd="0" destOrd="0" presId="urn:microsoft.com/office/officeart/2005/8/layout/cycle2"/>
    <dgm:cxn modelId="{087B572F-3CB8-46CC-AEE1-F4C4F821547D}" type="presOf" srcId="{8278A2E7-16B2-4452-85C1-97451C1A8003}" destId="{7F3BB9C2-7CA7-47EF-97BF-1C6FE635A9F7}" srcOrd="1" destOrd="0" presId="urn:microsoft.com/office/officeart/2005/8/layout/cycle2"/>
    <dgm:cxn modelId="{B74DBAC9-D61D-4201-9CFD-D9385690AF1F}" type="presOf" srcId="{F9144AF3-C331-44AC-9E7F-247941EE0BFC}" destId="{B987E073-97BE-45D6-A8C1-4504CE0FEF0D}" srcOrd="0" destOrd="0" presId="urn:microsoft.com/office/officeart/2005/8/layout/cycle2"/>
    <dgm:cxn modelId="{8E442B21-B8D1-4E0C-9240-D605B7494558}" srcId="{376B6C5B-C673-4E9D-A391-5D49167CE03D}" destId="{C999DDFC-FAD0-4E0D-89EB-F7B8C5207181}" srcOrd="3" destOrd="0" parTransId="{D522632D-76F1-4A35-A87C-CE93A3F9FEB7}" sibTransId="{81225DC0-8C1C-4F18-8356-B356F13D2EC6}"/>
    <dgm:cxn modelId="{CA22E648-EAA8-401A-A246-72F0C975023E}" type="presOf" srcId="{1175D887-5C57-48B7-9712-9F0267327439}" destId="{B9E674AD-4C44-49D4-B4FF-DABFCB0F43A3}" srcOrd="0" destOrd="0" presId="urn:microsoft.com/office/officeart/2005/8/layout/cycle2"/>
    <dgm:cxn modelId="{8498BF73-C194-4F4A-90DD-BAC91E8A94FC}" type="presOf" srcId="{BE6A7048-9B9D-4B8B-A3D5-3C296040930D}" destId="{E95DBC26-A374-4AA1-9B76-B9CCE8EDA97F}" srcOrd="1" destOrd="0" presId="urn:microsoft.com/office/officeart/2005/8/layout/cycle2"/>
    <dgm:cxn modelId="{55B4C966-D573-49A6-B9F1-E5F4D15957B8}" type="presOf" srcId="{0A3276D9-9857-4E14-A6C0-87135ABD941D}" destId="{416B92F1-A5E5-4ABA-B22F-AEED7FE25137}" srcOrd="0" destOrd="0" presId="urn:microsoft.com/office/officeart/2005/8/layout/cycle2"/>
    <dgm:cxn modelId="{E2E26A91-59D6-44FD-AD47-7BF1FE03567E}" type="presOf" srcId="{8278A2E7-16B2-4452-85C1-97451C1A8003}" destId="{99CB9A99-C425-4509-A53B-ECF6DAE7184B}" srcOrd="0" destOrd="0" presId="urn:microsoft.com/office/officeart/2005/8/layout/cycle2"/>
    <dgm:cxn modelId="{0EB0FE85-F4EC-4B07-A59A-0FD7FDD50C29}" type="presOf" srcId="{376B6C5B-C673-4E9D-A391-5D49167CE03D}" destId="{9CB58F8E-9850-44D1-8263-5DA48B50FCBE}" srcOrd="0" destOrd="0" presId="urn:microsoft.com/office/officeart/2005/8/layout/cycle2"/>
    <dgm:cxn modelId="{AA1EEC9F-A6F2-4BFF-A5A1-361D28A10B86}" type="presOf" srcId="{91ECF5C3-EE04-4259-8C77-EA3923C4BDD7}" destId="{07ECF9C3-2FFA-4607-B03A-D578FE1AAA0F}" srcOrd="0" destOrd="0" presId="urn:microsoft.com/office/officeart/2005/8/layout/cycle2"/>
    <dgm:cxn modelId="{558EE32C-1020-46CB-B46A-8714E635381D}" type="presOf" srcId="{1175D887-5C57-48B7-9712-9F0267327439}" destId="{7D70C4E1-41EA-4457-8A9A-070C4FA72F05}" srcOrd="1" destOrd="0" presId="urn:microsoft.com/office/officeart/2005/8/layout/cycle2"/>
    <dgm:cxn modelId="{F1929137-DD30-4F13-B761-6F76128456D0}" type="presParOf" srcId="{9CB58F8E-9850-44D1-8263-5DA48B50FCBE}" destId="{416B92F1-A5E5-4ABA-B22F-AEED7FE25137}" srcOrd="0" destOrd="0" presId="urn:microsoft.com/office/officeart/2005/8/layout/cycle2"/>
    <dgm:cxn modelId="{E3C97938-2176-4B8F-A477-1718A604A67F}" type="presParOf" srcId="{9CB58F8E-9850-44D1-8263-5DA48B50FCBE}" destId="{B9E674AD-4C44-49D4-B4FF-DABFCB0F43A3}" srcOrd="1" destOrd="0" presId="urn:microsoft.com/office/officeart/2005/8/layout/cycle2"/>
    <dgm:cxn modelId="{1B843550-79F8-4379-B25C-ED8441033BE6}" type="presParOf" srcId="{B9E674AD-4C44-49D4-B4FF-DABFCB0F43A3}" destId="{7D70C4E1-41EA-4457-8A9A-070C4FA72F05}" srcOrd="0" destOrd="0" presId="urn:microsoft.com/office/officeart/2005/8/layout/cycle2"/>
    <dgm:cxn modelId="{64657471-6459-4829-9679-707CBE4AE6B7}" type="presParOf" srcId="{9CB58F8E-9850-44D1-8263-5DA48B50FCBE}" destId="{A67C7D4D-A789-4751-AE56-2AE6AEEEEE1A}" srcOrd="2" destOrd="0" presId="urn:microsoft.com/office/officeart/2005/8/layout/cycle2"/>
    <dgm:cxn modelId="{D3BE6C3E-539D-49DE-AC57-96BB2B135C27}" type="presParOf" srcId="{9CB58F8E-9850-44D1-8263-5DA48B50FCBE}" destId="{41AF7168-06C7-4C4A-A0EA-785DDC127CA4}" srcOrd="3" destOrd="0" presId="urn:microsoft.com/office/officeart/2005/8/layout/cycle2"/>
    <dgm:cxn modelId="{696E70CA-3431-4716-BCB5-C8EC90774981}" type="presParOf" srcId="{41AF7168-06C7-4C4A-A0EA-785DDC127CA4}" destId="{E95DBC26-A374-4AA1-9B76-B9CCE8EDA97F}" srcOrd="0" destOrd="0" presId="urn:microsoft.com/office/officeart/2005/8/layout/cycle2"/>
    <dgm:cxn modelId="{12D05986-9665-4820-859E-B5A93D591AC3}" type="presParOf" srcId="{9CB58F8E-9850-44D1-8263-5DA48B50FCBE}" destId="{341AF60F-81F1-43C2-B478-0E6D840A869B}" srcOrd="4" destOrd="0" presId="urn:microsoft.com/office/officeart/2005/8/layout/cycle2"/>
    <dgm:cxn modelId="{F181B5F1-9BB3-4A3A-AFDA-18BACA2FE638}" type="presParOf" srcId="{9CB58F8E-9850-44D1-8263-5DA48B50FCBE}" destId="{99CB9A99-C425-4509-A53B-ECF6DAE7184B}" srcOrd="5" destOrd="0" presId="urn:microsoft.com/office/officeart/2005/8/layout/cycle2"/>
    <dgm:cxn modelId="{B2302F0A-8E91-4C03-B911-AC1903C77B2C}" type="presParOf" srcId="{99CB9A99-C425-4509-A53B-ECF6DAE7184B}" destId="{7F3BB9C2-7CA7-47EF-97BF-1C6FE635A9F7}" srcOrd="0" destOrd="0" presId="urn:microsoft.com/office/officeart/2005/8/layout/cycle2"/>
    <dgm:cxn modelId="{D214606F-14A1-4D4C-A891-2EF38082326C}" type="presParOf" srcId="{9CB58F8E-9850-44D1-8263-5DA48B50FCBE}" destId="{43E8C4D9-98A8-45E8-90B8-C4462E4D3984}" srcOrd="6" destOrd="0" presId="urn:microsoft.com/office/officeart/2005/8/layout/cycle2"/>
    <dgm:cxn modelId="{38ABCE39-3E1D-41FD-B9DE-4C1F50B3D7B3}" type="presParOf" srcId="{9CB58F8E-9850-44D1-8263-5DA48B50FCBE}" destId="{6A4A492D-97D0-4E77-8125-B9E30069E817}" srcOrd="7" destOrd="0" presId="urn:microsoft.com/office/officeart/2005/8/layout/cycle2"/>
    <dgm:cxn modelId="{10FAAB39-DD2F-47A3-B11F-34BCAB0CF156}" type="presParOf" srcId="{6A4A492D-97D0-4E77-8125-B9E30069E817}" destId="{4B94281B-494A-4C72-ADA0-BE3C9958F915}" srcOrd="0" destOrd="0" presId="urn:microsoft.com/office/officeart/2005/8/layout/cycle2"/>
    <dgm:cxn modelId="{B8CEAC2D-19A1-4E69-B50E-03FD94171D0D}" type="presParOf" srcId="{9CB58F8E-9850-44D1-8263-5DA48B50FCBE}" destId="{07ECF9C3-2FFA-4607-B03A-D578FE1AAA0F}" srcOrd="8" destOrd="0" presId="urn:microsoft.com/office/officeart/2005/8/layout/cycle2"/>
    <dgm:cxn modelId="{B14FCCEA-6D9D-4DDB-8F14-A111E6D9746E}" type="presParOf" srcId="{9CB58F8E-9850-44D1-8263-5DA48B50FCBE}" destId="{B987E073-97BE-45D6-A8C1-4504CE0FEF0D}" srcOrd="9" destOrd="0" presId="urn:microsoft.com/office/officeart/2005/8/layout/cycle2"/>
    <dgm:cxn modelId="{AF644685-775F-4E35-B050-97CBF165E0A9}" type="presParOf" srcId="{B987E073-97BE-45D6-A8C1-4504CE0FEF0D}" destId="{4A6B50C7-BFB9-4EE8-B510-86CDAD39DF93}"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155C1-0B15-464A-887B-4BFD7C344B3C}" type="doc">
      <dgm:prSet loTypeId="urn:microsoft.com/office/officeart/2005/8/layout/venn2" loCatId="relationship" qsTypeId="urn:microsoft.com/office/officeart/2005/8/quickstyle/3d1" qsCatId="3D" csTypeId="urn:microsoft.com/office/officeart/2005/8/colors/colorful5" csCatId="colorful" phldr="1"/>
      <dgm:spPr/>
      <dgm:t>
        <a:bodyPr/>
        <a:lstStyle/>
        <a:p>
          <a:endParaRPr lang="eu-ES"/>
        </a:p>
      </dgm:t>
    </dgm:pt>
    <dgm:pt modelId="{D9AB62C0-8B59-4EAD-9E97-AD1E24D6F974}">
      <dgm:prSet phldrT="[Testua]" custT="1"/>
      <dgm:spPr/>
      <dgm:t>
        <a:bodyPr/>
        <a:lstStyle/>
        <a:p>
          <a:r>
            <a:rPr lang="eu-ES" sz="1600" b="1" dirty="0" smtClean="0"/>
            <a:t>ERABILERA</a:t>
          </a:r>
          <a:endParaRPr lang="eu-ES" sz="1600" b="1" dirty="0"/>
        </a:p>
      </dgm:t>
    </dgm:pt>
    <dgm:pt modelId="{48B50C23-E775-4A40-AF84-FF214FB5DAD1}" type="parTrans" cxnId="{6B8F0663-958C-43AF-B4A4-D966625F4324}">
      <dgm:prSet/>
      <dgm:spPr/>
      <dgm:t>
        <a:bodyPr/>
        <a:lstStyle/>
        <a:p>
          <a:endParaRPr lang="eu-ES" sz="1800" b="1"/>
        </a:p>
      </dgm:t>
    </dgm:pt>
    <dgm:pt modelId="{C075FEC6-51A3-47B4-9DDA-98C7F96FDDFA}" type="sibTrans" cxnId="{6B8F0663-958C-43AF-B4A4-D966625F4324}">
      <dgm:prSet/>
      <dgm:spPr/>
      <dgm:t>
        <a:bodyPr/>
        <a:lstStyle/>
        <a:p>
          <a:endParaRPr lang="eu-ES" sz="1800" b="1"/>
        </a:p>
      </dgm:t>
    </dgm:pt>
    <dgm:pt modelId="{225BB3F9-902F-4A17-96DD-D5A8F6D29964}">
      <dgm:prSet phldrT="[Testua]" custT="1"/>
      <dgm:spPr/>
      <dgm:t>
        <a:bodyPr/>
        <a:lstStyle/>
        <a:p>
          <a:r>
            <a:rPr lang="eu-ES" sz="1600" b="1" dirty="0" smtClean="0"/>
            <a:t>PROPOSAMEN- LEHENTASUNAK</a:t>
          </a:r>
          <a:endParaRPr lang="eu-ES" sz="1600" b="1" dirty="0"/>
        </a:p>
      </dgm:t>
    </dgm:pt>
    <dgm:pt modelId="{BCE8F0E4-5AA3-4048-B45E-AA75A437E89D}" type="parTrans" cxnId="{2D9B727C-F755-4B49-9E4E-35552439FFFF}">
      <dgm:prSet/>
      <dgm:spPr/>
      <dgm:t>
        <a:bodyPr/>
        <a:lstStyle/>
        <a:p>
          <a:endParaRPr lang="eu-ES" sz="1800" b="1"/>
        </a:p>
      </dgm:t>
    </dgm:pt>
    <dgm:pt modelId="{66012088-3394-4291-A4B1-BFF55A505EE9}" type="sibTrans" cxnId="{2D9B727C-F755-4B49-9E4E-35552439FFFF}">
      <dgm:prSet/>
      <dgm:spPr/>
      <dgm:t>
        <a:bodyPr/>
        <a:lstStyle/>
        <a:p>
          <a:endParaRPr lang="eu-ES" sz="1800" b="1"/>
        </a:p>
      </dgm:t>
    </dgm:pt>
    <dgm:pt modelId="{DEBBD885-F90D-4865-A874-5624241ABE09}">
      <dgm:prSet phldrT="[Testua]" custT="1"/>
      <dgm:spPr/>
      <dgm:t>
        <a:bodyPr/>
        <a:lstStyle/>
        <a:p>
          <a:r>
            <a:rPr lang="eu-ES" sz="1600" b="1" dirty="0" err="1" smtClean="0"/>
            <a:t>DIAGNOSTIKO-IKERKETAK</a:t>
          </a:r>
          <a:endParaRPr lang="eu-ES" sz="1600" b="1" dirty="0"/>
        </a:p>
      </dgm:t>
    </dgm:pt>
    <dgm:pt modelId="{5B873A0D-4628-404F-B27C-6317E7FF24BC}" type="parTrans" cxnId="{EC533D53-139B-40B4-8A8B-E7DAFB91AD62}">
      <dgm:prSet/>
      <dgm:spPr/>
      <dgm:t>
        <a:bodyPr/>
        <a:lstStyle/>
        <a:p>
          <a:endParaRPr lang="eu-ES" sz="1800" b="1"/>
        </a:p>
      </dgm:t>
    </dgm:pt>
    <dgm:pt modelId="{D2CE2CA7-062A-49F2-931F-AEB2BFF2741B}" type="sibTrans" cxnId="{EC533D53-139B-40B4-8A8B-E7DAFB91AD62}">
      <dgm:prSet/>
      <dgm:spPr/>
      <dgm:t>
        <a:bodyPr/>
        <a:lstStyle/>
        <a:p>
          <a:endParaRPr lang="eu-ES" sz="1800" b="1"/>
        </a:p>
      </dgm:t>
    </dgm:pt>
    <dgm:pt modelId="{6C558CB3-2212-4E9E-AB16-89F8F97EC141}">
      <dgm:prSet phldrT="[Testua]" custT="1"/>
      <dgm:spPr/>
      <dgm:t>
        <a:bodyPr/>
        <a:lstStyle/>
        <a:p>
          <a:r>
            <a:rPr lang="eu-ES" sz="1600" b="1" dirty="0" smtClean="0"/>
            <a:t>AURREKARIAK</a:t>
          </a:r>
          <a:endParaRPr lang="eu-ES" sz="1600" b="1" dirty="0"/>
        </a:p>
      </dgm:t>
    </dgm:pt>
    <dgm:pt modelId="{3D5EE97A-139D-4ECB-8CA0-332DF4F472DE}" type="parTrans" cxnId="{5E8F70FC-59F8-4390-AA7B-9A761583F607}">
      <dgm:prSet/>
      <dgm:spPr/>
      <dgm:t>
        <a:bodyPr/>
        <a:lstStyle/>
        <a:p>
          <a:endParaRPr lang="eu-ES" sz="1800" b="1"/>
        </a:p>
      </dgm:t>
    </dgm:pt>
    <dgm:pt modelId="{5B55901E-1B97-4645-B0D2-A6894AFD89F4}" type="sibTrans" cxnId="{5E8F70FC-59F8-4390-AA7B-9A761583F607}">
      <dgm:prSet/>
      <dgm:spPr/>
      <dgm:t>
        <a:bodyPr/>
        <a:lstStyle/>
        <a:p>
          <a:endParaRPr lang="eu-ES" sz="1800" b="1"/>
        </a:p>
      </dgm:t>
    </dgm:pt>
    <dgm:pt modelId="{FD35B4D6-4121-4FF7-8B02-2D9983A27BDF}" type="pres">
      <dgm:prSet presAssocID="{C55155C1-0B15-464A-887B-4BFD7C344B3C}" presName="Name0" presStyleCnt="0">
        <dgm:presLayoutVars>
          <dgm:chMax val="7"/>
          <dgm:resizeHandles val="exact"/>
        </dgm:presLayoutVars>
      </dgm:prSet>
      <dgm:spPr/>
      <dgm:t>
        <a:bodyPr/>
        <a:lstStyle/>
        <a:p>
          <a:endParaRPr lang="eu-ES"/>
        </a:p>
      </dgm:t>
    </dgm:pt>
    <dgm:pt modelId="{030E80B5-27A5-4237-AA36-7E9087C1DA30}" type="pres">
      <dgm:prSet presAssocID="{C55155C1-0B15-464A-887B-4BFD7C344B3C}" presName="comp1" presStyleCnt="0"/>
      <dgm:spPr/>
    </dgm:pt>
    <dgm:pt modelId="{2CFF05B8-40BA-4D75-86B0-B5C6AB31B959}" type="pres">
      <dgm:prSet presAssocID="{C55155C1-0B15-464A-887B-4BFD7C344B3C}" presName="circle1" presStyleLbl="node1" presStyleIdx="0" presStyleCnt="4" custLinFactNeighborY="-379"/>
      <dgm:spPr/>
      <dgm:t>
        <a:bodyPr/>
        <a:lstStyle/>
        <a:p>
          <a:endParaRPr lang="eu-ES"/>
        </a:p>
      </dgm:t>
    </dgm:pt>
    <dgm:pt modelId="{BCFEE035-A746-45EF-A177-D4F6F676B350}" type="pres">
      <dgm:prSet presAssocID="{C55155C1-0B15-464A-887B-4BFD7C344B3C}" presName="c1text" presStyleLbl="node1" presStyleIdx="0" presStyleCnt="4">
        <dgm:presLayoutVars>
          <dgm:bulletEnabled val="1"/>
        </dgm:presLayoutVars>
      </dgm:prSet>
      <dgm:spPr/>
      <dgm:t>
        <a:bodyPr/>
        <a:lstStyle/>
        <a:p>
          <a:endParaRPr lang="eu-ES"/>
        </a:p>
      </dgm:t>
    </dgm:pt>
    <dgm:pt modelId="{5304F9FB-3C8E-4EC5-BC2F-A7495C71A302}" type="pres">
      <dgm:prSet presAssocID="{C55155C1-0B15-464A-887B-4BFD7C344B3C}" presName="comp2" presStyleCnt="0"/>
      <dgm:spPr/>
    </dgm:pt>
    <dgm:pt modelId="{99247A5D-6F1C-4CB2-BBA1-6524E41327B8}" type="pres">
      <dgm:prSet presAssocID="{C55155C1-0B15-464A-887B-4BFD7C344B3C}" presName="circle2" presStyleLbl="node1" presStyleIdx="1" presStyleCnt="4"/>
      <dgm:spPr/>
      <dgm:t>
        <a:bodyPr/>
        <a:lstStyle/>
        <a:p>
          <a:endParaRPr lang="eu-ES"/>
        </a:p>
      </dgm:t>
    </dgm:pt>
    <dgm:pt modelId="{B8D13F6F-6855-44C0-82A8-89B07FD66DBA}" type="pres">
      <dgm:prSet presAssocID="{C55155C1-0B15-464A-887B-4BFD7C344B3C}" presName="c2text" presStyleLbl="node1" presStyleIdx="1" presStyleCnt="4">
        <dgm:presLayoutVars>
          <dgm:bulletEnabled val="1"/>
        </dgm:presLayoutVars>
      </dgm:prSet>
      <dgm:spPr/>
      <dgm:t>
        <a:bodyPr/>
        <a:lstStyle/>
        <a:p>
          <a:endParaRPr lang="eu-ES"/>
        </a:p>
      </dgm:t>
    </dgm:pt>
    <dgm:pt modelId="{44E6B9B5-261E-4C94-94B5-7BE3661E9DE0}" type="pres">
      <dgm:prSet presAssocID="{C55155C1-0B15-464A-887B-4BFD7C344B3C}" presName="comp3" presStyleCnt="0"/>
      <dgm:spPr/>
    </dgm:pt>
    <dgm:pt modelId="{E5E316E7-B2DC-4CE5-BAA5-C894BCEDA6D4}" type="pres">
      <dgm:prSet presAssocID="{C55155C1-0B15-464A-887B-4BFD7C344B3C}" presName="circle3" presStyleLbl="node1" presStyleIdx="2" presStyleCnt="4"/>
      <dgm:spPr/>
      <dgm:t>
        <a:bodyPr/>
        <a:lstStyle/>
        <a:p>
          <a:endParaRPr lang="eu-ES"/>
        </a:p>
      </dgm:t>
    </dgm:pt>
    <dgm:pt modelId="{7DD1A075-8EB5-4835-B513-BA1EA90C3535}" type="pres">
      <dgm:prSet presAssocID="{C55155C1-0B15-464A-887B-4BFD7C344B3C}" presName="c3text" presStyleLbl="node1" presStyleIdx="2" presStyleCnt="4">
        <dgm:presLayoutVars>
          <dgm:bulletEnabled val="1"/>
        </dgm:presLayoutVars>
      </dgm:prSet>
      <dgm:spPr/>
      <dgm:t>
        <a:bodyPr/>
        <a:lstStyle/>
        <a:p>
          <a:endParaRPr lang="eu-ES"/>
        </a:p>
      </dgm:t>
    </dgm:pt>
    <dgm:pt modelId="{45242B39-EBAF-4831-987C-5544A478BD8E}" type="pres">
      <dgm:prSet presAssocID="{C55155C1-0B15-464A-887B-4BFD7C344B3C}" presName="comp4" presStyleCnt="0"/>
      <dgm:spPr/>
    </dgm:pt>
    <dgm:pt modelId="{27F5220C-1524-463E-8D74-8F0ADA7F9392}" type="pres">
      <dgm:prSet presAssocID="{C55155C1-0B15-464A-887B-4BFD7C344B3C}" presName="circle4" presStyleLbl="node1" presStyleIdx="3" presStyleCnt="4"/>
      <dgm:spPr/>
      <dgm:t>
        <a:bodyPr/>
        <a:lstStyle/>
        <a:p>
          <a:endParaRPr lang="eu-ES"/>
        </a:p>
      </dgm:t>
    </dgm:pt>
    <dgm:pt modelId="{A806AF01-A923-484E-96DB-DAD434561D30}" type="pres">
      <dgm:prSet presAssocID="{C55155C1-0B15-464A-887B-4BFD7C344B3C}" presName="c4text" presStyleLbl="node1" presStyleIdx="3" presStyleCnt="4">
        <dgm:presLayoutVars>
          <dgm:bulletEnabled val="1"/>
        </dgm:presLayoutVars>
      </dgm:prSet>
      <dgm:spPr/>
      <dgm:t>
        <a:bodyPr/>
        <a:lstStyle/>
        <a:p>
          <a:endParaRPr lang="eu-ES"/>
        </a:p>
      </dgm:t>
    </dgm:pt>
  </dgm:ptLst>
  <dgm:cxnLst>
    <dgm:cxn modelId="{0028A559-EC7C-476F-9366-F54EA5F7565B}" type="presOf" srcId="{DEBBD885-F90D-4865-A874-5624241ABE09}" destId="{E5E316E7-B2DC-4CE5-BAA5-C894BCEDA6D4}" srcOrd="0" destOrd="0" presId="urn:microsoft.com/office/officeart/2005/8/layout/venn2"/>
    <dgm:cxn modelId="{16D49587-5951-4F0B-B88A-DD1FC393B18A}" type="presOf" srcId="{225BB3F9-902F-4A17-96DD-D5A8F6D29964}" destId="{99247A5D-6F1C-4CB2-BBA1-6524E41327B8}" srcOrd="0" destOrd="0" presId="urn:microsoft.com/office/officeart/2005/8/layout/venn2"/>
    <dgm:cxn modelId="{EC533D53-139B-40B4-8A8B-E7DAFB91AD62}" srcId="{C55155C1-0B15-464A-887B-4BFD7C344B3C}" destId="{DEBBD885-F90D-4865-A874-5624241ABE09}" srcOrd="2" destOrd="0" parTransId="{5B873A0D-4628-404F-B27C-6317E7FF24BC}" sibTransId="{D2CE2CA7-062A-49F2-931F-AEB2BFF2741B}"/>
    <dgm:cxn modelId="{AA390AFE-5BB6-417C-A9B7-15C27A48C390}" type="presOf" srcId="{6C558CB3-2212-4E9E-AB16-89F8F97EC141}" destId="{A806AF01-A923-484E-96DB-DAD434561D30}" srcOrd="1" destOrd="0" presId="urn:microsoft.com/office/officeart/2005/8/layout/venn2"/>
    <dgm:cxn modelId="{A0844F22-47C2-4E26-BE74-5CB32E800C6F}" type="presOf" srcId="{D9AB62C0-8B59-4EAD-9E97-AD1E24D6F974}" destId="{BCFEE035-A746-45EF-A177-D4F6F676B350}" srcOrd="1" destOrd="0" presId="urn:microsoft.com/office/officeart/2005/8/layout/venn2"/>
    <dgm:cxn modelId="{F797509F-5B9D-4333-B272-2D562CD99212}" type="presOf" srcId="{D9AB62C0-8B59-4EAD-9E97-AD1E24D6F974}" destId="{2CFF05B8-40BA-4D75-86B0-B5C6AB31B959}" srcOrd="0" destOrd="0" presId="urn:microsoft.com/office/officeart/2005/8/layout/venn2"/>
    <dgm:cxn modelId="{3E9C681A-BE1E-490F-A593-A8ABD263706F}" type="presOf" srcId="{DEBBD885-F90D-4865-A874-5624241ABE09}" destId="{7DD1A075-8EB5-4835-B513-BA1EA90C3535}" srcOrd="1" destOrd="0" presId="urn:microsoft.com/office/officeart/2005/8/layout/venn2"/>
    <dgm:cxn modelId="{E1E3263D-37C9-4CDA-B4F1-DA39F3097190}" type="presOf" srcId="{6C558CB3-2212-4E9E-AB16-89F8F97EC141}" destId="{27F5220C-1524-463E-8D74-8F0ADA7F9392}" srcOrd="0" destOrd="0" presId="urn:microsoft.com/office/officeart/2005/8/layout/venn2"/>
    <dgm:cxn modelId="{6B8F0663-958C-43AF-B4A4-D966625F4324}" srcId="{C55155C1-0B15-464A-887B-4BFD7C344B3C}" destId="{D9AB62C0-8B59-4EAD-9E97-AD1E24D6F974}" srcOrd="0" destOrd="0" parTransId="{48B50C23-E775-4A40-AF84-FF214FB5DAD1}" sibTransId="{C075FEC6-51A3-47B4-9DDA-98C7F96FDDFA}"/>
    <dgm:cxn modelId="{1E564A32-5DA2-4C4B-BA13-561D8360710B}" type="presOf" srcId="{225BB3F9-902F-4A17-96DD-D5A8F6D29964}" destId="{B8D13F6F-6855-44C0-82A8-89B07FD66DBA}" srcOrd="1" destOrd="0" presId="urn:microsoft.com/office/officeart/2005/8/layout/venn2"/>
    <dgm:cxn modelId="{2D9B727C-F755-4B49-9E4E-35552439FFFF}" srcId="{C55155C1-0B15-464A-887B-4BFD7C344B3C}" destId="{225BB3F9-902F-4A17-96DD-D5A8F6D29964}" srcOrd="1" destOrd="0" parTransId="{BCE8F0E4-5AA3-4048-B45E-AA75A437E89D}" sibTransId="{66012088-3394-4291-A4B1-BFF55A505EE9}"/>
    <dgm:cxn modelId="{73624DD9-ADEB-4067-9672-AF58E89A2462}" type="presOf" srcId="{C55155C1-0B15-464A-887B-4BFD7C344B3C}" destId="{FD35B4D6-4121-4FF7-8B02-2D9983A27BDF}" srcOrd="0" destOrd="0" presId="urn:microsoft.com/office/officeart/2005/8/layout/venn2"/>
    <dgm:cxn modelId="{5E8F70FC-59F8-4390-AA7B-9A761583F607}" srcId="{C55155C1-0B15-464A-887B-4BFD7C344B3C}" destId="{6C558CB3-2212-4E9E-AB16-89F8F97EC141}" srcOrd="3" destOrd="0" parTransId="{3D5EE97A-139D-4ECB-8CA0-332DF4F472DE}" sibTransId="{5B55901E-1B97-4645-B0D2-A6894AFD89F4}"/>
    <dgm:cxn modelId="{08A0B5EF-A44A-40AE-9773-4FA0621D0426}" type="presParOf" srcId="{FD35B4D6-4121-4FF7-8B02-2D9983A27BDF}" destId="{030E80B5-27A5-4237-AA36-7E9087C1DA30}" srcOrd="0" destOrd="0" presId="urn:microsoft.com/office/officeart/2005/8/layout/venn2"/>
    <dgm:cxn modelId="{16EE4EF8-BFD4-41D5-9B8A-5A0A986A8766}" type="presParOf" srcId="{030E80B5-27A5-4237-AA36-7E9087C1DA30}" destId="{2CFF05B8-40BA-4D75-86B0-B5C6AB31B959}" srcOrd="0" destOrd="0" presId="urn:microsoft.com/office/officeart/2005/8/layout/venn2"/>
    <dgm:cxn modelId="{6C9B1DC2-BF6E-46B6-9F79-B6C084873332}" type="presParOf" srcId="{030E80B5-27A5-4237-AA36-7E9087C1DA30}" destId="{BCFEE035-A746-45EF-A177-D4F6F676B350}" srcOrd="1" destOrd="0" presId="urn:microsoft.com/office/officeart/2005/8/layout/venn2"/>
    <dgm:cxn modelId="{B351CA11-7352-4E03-8770-032FC104B7B3}" type="presParOf" srcId="{FD35B4D6-4121-4FF7-8B02-2D9983A27BDF}" destId="{5304F9FB-3C8E-4EC5-BC2F-A7495C71A302}" srcOrd="1" destOrd="0" presId="urn:microsoft.com/office/officeart/2005/8/layout/venn2"/>
    <dgm:cxn modelId="{4EB51DE3-CEE2-4144-80BD-070038015CB8}" type="presParOf" srcId="{5304F9FB-3C8E-4EC5-BC2F-A7495C71A302}" destId="{99247A5D-6F1C-4CB2-BBA1-6524E41327B8}" srcOrd="0" destOrd="0" presId="urn:microsoft.com/office/officeart/2005/8/layout/venn2"/>
    <dgm:cxn modelId="{5CCF6D91-A58E-4177-8AC1-1E96E293A968}" type="presParOf" srcId="{5304F9FB-3C8E-4EC5-BC2F-A7495C71A302}" destId="{B8D13F6F-6855-44C0-82A8-89B07FD66DBA}" srcOrd="1" destOrd="0" presId="urn:microsoft.com/office/officeart/2005/8/layout/venn2"/>
    <dgm:cxn modelId="{5148E0F3-5B8B-433B-B1C1-C406034EFB0D}" type="presParOf" srcId="{FD35B4D6-4121-4FF7-8B02-2D9983A27BDF}" destId="{44E6B9B5-261E-4C94-94B5-7BE3661E9DE0}" srcOrd="2" destOrd="0" presId="urn:microsoft.com/office/officeart/2005/8/layout/venn2"/>
    <dgm:cxn modelId="{4D845D5F-7238-4C63-AF8E-0ACFA069F3D8}" type="presParOf" srcId="{44E6B9B5-261E-4C94-94B5-7BE3661E9DE0}" destId="{E5E316E7-B2DC-4CE5-BAA5-C894BCEDA6D4}" srcOrd="0" destOrd="0" presId="urn:microsoft.com/office/officeart/2005/8/layout/venn2"/>
    <dgm:cxn modelId="{90A99915-651F-469B-8889-328BA55EA6D4}" type="presParOf" srcId="{44E6B9B5-261E-4C94-94B5-7BE3661E9DE0}" destId="{7DD1A075-8EB5-4835-B513-BA1EA90C3535}" srcOrd="1" destOrd="0" presId="urn:microsoft.com/office/officeart/2005/8/layout/venn2"/>
    <dgm:cxn modelId="{F845F374-E19A-4F35-84DB-2848421F7A01}" type="presParOf" srcId="{FD35B4D6-4121-4FF7-8B02-2D9983A27BDF}" destId="{45242B39-EBAF-4831-987C-5544A478BD8E}" srcOrd="3" destOrd="0" presId="urn:microsoft.com/office/officeart/2005/8/layout/venn2"/>
    <dgm:cxn modelId="{ECE83D17-72EB-4D30-B2F1-1EC022CBFFD1}" type="presParOf" srcId="{45242B39-EBAF-4831-987C-5544A478BD8E}" destId="{27F5220C-1524-463E-8D74-8F0ADA7F9392}" srcOrd="0" destOrd="0" presId="urn:microsoft.com/office/officeart/2005/8/layout/venn2"/>
    <dgm:cxn modelId="{584482C1-8171-4F89-B44E-A7E64F4C9402}" type="presParOf" srcId="{45242B39-EBAF-4831-987C-5544A478BD8E}" destId="{A806AF01-A923-484E-96DB-DAD434561D30}" srcOrd="1" destOrd="0" presId="urn:microsoft.com/office/officeart/2005/8/layout/venn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8EA55-E781-4E57-840E-E24D296F496C}" type="doc">
      <dgm:prSet loTypeId="urn:microsoft.com/office/officeart/2005/8/layout/arrow2" loCatId="process" qsTypeId="urn:microsoft.com/office/officeart/2005/8/quickstyle/simple1" qsCatId="simple" csTypeId="urn:microsoft.com/office/officeart/2005/8/colors/accent1_2" csCatId="accent1" phldr="1"/>
      <dgm:spPr/>
    </dgm:pt>
    <dgm:pt modelId="{0E3005DC-74DA-412F-9060-B9BA007ED610}">
      <dgm:prSet phldrT="[Testua]" custT="1"/>
      <dgm:spPr/>
      <dgm:t>
        <a:bodyPr/>
        <a:lstStyle/>
        <a:p>
          <a:r>
            <a:rPr lang="eu-ES" sz="2500" dirty="0" smtClean="0"/>
            <a:t>Lehen hitza euskaraz</a:t>
          </a:r>
          <a:endParaRPr lang="eu-ES" sz="2500" dirty="0"/>
        </a:p>
      </dgm:t>
    </dgm:pt>
    <dgm:pt modelId="{C7259005-93AF-40A2-B059-7E0ACD71F866}" type="parTrans" cxnId="{DC2C3E80-9935-45D9-B4EA-4F1EBA7BEA97}">
      <dgm:prSet/>
      <dgm:spPr/>
      <dgm:t>
        <a:bodyPr/>
        <a:lstStyle/>
        <a:p>
          <a:endParaRPr lang="eu-ES"/>
        </a:p>
      </dgm:t>
    </dgm:pt>
    <dgm:pt modelId="{D97D89B9-D4BF-49B0-8E6D-4313CA78CB3C}" type="sibTrans" cxnId="{DC2C3E80-9935-45D9-B4EA-4F1EBA7BEA97}">
      <dgm:prSet/>
      <dgm:spPr/>
      <dgm:t>
        <a:bodyPr/>
        <a:lstStyle/>
        <a:p>
          <a:endParaRPr lang="eu-ES"/>
        </a:p>
      </dgm:t>
    </dgm:pt>
    <dgm:pt modelId="{08EDD3F7-945C-49E4-91A5-F7205AE7D1CF}">
      <dgm:prSet phldrT="[Testua]" custT="1"/>
      <dgm:spPr/>
      <dgm:t>
        <a:bodyPr/>
        <a:lstStyle/>
        <a:p>
          <a:r>
            <a:rPr lang="eu-ES" sz="2500" dirty="0" smtClean="0"/>
            <a:t>D eredua  </a:t>
          </a:r>
          <a:br>
            <a:rPr lang="eu-ES" sz="2500" dirty="0" smtClean="0"/>
          </a:br>
          <a:r>
            <a:rPr lang="eu-ES" sz="2500" dirty="0" smtClean="0"/>
            <a:t>eta enpresa egonaldia euskaraz</a:t>
          </a:r>
          <a:endParaRPr lang="eu-ES" sz="2500" dirty="0"/>
        </a:p>
      </dgm:t>
    </dgm:pt>
    <dgm:pt modelId="{E853D6D1-FE56-4CA6-8881-144CC42213D4}" type="parTrans" cxnId="{E011D7A1-909F-4AF1-B914-019B81771FBC}">
      <dgm:prSet/>
      <dgm:spPr/>
      <dgm:t>
        <a:bodyPr/>
        <a:lstStyle/>
        <a:p>
          <a:endParaRPr lang="eu-ES"/>
        </a:p>
      </dgm:t>
    </dgm:pt>
    <dgm:pt modelId="{3C455418-BBD3-4EC3-A303-EBE0D7396103}" type="sibTrans" cxnId="{E011D7A1-909F-4AF1-B914-019B81771FBC}">
      <dgm:prSet/>
      <dgm:spPr/>
      <dgm:t>
        <a:bodyPr/>
        <a:lstStyle/>
        <a:p>
          <a:endParaRPr lang="eu-ES"/>
        </a:p>
      </dgm:t>
    </dgm:pt>
    <dgm:pt modelId="{FFD88BDD-C750-4615-B6AE-5FEB5316390D}">
      <dgm:prSet phldrT="[Testua]" custT="1"/>
      <dgm:spPr/>
      <dgm:t>
        <a:bodyPr/>
        <a:lstStyle/>
        <a:p>
          <a:pPr algn="l"/>
          <a:r>
            <a:rPr lang="eu-ES" sz="2500" b="0" dirty="0" smtClean="0"/>
            <a:t>Euskara planak eta praktikak euskaraz</a:t>
          </a:r>
          <a:endParaRPr lang="eu-ES" sz="2500" b="0" dirty="0"/>
        </a:p>
      </dgm:t>
    </dgm:pt>
    <dgm:pt modelId="{CD85BDEC-B05D-42B1-ACC5-7FA633CDFA63}" type="parTrans" cxnId="{D24AF716-5FE0-4247-964D-D3F16E4D3D30}">
      <dgm:prSet/>
      <dgm:spPr/>
      <dgm:t>
        <a:bodyPr/>
        <a:lstStyle/>
        <a:p>
          <a:endParaRPr lang="eu-ES"/>
        </a:p>
      </dgm:t>
    </dgm:pt>
    <dgm:pt modelId="{509E8885-1157-44CF-A61D-D74BE45C8CAC}" type="sibTrans" cxnId="{D24AF716-5FE0-4247-964D-D3F16E4D3D30}">
      <dgm:prSet/>
      <dgm:spPr/>
      <dgm:t>
        <a:bodyPr/>
        <a:lstStyle/>
        <a:p>
          <a:endParaRPr lang="eu-ES"/>
        </a:p>
      </dgm:t>
    </dgm:pt>
    <dgm:pt modelId="{7C73225B-715E-4ADB-8FC9-85A63CE47AC7}" type="pres">
      <dgm:prSet presAssocID="{7B68EA55-E781-4E57-840E-E24D296F496C}" presName="arrowDiagram" presStyleCnt="0">
        <dgm:presLayoutVars>
          <dgm:chMax val="5"/>
          <dgm:dir/>
          <dgm:resizeHandles val="exact"/>
        </dgm:presLayoutVars>
      </dgm:prSet>
      <dgm:spPr/>
    </dgm:pt>
    <dgm:pt modelId="{3C7C54DE-5E12-4691-BB3B-CEBD2D33B90A}" type="pres">
      <dgm:prSet presAssocID="{7B68EA55-E781-4E57-840E-E24D296F496C}" presName="arrow" presStyleLbl="bgShp" presStyleIdx="0" presStyleCnt="1"/>
      <dgm:spPr/>
    </dgm:pt>
    <dgm:pt modelId="{C65E8BD4-EAD4-460B-9BC1-E94070B2D414}" type="pres">
      <dgm:prSet presAssocID="{7B68EA55-E781-4E57-840E-E24D296F496C}" presName="arrowDiagram3" presStyleCnt="0"/>
      <dgm:spPr/>
    </dgm:pt>
    <dgm:pt modelId="{E6ECCC0B-3A22-4853-A0D8-C2789FDDDCE2}" type="pres">
      <dgm:prSet presAssocID="{0E3005DC-74DA-412F-9060-B9BA007ED610}" presName="bullet3a" presStyleLbl="node1" presStyleIdx="0" presStyleCnt="3"/>
      <dgm:spPr/>
    </dgm:pt>
    <dgm:pt modelId="{16000FFA-F614-4821-8416-63EAF1441535}" type="pres">
      <dgm:prSet presAssocID="{0E3005DC-74DA-412F-9060-B9BA007ED610}" presName="textBox3a" presStyleLbl="revTx" presStyleIdx="0" presStyleCnt="3" custLinFactNeighborX="4760" custLinFactNeighborY="1754">
        <dgm:presLayoutVars>
          <dgm:bulletEnabled val="1"/>
        </dgm:presLayoutVars>
      </dgm:prSet>
      <dgm:spPr/>
      <dgm:t>
        <a:bodyPr/>
        <a:lstStyle/>
        <a:p>
          <a:endParaRPr lang="eu-ES"/>
        </a:p>
      </dgm:t>
    </dgm:pt>
    <dgm:pt modelId="{C681D510-7E3D-4A51-9278-9B6866656C37}" type="pres">
      <dgm:prSet presAssocID="{08EDD3F7-945C-49E4-91A5-F7205AE7D1CF}" presName="bullet3b" presStyleLbl="node1" presStyleIdx="1" presStyleCnt="3"/>
      <dgm:spPr/>
    </dgm:pt>
    <dgm:pt modelId="{BABC90F8-180B-447B-A039-03E6FADDA079}" type="pres">
      <dgm:prSet presAssocID="{08EDD3F7-945C-49E4-91A5-F7205AE7D1CF}" presName="textBox3b" presStyleLbl="revTx" presStyleIdx="1" presStyleCnt="3" custScaleX="126221" custScaleY="73920" custLinFactNeighborX="17161" custLinFactNeighborY="-9444">
        <dgm:presLayoutVars>
          <dgm:bulletEnabled val="1"/>
        </dgm:presLayoutVars>
      </dgm:prSet>
      <dgm:spPr/>
      <dgm:t>
        <a:bodyPr/>
        <a:lstStyle/>
        <a:p>
          <a:endParaRPr lang="eu-ES"/>
        </a:p>
      </dgm:t>
    </dgm:pt>
    <dgm:pt modelId="{C012D42B-FAAD-49D9-AC0B-6829715EF452}" type="pres">
      <dgm:prSet presAssocID="{FFD88BDD-C750-4615-B6AE-5FEB5316390D}" presName="bullet3c" presStyleLbl="node1" presStyleIdx="2" presStyleCnt="3"/>
      <dgm:spPr/>
    </dgm:pt>
    <dgm:pt modelId="{D17ED2C5-ED5C-457A-9B68-E87F479558F2}" type="pres">
      <dgm:prSet presAssocID="{FFD88BDD-C750-4615-B6AE-5FEB5316390D}" presName="textBox3c" presStyleLbl="revTx" presStyleIdx="2" presStyleCnt="3" custScaleY="54900" custLinFactNeighborX="2788" custLinFactNeighborY="-21628">
        <dgm:presLayoutVars>
          <dgm:bulletEnabled val="1"/>
        </dgm:presLayoutVars>
      </dgm:prSet>
      <dgm:spPr/>
      <dgm:t>
        <a:bodyPr/>
        <a:lstStyle/>
        <a:p>
          <a:endParaRPr lang="eu-ES"/>
        </a:p>
      </dgm:t>
    </dgm:pt>
  </dgm:ptLst>
  <dgm:cxnLst>
    <dgm:cxn modelId="{DC2C3E80-9935-45D9-B4EA-4F1EBA7BEA97}" srcId="{7B68EA55-E781-4E57-840E-E24D296F496C}" destId="{0E3005DC-74DA-412F-9060-B9BA007ED610}" srcOrd="0" destOrd="0" parTransId="{C7259005-93AF-40A2-B059-7E0ACD71F866}" sibTransId="{D97D89B9-D4BF-49B0-8E6D-4313CA78CB3C}"/>
    <dgm:cxn modelId="{7B7E353C-686E-4CA7-ACAF-73F5CD2C9181}" type="presOf" srcId="{0E3005DC-74DA-412F-9060-B9BA007ED610}" destId="{16000FFA-F614-4821-8416-63EAF1441535}" srcOrd="0" destOrd="0" presId="urn:microsoft.com/office/officeart/2005/8/layout/arrow2"/>
    <dgm:cxn modelId="{1E59EE1F-E6D9-4635-9C50-0823C450FFD2}" type="presOf" srcId="{FFD88BDD-C750-4615-B6AE-5FEB5316390D}" destId="{D17ED2C5-ED5C-457A-9B68-E87F479558F2}" srcOrd="0" destOrd="0" presId="urn:microsoft.com/office/officeart/2005/8/layout/arrow2"/>
    <dgm:cxn modelId="{B0C120BC-BF1E-48C6-8393-C640ADA6A1F9}" type="presOf" srcId="{7B68EA55-E781-4E57-840E-E24D296F496C}" destId="{7C73225B-715E-4ADB-8FC9-85A63CE47AC7}" srcOrd="0" destOrd="0" presId="urn:microsoft.com/office/officeart/2005/8/layout/arrow2"/>
    <dgm:cxn modelId="{D24AF716-5FE0-4247-964D-D3F16E4D3D30}" srcId="{7B68EA55-E781-4E57-840E-E24D296F496C}" destId="{FFD88BDD-C750-4615-B6AE-5FEB5316390D}" srcOrd="2" destOrd="0" parTransId="{CD85BDEC-B05D-42B1-ACC5-7FA633CDFA63}" sibTransId="{509E8885-1157-44CF-A61D-D74BE45C8CAC}"/>
    <dgm:cxn modelId="{E011D7A1-909F-4AF1-B914-019B81771FBC}" srcId="{7B68EA55-E781-4E57-840E-E24D296F496C}" destId="{08EDD3F7-945C-49E4-91A5-F7205AE7D1CF}" srcOrd="1" destOrd="0" parTransId="{E853D6D1-FE56-4CA6-8881-144CC42213D4}" sibTransId="{3C455418-BBD3-4EC3-A303-EBE0D7396103}"/>
    <dgm:cxn modelId="{D4F12BB7-5B56-4081-806D-42E96914592B}" type="presOf" srcId="{08EDD3F7-945C-49E4-91A5-F7205AE7D1CF}" destId="{BABC90F8-180B-447B-A039-03E6FADDA079}" srcOrd="0" destOrd="0" presId="urn:microsoft.com/office/officeart/2005/8/layout/arrow2"/>
    <dgm:cxn modelId="{D1D90B8C-2165-4BE5-A081-464A20041D00}" type="presParOf" srcId="{7C73225B-715E-4ADB-8FC9-85A63CE47AC7}" destId="{3C7C54DE-5E12-4691-BB3B-CEBD2D33B90A}" srcOrd="0" destOrd="0" presId="urn:microsoft.com/office/officeart/2005/8/layout/arrow2"/>
    <dgm:cxn modelId="{74794D69-FD62-4F2A-837F-9A7053FDE447}" type="presParOf" srcId="{7C73225B-715E-4ADB-8FC9-85A63CE47AC7}" destId="{C65E8BD4-EAD4-460B-9BC1-E94070B2D414}" srcOrd="1" destOrd="0" presId="urn:microsoft.com/office/officeart/2005/8/layout/arrow2"/>
    <dgm:cxn modelId="{9D2C7D7A-A4E0-4FD2-BB43-55D053275E0F}" type="presParOf" srcId="{C65E8BD4-EAD4-460B-9BC1-E94070B2D414}" destId="{E6ECCC0B-3A22-4853-A0D8-C2789FDDDCE2}" srcOrd="0" destOrd="0" presId="urn:microsoft.com/office/officeart/2005/8/layout/arrow2"/>
    <dgm:cxn modelId="{125FADB2-FC7D-49B1-A3C4-86BCFD7163A3}" type="presParOf" srcId="{C65E8BD4-EAD4-460B-9BC1-E94070B2D414}" destId="{16000FFA-F614-4821-8416-63EAF1441535}" srcOrd="1" destOrd="0" presId="urn:microsoft.com/office/officeart/2005/8/layout/arrow2"/>
    <dgm:cxn modelId="{C5F11D3F-522C-4948-9841-40AE1C7312C3}" type="presParOf" srcId="{C65E8BD4-EAD4-460B-9BC1-E94070B2D414}" destId="{C681D510-7E3D-4A51-9278-9B6866656C37}" srcOrd="2" destOrd="0" presId="urn:microsoft.com/office/officeart/2005/8/layout/arrow2"/>
    <dgm:cxn modelId="{23D8A22C-E21E-4817-AD37-891A75488A49}" type="presParOf" srcId="{C65E8BD4-EAD4-460B-9BC1-E94070B2D414}" destId="{BABC90F8-180B-447B-A039-03E6FADDA079}" srcOrd="3" destOrd="0" presId="urn:microsoft.com/office/officeart/2005/8/layout/arrow2"/>
    <dgm:cxn modelId="{D175A36C-2AB7-48C1-AA09-01806B82285E}" type="presParOf" srcId="{C65E8BD4-EAD4-460B-9BC1-E94070B2D414}" destId="{C012D42B-FAAD-49D9-AC0B-6829715EF452}" srcOrd="4" destOrd="0" presId="urn:microsoft.com/office/officeart/2005/8/layout/arrow2"/>
    <dgm:cxn modelId="{F225E42A-233A-4825-B653-A7810D753F0A}" type="presParOf" srcId="{C65E8BD4-EAD4-460B-9BC1-E94070B2D414}" destId="{D17ED2C5-ED5C-457A-9B68-E87F479558F2}" srcOrd="5" destOrd="0" presId="urn:microsoft.com/office/officeart/2005/8/layout/arrow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8596E4-FAD9-47CB-9186-7BD1CE095292}" type="doc">
      <dgm:prSet loTypeId="urn:microsoft.com/office/officeart/2005/8/layout/hProcess9" loCatId="process" qsTypeId="urn:microsoft.com/office/officeart/2005/8/quickstyle/3d9" qsCatId="3D" csTypeId="urn:microsoft.com/office/officeart/2005/8/colors/colorful5" csCatId="colorful" phldr="1"/>
      <dgm:spPr/>
    </dgm:pt>
    <dgm:pt modelId="{FC5FEBCC-1304-4EA4-9EF6-7D21C7890EFF}">
      <dgm:prSet phldrT="[Testua]" custT="1"/>
      <dgm:spPr/>
      <dgm:t>
        <a:bodyPr/>
        <a:lstStyle/>
        <a:p>
          <a:r>
            <a:rPr lang="eu-ES" sz="16600" dirty="0" smtClean="0"/>
            <a:t>-</a:t>
          </a:r>
          <a:endParaRPr lang="eu-ES" sz="16600" dirty="0"/>
        </a:p>
      </dgm:t>
    </dgm:pt>
    <dgm:pt modelId="{6517234C-6803-4356-9F87-CD0C85D1BD50}" type="parTrans" cxnId="{00A58D08-A12B-4D64-8849-E4FB5D152ABF}">
      <dgm:prSet/>
      <dgm:spPr/>
      <dgm:t>
        <a:bodyPr/>
        <a:lstStyle/>
        <a:p>
          <a:endParaRPr lang="eu-ES"/>
        </a:p>
      </dgm:t>
    </dgm:pt>
    <dgm:pt modelId="{10DF2F1A-BD80-427A-92D8-29568616FC92}" type="sibTrans" cxnId="{00A58D08-A12B-4D64-8849-E4FB5D152ABF}">
      <dgm:prSet/>
      <dgm:spPr/>
      <dgm:t>
        <a:bodyPr/>
        <a:lstStyle/>
        <a:p>
          <a:endParaRPr lang="eu-ES"/>
        </a:p>
      </dgm:t>
    </dgm:pt>
    <dgm:pt modelId="{7B0931BA-9D28-44C8-99B0-2662644FC3B7}">
      <dgm:prSet phldrT="[Testua]" custT="1"/>
      <dgm:spPr/>
      <dgm:t>
        <a:bodyPr/>
        <a:lstStyle/>
        <a:p>
          <a:r>
            <a:rPr lang="eu-ES" sz="13800" dirty="0" smtClean="0"/>
            <a:t>+</a:t>
          </a:r>
          <a:endParaRPr lang="eu-ES" sz="13800" dirty="0"/>
        </a:p>
      </dgm:t>
    </dgm:pt>
    <dgm:pt modelId="{84114205-86F8-45F7-B8C2-742F4E22B4D5}" type="parTrans" cxnId="{BAA40778-E695-49B2-AE34-A25E72F4D6B9}">
      <dgm:prSet/>
      <dgm:spPr/>
      <dgm:t>
        <a:bodyPr/>
        <a:lstStyle/>
        <a:p>
          <a:endParaRPr lang="eu-ES"/>
        </a:p>
      </dgm:t>
    </dgm:pt>
    <dgm:pt modelId="{A9310A63-487A-42FB-85E4-EECB2F0EDE9D}" type="sibTrans" cxnId="{BAA40778-E695-49B2-AE34-A25E72F4D6B9}">
      <dgm:prSet/>
      <dgm:spPr/>
      <dgm:t>
        <a:bodyPr/>
        <a:lstStyle/>
        <a:p>
          <a:endParaRPr lang="eu-ES"/>
        </a:p>
      </dgm:t>
    </dgm:pt>
    <dgm:pt modelId="{D9A16B84-23DA-4648-865B-5970758AF0AD}" type="pres">
      <dgm:prSet presAssocID="{B88596E4-FAD9-47CB-9186-7BD1CE095292}" presName="CompostProcess" presStyleCnt="0">
        <dgm:presLayoutVars>
          <dgm:dir/>
          <dgm:resizeHandles val="exact"/>
        </dgm:presLayoutVars>
      </dgm:prSet>
      <dgm:spPr/>
    </dgm:pt>
    <dgm:pt modelId="{58AF0970-E9A5-4FAA-9130-9EBBA10EC75E}" type="pres">
      <dgm:prSet presAssocID="{B88596E4-FAD9-47CB-9186-7BD1CE095292}" presName="arrow" presStyleLbl="bgShp" presStyleIdx="0" presStyleCnt="1"/>
      <dgm:spPr/>
    </dgm:pt>
    <dgm:pt modelId="{C25ED9AB-0870-4CBD-9C8B-8B03CD7196B8}" type="pres">
      <dgm:prSet presAssocID="{B88596E4-FAD9-47CB-9186-7BD1CE095292}" presName="linearProcess" presStyleCnt="0"/>
      <dgm:spPr/>
    </dgm:pt>
    <dgm:pt modelId="{6BA84CBB-6949-44DE-BDC2-D32F4BAD76F4}" type="pres">
      <dgm:prSet presAssocID="{FC5FEBCC-1304-4EA4-9EF6-7D21C7890EFF}" presName="textNode" presStyleLbl="node1" presStyleIdx="0" presStyleCnt="2">
        <dgm:presLayoutVars>
          <dgm:bulletEnabled val="1"/>
        </dgm:presLayoutVars>
      </dgm:prSet>
      <dgm:spPr/>
      <dgm:t>
        <a:bodyPr/>
        <a:lstStyle/>
        <a:p>
          <a:endParaRPr lang="eu-ES"/>
        </a:p>
      </dgm:t>
    </dgm:pt>
    <dgm:pt modelId="{905C6F4F-3DB6-43BF-BA7A-A5A5115EAB21}" type="pres">
      <dgm:prSet presAssocID="{10DF2F1A-BD80-427A-92D8-29568616FC92}" presName="sibTrans" presStyleCnt="0"/>
      <dgm:spPr/>
    </dgm:pt>
    <dgm:pt modelId="{AF7D6AD4-DEF4-415E-963E-EF1D51365297}" type="pres">
      <dgm:prSet presAssocID="{7B0931BA-9D28-44C8-99B0-2662644FC3B7}" presName="textNode" presStyleLbl="node1" presStyleIdx="1" presStyleCnt="2" custLinFactNeighborX="2729" custLinFactNeighborY="-1377">
        <dgm:presLayoutVars>
          <dgm:bulletEnabled val="1"/>
        </dgm:presLayoutVars>
      </dgm:prSet>
      <dgm:spPr/>
      <dgm:t>
        <a:bodyPr/>
        <a:lstStyle/>
        <a:p>
          <a:endParaRPr lang="eu-ES"/>
        </a:p>
      </dgm:t>
    </dgm:pt>
  </dgm:ptLst>
  <dgm:cxnLst>
    <dgm:cxn modelId="{00A58D08-A12B-4D64-8849-E4FB5D152ABF}" srcId="{B88596E4-FAD9-47CB-9186-7BD1CE095292}" destId="{FC5FEBCC-1304-4EA4-9EF6-7D21C7890EFF}" srcOrd="0" destOrd="0" parTransId="{6517234C-6803-4356-9F87-CD0C85D1BD50}" sibTransId="{10DF2F1A-BD80-427A-92D8-29568616FC92}"/>
    <dgm:cxn modelId="{12CA5D1E-C510-4C43-9410-2C33DADF04AB}" type="presOf" srcId="{FC5FEBCC-1304-4EA4-9EF6-7D21C7890EFF}" destId="{6BA84CBB-6949-44DE-BDC2-D32F4BAD76F4}" srcOrd="0" destOrd="0" presId="urn:microsoft.com/office/officeart/2005/8/layout/hProcess9"/>
    <dgm:cxn modelId="{BAA40778-E695-49B2-AE34-A25E72F4D6B9}" srcId="{B88596E4-FAD9-47CB-9186-7BD1CE095292}" destId="{7B0931BA-9D28-44C8-99B0-2662644FC3B7}" srcOrd="1" destOrd="0" parTransId="{84114205-86F8-45F7-B8C2-742F4E22B4D5}" sibTransId="{A9310A63-487A-42FB-85E4-EECB2F0EDE9D}"/>
    <dgm:cxn modelId="{DF0246E6-6EAE-4BA3-97FA-C0EADB91B7ED}" type="presOf" srcId="{B88596E4-FAD9-47CB-9186-7BD1CE095292}" destId="{D9A16B84-23DA-4648-865B-5970758AF0AD}" srcOrd="0" destOrd="0" presId="urn:microsoft.com/office/officeart/2005/8/layout/hProcess9"/>
    <dgm:cxn modelId="{4C9933BA-58DA-48A7-B448-0839B2B1C4BE}" type="presOf" srcId="{7B0931BA-9D28-44C8-99B0-2662644FC3B7}" destId="{AF7D6AD4-DEF4-415E-963E-EF1D51365297}" srcOrd="0" destOrd="0" presId="urn:microsoft.com/office/officeart/2005/8/layout/hProcess9"/>
    <dgm:cxn modelId="{AA51D45C-0579-4FC7-AF08-D23AD53F3703}" type="presParOf" srcId="{D9A16B84-23DA-4648-865B-5970758AF0AD}" destId="{58AF0970-E9A5-4FAA-9130-9EBBA10EC75E}" srcOrd="0" destOrd="0" presId="urn:microsoft.com/office/officeart/2005/8/layout/hProcess9"/>
    <dgm:cxn modelId="{BF908804-D21E-47E0-AA6A-475E442560CA}" type="presParOf" srcId="{D9A16B84-23DA-4648-865B-5970758AF0AD}" destId="{C25ED9AB-0870-4CBD-9C8B-8B03CD7196B8}" srcOrd="1" destOrd="0" presId="urn:microsoft.com/office/officeart/2005/8/layout/hProcess9"/>
    <dgm:cxn modelId="{50EFB8A3-9686-4B16-8410-C94157833373}" type="presParOf" srcId="{C25ED9AB-0870-4CBD-9C8B-8B03CD7196B8}" destId="{6BA84CBB-6949-44DE-BDC2-D32F4BAD76F4}" srcOrd="0" destOrd="0" presId="urn:microsoft.com/office/officeart/2005/8/layout/hProcess9"/>
    <dgm:cxn modelId="{C308DDE7-5EBF-4FD4-B58F-97A90AC4435F}" type="presParOf" srcId="{C25ED9AB-0870-4CBD-9C8B-8B03CD7196B8}" destId="{905C6F4F-3DB6-43BF-BA7A-A5A5115EAB21}" srcOrd="1" destOrd="0" presId="urn:microsoft.com/office/officeart/2005/8/layout/hProcess9"/>
    <dgm:cxn modelId="{05070B7B-EA1B-40C1-93F9-F0AC5C01A4F0}" type="presParOf" srcId="{C25ED9AB-0870-4CBD-9C8B-8B03CD7196B8}" destId="{AF7D6AD4-DEF4-415E-963E-EF1D51365297}" srcOrd="2"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u-ES" dirty="0"/>
          </a:p>
        </p:txBody>
      </p:sp>
      <p:sp>
        <p:nvSpPr>
          <p:cNvPr id="3" name="Dataren leku-mark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D12A722-AAF4-4EF7-8343-B0B56E856A0C}" type="datetimeFigureOut">
              <a:rPr lang="eu-ES" smtClean="0"/>
              <a:pPr/>
              <a:t>2018/04/12</a:t>
            </a:fld>
            <a:endParaRPr lang="eu-ES" dirty="0"/>
          </a:p>
        </p:txBody>
      </p:sp>
      <p:sp>
        <p:nvSpPr>
          <p:cNvPr id="4" name="Orri-oinaren leku-mark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u-ES" dirty="0"/>
          </a:p>
        </p:txBody>
      </p:sp>
      <p:sp>
        <p:nvSpPr>
          <p:cNvPr id="5" name="Diapositibaren zenbakiaren leku-mark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C0CB0B-A21C-45D6-BB28-C1EEFA02FB4E}" type="slidenum">
              <a:rPr lang="eu-ES" smtClean="0"/>
              <a:pPr/>
              <a:t>‹#›</a:t>
            </a:fld>
            <a:endParaRPr lang="eu-ES" dirty="0"/>
          </a:p>
        </p:txBody>
      </p:sp>
    </p:spTree>
    <p:extLst>
      <p:ext uri="{BB962C8B-B14F-4D97-AF65-F5344CB8AC3E}">
        <p14:creationId xmlns="" xmlns:p14="http://schemas.microsoft.com/office/powerpoint/2010/main" val="137670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609FCD-6FB9-4270-BF30-04B85F011E81}" type="datetimeFigureOut">
              <a:rPr lang="es-ES" smtClean="0"/>
              <a:pPr/>
              <a:t>12/04/2018</a:t>
            </a:fld>
            <a:endParaRPr lang="es-ES" dirty="0"/>
          </a:p>
        </p:txBody>
      </p:sp>
      <p:sp>
        <p:nvSpPr>
          <p:cNvPr id="4" name="3 Marcador de imagen de diapositiva"/>
          <p:cNvSpPr>
            <a:spLocks noGrp="1" noRot="1" noChangeAspect="1"/>
          </p:cNvSpPr>
          <p:nvPr>
            <p:ph type="sldImg" idx="2"/>
          </p:nvPr>
        </p:nvSpPr>
        <p:spPr>
          <a:xfrm>
            <a:off x="1538288" y="744538"/>
            <a:ext cx="3722687"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8A84895-FBAB-4234-A582-138D5894E144}" type="slidenum">
              <a:rPr lang="es-ES" smtClean="0"/>
              <a:pPr/>
              <a:t>‹#›</a:t>
            </a:fld>
            <a:endParaRPr lang="es-ES" dirty="0"/>
          </a:p>
        </p:txBody>
      </p:sp>
    </p:spTree>
    <p:extLst>
      <p:ext uri="{BB962C8B-B14F-4D97-AF65-F5344CB8AC3E}">
        <p14:creationId xmlns="" xmlns:p14="http://schemas.microsoft.com/office/powerpoint/2010/main" val="9511719"/>
      </p:ext>
    </p:extLst>
  </p:cSld>
  <p:clrMap bg1="lt1" tx1="dk1" bg2="lt2" tx2="dk2" accent1="accent1" accent2="accent2" accent3="accent3" accent4="accent4" accent5="accent5" accent6="accent6" hlink="hlink" folHlink="folHlink"/>
  <p:notesStyle>
    <a:lvl1pPr marL="0" algn="l" defTabSz="811896" rtl="0" eaLnBrk="1" latinLnBrk="0" hangingPunct="1">
      <a:defRPr sz="1100" kern="1200">
        <a:solidFill>
          <a:schemeClr val="tx1"/>
        </a:solidFill>
        <a:latin typeface="+mn-lt"/>
        <a:ea typeface="+mn-ea"/>
        <a:cs typeface="+mn-cs"/>
      </a:defRPr>
    </a:lvl1pPr>
    <a:lvl2pPr marL="405948" algn="l" defTabSz="811896" rtl="0" eaLnBrk="1" latinLnBrk="0" hangingPunct="1">
      <a:defRPr sz="1100" kern="1200">
        <a:solidFill>
          <a:schemeClr val="tx1"/>
        </a:solidFill>
        <a:latin typeface="+mn-lt"/>
        <a:ea typeface="+mn-ea"/>
        <a:cs typeface="+mn-cs"/>
      </a:defRPr>
    </a:lvl2pPr>
    <a:lvl3pPr marL="811896" algn="l" defTabSz="811896" rtl="0" eaLnBrk="1" latinLnBrk="0" hangingPunct="1">
      <a:defRPr sz="1100" kern="1200">
        <a:solidFill>
          <a:schemeClr val="tx1"/>
        </a:solidFill>
        <a:latin typeface="+mn-lt"/>
        <a:ea typeface="+mn-ea"/>
        <a:cs typeface="+mn-cs"/>
      </a:defRPr>
    </a:lvl3pPr>
    <a:lvl4pPr marL="1217844" algn="l" defTabSz="811896" rtl="0" eaLnBrk="1" latinLnBrk="0" hangingPunct="1">
      <a:defRPr sz="1100" kern="1200">
        <a:solidFill>
          <a:schemeClr val="tx1"/>
        </a:solidFill>
        <a:latin typeface="+mn-lt"/>
        <a:ea typeface="+mn-ea"/>
        <a:cs typeface="+mn-cs"/>
      </a:defRPr>
    </a:lvl4pPr>
    <a:lvl5pPr marL="1623792" algn="l" defTabSz="811896" rtl="0" eaLnBrk="1" latinLnBrk="0" hangingPunct="1">
      <a:defRPr sz="1100" kern="1200">
        <a:solidFill>
          <a:schemeClr val="tx1"/>
        </a:solidFill>
        <a:latin typeface="+mn-lt"/>
        <a:ea typeface="+mn-ea"/>
        <a:cs typeface="+mn-cs"/>
      </a:defRPr>
    </a:lvl5pPr>
    <a:lvl6pPr marL="2029739" algn="l" defTabSz="811896" rtl="0" eaLnBrk="1" latinLnBrk="0" hangingPunct="1">
      <a:defRPr sz="1100" kern="1200">
        <a:solidFill>
          <a:schemeClr val="tx1"/>
        </a:solidFill>
        <a:latin typeface="+mn-lt"/>
        <a:ea typeface="+mn-ea"/>
        <a:cs typeface="+mn-cs"/>
      </a:defRPr>
    </a:lvl6pPr>
    <a:lvl7pPr marL="2435687" algn="l" defTabSz="811896" rtl="0" eaLnBrk="1" latinLnBrk="0" hangingPunct="1">
      <a:defRPr sz="1100" kern="1200">
        <a:solidFill>
          <a:schemeClr val="tx1"/>
        </a:solidFill>
        <a:latin typeface="+mn-lt"/>
        <a:ea typeface="+mn-ea"/>
        <a:cs typeface="+mn-cs"/>
      </a:defRPr>
    </a:lvl7pPr>
    <a:lvl8pPr marL="2841635" algn="l" defTabSz="811896" rtl="0" eaLnBrk="1" latinLnBrk="0" hangingPunct="1">
      <a:defRPr sz="1100" kern="1200">
        <a:solidFill>
          <a:schemeClr val="tx1"/>
        </a:solidFill>
        <a:latin typeface="+mn-lt"/>
        <a:ea typeface="+mn-ea"/>
        <a:cs typeface="+mn-cs"/>
      </a:defRPr>
    </a:lvl8pPr>
    <a:lvl9pPr marL="3247583" algn="l" defTabSz="81189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a:t>
            </a:fld>
            <a:endParaRPr lang="es-ES" dirty="0"/>
          </a:p>
        </p:txBody>
      </p:sp>
    </p:spTree>
    <p:extLst>
      <p:ext uri="{BB962C8B-B14F-4D97-AF65-F5344CB8AC3E}">
        <p14:creationId xmlns="" xmlns:p14="http://schemas.microsoft.com/office/powerpoint/2010/main" val="2404133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11</a:t>
            </a:fld>
            <a:endParaRPr lang="es-ES" dirty="0"/>
          </a:p>
        </p:txBody>
      </p:sp>
    </p:spTree>
    <p:extLst>
      <p:ext uri="{BB962C8B-B14F-4D97-AF65-F5344CB8AC3E}">
        <p14:creationId xmlns="" xmlns:p14="http://schemas.microsoft.com/office/powerpoint/2010/main" val="6433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12</a:t>
            </a:fld>
            <a:endParaRPr lang="es-ES" dirty="0"/>
          </a:p>
        </p:txBody>
      </p:sp>
    </p:spTree>
    <p:extLst>
      <p:ext uri="{BB962C8B-B14F-4D97-AF65-F5344CB8AC3E}">
        <p14:creationId xmlns="" xmlns:p14="http://schemas.microsoft.com/office/powerpoint/2010/main" val="176889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13</a:t>
            </a:fld>
            <a:endParaRPr lang="es-ES" dirty="0"/>
          </a:p>
        </p:txBody>
      </p:sp>
    </p:spTree>
    <p:extLst>
      <p:ext uri="{BB962C8B-B14F-4D97-AF65-F5344CB8AC3E}">
        <p14:creationId xmlns="" xmlns:p14="http://schemas.microsoft.com/office/powerpoint/2010/main" val="297817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14</a:t>
            </a:fld>
            <a:endParaRPr lang="es-ES" dirty="0"/>
          </a:p>
        </p:txBody>
      </p:sp>
    </p:spTree>
    <p:extLst>
      <p:ext uri="{BB962C8B-B14F-4D97-AF65-F5344CB8AC3E}">
        <p14:creationId xmlns="" xmlns:p14="http://schemas.microsoft.com/office/powerpoint/2010/main" val="135307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15</a:t>
            </a:fld>
            <a:endParaRPr lang="es-ES" dirty="0"/>
          </a:p>
        </p:txBody>
      </p:sp>
    </p:spTree>
    <p:extLst>
      <p:ext uri="{BB962C8B-B14F-4D97-AF65-F5344CB8AC3E}">
        <p14:creationId xmlns="" xmlns:p14="http://schemas.microsoft.com/office/powerpoint/2010/main" val="166704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16</a:t>
            </a:fld>
            <a:endParaRPr lang="es-ES" dirty="0"/>
          </a:p>
        </p:txBody>
      </p:sp>
    </p:spTree>
    <p:extLst>
      <p:ext uri="{BB962C8B-B14F-4D97-AF65-F5344CB8AC3E}">
        <p14:creationId xmlns="" xmlns:p14="http://schemas.microsoft.com/office/powerpoint/2010/main" val="402742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17</a:t>
            </a:fld>
            <a:endParaRPr lang="es-ES" dirty="0"/>
          </a:p>
        </p:txBody>
      </p:sp>
    </p:spTree>
    <p:extLst>
      <p:ext uri="{BB962C8B-B14F-4D97-AF65-F5344CB8AC3E}">
        <p14:creationId xmlns="" xmlns:p14="http://schemas.microsoft.com/office/powerpoint/2010/main" val="306512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18</a:t>
            </a:fld>
            <a:endParaRPr lang="es-ES" dirty="0"/>
          </a:p>
        </p:txBody>
      </p:sp>
    </p:spTree>
    <p:extLst>
      <p:ext uri="{BB962C8B-B14F-4D97-AF65-F5344CB8AC3E}">
        <p14:creationId xmlns="" xmlns:p14="http://schemas.microsoft.com/office/powerpoint/2010/main" val="179930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19</a:t>
            </a:fld>
            <a:endParaRPr lang="es-ES" dirty="0"/>
          </a:p>
        </p:txBody>
      </p:sp>
    </p:spTree>
    <p:extLst>
      <p:ext uri="{BB962C8B-B14F-4D97-AF65-F5344CB8AC3E}">
        <p14:creationId xmlns="" xmlns:p14="http://schemas.microsoft.com/office/powerpoint/2010/main" val="3172773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20</a:t>
            </a:fld>
            <a:endParaRPr lang="es-ES" dirty="0"/>
          </a:p>
        </p:txBody>
      </p:sp>
    </p:spTree>
    <p:extLst>
      <p:ext uri="{BB962C8B-B14F-4D97-AF65-F5344CB8AC3E}">
        <p14:creationId xmlns="" xmlns:p14="http://schemas.microsoft.com/office/powerpoint/2010/main" val="309108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Bizkaian:%66,8. Bizkaia eta EAE bereiztu (biak sartu)</a:t>
            </a:r>
            <a:endParaRPr lang="es-ES" dirty="0"/>
          </a:p>
        </p:txBody>
      </p:sp>
      <p:sp>
        <p:nvSpPr>
          <p:cNvPr id="4" name="3 Marcador de número de diapositiva"/>
          <p:cNvSpPr>
            <a:spLocks noGrp="1"/>
          </p:cNvSpPr>
          <p:nvPr>
            <p:ph type="sldNum" sz="quarter" idx="10"/>
          </p:nvPr>
        </p:nvSpPr>
        <p:spPr/>
        <p:txBody>
          <a:bodyPr/>
          <a:lstStyle/>
          <a:p>
            <a:fld id="{48A84895-FBAB-4234-A582-138D5894E144}" type="slidenum">
              <a:rPr lang="es-ES" smtClean="0"/>
              <a:pPr/>
              <a:t>3</a:t>
            </a:fld>
            <a:endParaRPr lang="es-ES" dirty="0"/>
          </a:p>
        </p:txBody>
      </p:sp>
    </p:spTree>
    <p:extLst>
      <p:ext uri="{BB962C8B-B14F-4D97-AF65-F5344CB8AC3E}">
        <p14:creationId xmlns="" xmlns:p14="http://schemas.microsoft.com/office/powerpoint/2010/main" val="3293628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21</a:t>
            </a:fld>
            <a:endParaRPr lang="es-ES" dirty="0"/>
          </a:p>
        </p:txBody>
      </p:sp>
    </p:spTree>
    <p:extLst>
      <p:ext uri="{BB962C8B-B14F-4D97-AF65-F5344CB8AC3E}">
        <p14:creationId xmlns="" xmlns:p14="http://schemas.microsoft.com/office/powerpoint/2010/main" val="374924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22</a:t>
            </a:fld>
            <a:endParaRPr lang="es-ES" dirty="0"/>
          </a:p>
        </p:txBody>
      </p:sp>
    </p:spTree>
    <p:extLst>
      <p:ext uri="{BB962C8B-B14F-4D97-AF65-F5344CB8AC3E}">
        <p14:creationId xmlns="" xmlns:p14="http://schemas.microsoft.com/office/powerpoint/2010/main" val="355301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23</a:t>
            </a:fld>
            <a:endParaRPr lang="es-ES" dirty="0"/>
          </a:p>
        </p:txBody>
      </p:sp>
    </p:spTree>
    <p:extLst>
      <p:ext uri="{BB962C8B-B14F-4D97-AF65-F5344CB8AC3E}">
        <p14:creationId xmlns="" xmlns:p14="http://schemas.microsoft.com/office/powerpoint/2010/main" val="219136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r>
              <a:rPr lang="eu-ES" dirty="0" smtClean="0"/>
              <a:t>Eraginkorrak: kudeaketan</a:t>
            </a:r>
            <a:r>
              <a:rPr lang="eu-ES" baseline="0" dirty="0" smtClean="0"/>
              <a:t> euskara txertatzea izan daiteke.</a:t>
            </a:r>
          </a:p>
          <a:p>
            <a:r>
              <a:rPr lang="eu-ES" baseline="0" dirty="0" smtClean="0"/>
              <a:t>Erraza: kafe lekuan txantxangorria jartzea</a:t>
            </a:r>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24</a:t>
            </a:fld>
            <a:endParaRPr lang="es-ES" dirty="0"/>
          </a:p>
        </p:txBody>
      </p:sp>
    </p:spTree>
    <p:extLst>
      <p:ext uri="{BB962C8B-B14F-4D97-AF65-F5344CB8AC3E}">
        <p14:creationId xmlns="" xmlns:p14="http://schemas.microsoft.com/office/powerpoint/2010/main" val="305061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25</a:t>
            </a:fld>
            <a:endParaRPr lang="es-ES" dirty="0"/>
          </a:p>
        </p:txBody>
      </p:sp>
    </p:spTree>
    <p:extLst>
      <p:ext uri="{BB962C8B-B14F-4D97-AF65-F5344CB8AC3E}">
        <p14:creationId xmlns="" xmlns:p14="http://schemas.microsoft.com/office/powerpoint/2010/main" val="1341882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26</a:t>
            </a:fld>
            <a:endParaRPr lang="es-ES" dirty="0"/>
          </a:p>
        </p:txBody>
      </p:sp>
    </p:spTree>
    <p:extLst>
      <p:ext uri="{BB962C8B-B14F-4D97-AF65-F5344CB8AC3E}">
        <p14:creationId xmlns="" xmlns:p14="http://schemas.microsoft.com/office/powerpoint/2010/main" val="303545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27</a:t>
            </a:fld>
            <a:endParaRPr lang="es-ES" dirty="0"/>
          </a:p>
        </p:txBody>
      </p:sp>
    </p:spTree>
    <p:extLst>
      <p:ext uri="{BB962C8B-B14F-4D97-AF65-F5344CB8AC3E}">
        <p14:creationId xmlns="" xmlns:p14="http://schemas.microsoft.com/office/powerpoint/2010/main" val="308083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28</a:t>
            </a:fld>
            <a:endParaRPr lang="es-ES" dirty="0"/>
          </a:p>
        </p:txBody>
      </p:sp>
    </p:spTree>
    <p:extLst>
      <p:ext uri="{BB962C8B-B14F-4D97-AF65-F5344CB8AC3E}">
        <p14:creationId xmlns="" xmlns:p14="http://schemas.microsoft.com/office/powerpoint/2010/main" val="3644782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29</a:t>
            </a:fld>
            <a:endParaRPr lang="es-ES" dirty="0"/>
          </a:p>
        </p:txBody>
      </p:sp>
    </p:spTree>
    <p:extLst>
      <p:ext uri="{BB962C8B-B14F-4D97-AF65-F5344CB8AC3E}">
        <p14:creationId xmlns="" xmlns:p14="http://schemas.microsoft.com/office/powerpoint/2010/main" val="85809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30</a:t>
            </a:fld>
            <a:endParaRPr lang="es-ES" dirty="0"/>
          </a:p>
        </p:txBody>
      </p:sp>
    </p:spTree>
    <p:extLst>
      <p:ext uri="{BB962C8B-B14F-4D97-AF65-F5344CB8AC3E}">
        <p14:creationId xmlns="" xmlns:p14="http://schemas.microsoft.com/office/powerpoint/2010/main" val="423593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4</a:t>
            </a:fld>
            <a:endParaRPr lang="es-ES" dirty="0"/>
          </a:p>
        </p:txBody>
      </p:sp>
    </p:spTree>
    <p:extLst>
      <p:ext uri="{BB962C8B-B14F-4D97-AF65-F5344CB8AC3E}">
        <p14:creationId xmlns="" xmlns:p14="http://schemas.microsoft.com/office/powerpoint/2010/main" val="1628715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31</a:t>
            </a:fld>
            <a:endParaRPr lang="es-ES" dirty="0"/>
          </a:p>
        </p:txBody>
      </p:sp>
    </p:spTree>
    <p:extLst>
      <p:ext uri="{BB962C8B-B14F-4D97-AF65-F5344CB8AC3E}">
        <p14:creationId xmlns="" xmlns:p14="http://schemas.microsoft.com/office/powerpoint/2010/main" val="179525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32</a:t>
            </a:fld>
            <a:endParaRPr lang="es-ES"/>
          </a:p>
        </p:txBody>
      </p:sp>
    </p:spTree>
    <p:extLst>
      <p:ext uri="{BB962C8B-B14F-4D97-AF65-F5344CB8AC3E}">
        <p14:creationId xmlns="" xmlns:p14="http://schemas.microsoft.com/office/powerpoint/2010/main" val="244053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33</a:t>
            </a:fld>
            <a:endParaRPr lang="es-ES"/>
          </a:p>
        </p:txBody>
      </p:sp>
    </p:spTree>
    <p:extLst>
      <p:ext uri="{BB962C8B-B14F-4D97-AF65-F5344CB8AC3E}">
        <p14:creationId xmlns="" xmlns:p14="http://schemas.microsoft.com/office/powerpoint/2010/main" val="3645855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34</a:t>
            </a:fld>
            <a:endParaRPr lang="es-ES" dirty="0"/>
          </a:p>
        </p:txBody>
      </p:sp>
    </p:spTree>
    <p:extLst>
      <p:ext uri="{BB962C8B-B14F-4D97-AF65-F5344CB8AC3E}">
        <p14:creationId xmlns="" xmlns:p14="http://schemas.microsoft.com/office/powerpoint/2010/main" val="3080831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35</a:t>
            </a:fld>
            <a:endParaRPr lang="es-ES" dirty="0"/>
          </a:p>
        </p:txBody>
      </p:sp>
    </p:spTree>
    <p:extLst>
      <p:ext uri="{BB962C8B-B14F-4D97-AF65-F5344CB8AC3E}">
        <p14:creationId xmlns="" xmlns:p14="http://schemas.microsoft.com/office/powerpoint/2010/main" val="3644782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36</a:t>
            </a:fld>
            <a:endParaRPr lang="es-ES" dirty="0"/>
          </a:p>
        </p:txBody>
      </p:sp>
    </p:spTree>
    <p:extLst>
      <p:ext uri="{BB962C8B-B14F-4D97-AF65-F5344CB8AC3E}">
        <p14:creationId xmlns="" xmlns:p14="http://schemas.microsoft.com/office/powerpoint/2010/main" val="85809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37</a:t>
            </a:fld>
            <a:endParaRPr lang="es-ES" dirty="0"/>
          </a:p>
        </p:txBody>
      </p:sp>
    </p:spTree>
    <p:extLst>
      <p:ext uri="{BB962C8B-B14F-4D97-AF65-F5344CB8AC3E}">
        <p14:creationId xmlns:p14="http://schemas.microsoft.com/office/powerpoint/2010/main" xmlns="" val="858094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38</a:t>
            </a:fld>
            <a:endParaRPr lang="es-ES" dirty="0"/>
          </a:p>
        </p:txBody>
      </p:sp>
    </p:spTree>
    <p:extLst>
      <p:ext uri="{BB962C8B-B14F-4D97-AF65-F5344CB8AC3E}">
        <p14:creationId xmlns:p14="http://schemas.microsoft.com/office/powerpoint/2010/main" xmlns="" val="858094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39</a:t>
            </a:fld>
            <a:endParaRPr lang="es-ES" dirty="0"/>
          </a:p>
        </p:txBody>
      </p:sp>
    </p:spTree>
    <p:extLst>
      <p:ext uri="{BB962C8B-B14F-4D97-AF65-F5344CB8AC3E}">
        <p14:creationId xmlns="" xmlns:p14="http://schemas.microsoft.com/office/powerpoint/2010/main" val="411016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40</a:t>
            </a:fld>
            <a:endParaRPr lang="es-ES" dirty="0"/>
          </a:p>
        </p:txBody>
      </p:sp>
    </p:spTree>
    <p:extLst>
      <p:ext uri="{BB962C8B-B14F-4D97-AF65-F5344CB8AC3E}">
        <p14:creationId xmlns="" xmlns:p14="http://schemas.microsoft.com/office/powerpoint/2010/main" val="178389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r>
              <a:rPr lang="eu-ES" dirty="0" smtClean="0"/>
              <a:t>Iturriak adierazi: Eusko Jaurlaritzako</a:t>
            </a:r>
            <a:r>
              <a:rPr lang="eu-ES" baseline="0" dirty="0" smtClean="0"/>
              <a:t> Hezkuntza saila</a:t>
            </a:r>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5</a:t>
            </a:fld>
            <a:endParaRPr lang="es-ES" dirty="0"/>
          </a:p>
        </p:txBody>
      </p:sp>
    </p:spTree>
    <p:extLst>
      <p:ext uri="{BB962C8B-B14F-4D97-AF65-F5344CB8AC3E}">
        <p14:creationId xmlns="" xmlns:p14="http://schemas.microsoft.com/office/powerpoint/2010/main" val="55600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6</a:t>
            </a:fld>
            <a:endParaRPr lang="es-ES" dirty="0"/>
          </a:p>
        </p:txBody>
      </p:sp>
    </p:spTree>
    <p:extLst>
      <p:ext uri="{BB962C8B-B14F-4D97-AF65-F5344CB8AC3E}">
        <p14:creationId xmlns="" xmlns:p14="http://schemas.microsoft.com/office/powerpoint/2010/main" val="3507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7</a:t>
            </a:fld>
            <a:endParaRPr lang="es-ES" dirty="0"/>
          </a:p>
        </p:txBody>
      </p:sp>
    </p:spTree>
    <p:extLst>
      <p:ext uri="{BB962C8B-B14F-4D97-AF65-F5344CB8AC3E}">
        <p14:creationId xmlns="" xmlns:p14="http://schemas.microsoft.com/office/powerpoint/2010/main" val="210633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8</a:t>
            </a:fld>
            <a:endParaRPr lang="es-ES" dirty="0"/>
          </a:p>
        </p:txBody>
      </p:sp>
    </p:spTree>
    <p:extLst>
      <p:ext uri="{BB962C8B-B14F-4D97-AF65-F5344CB8AC3E}">
        <p14:creationId xmlns="" xmlns:p14="http://schemas.microsoft.com/office/powerpoint/2010/main" val="186238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9</a:t>
            </a:fld>
            <a:endParaRPr lang="es-ES"/>
          </a:p>
        </p:txBody>
      </p:sp>
    </p:spTree>
    <p:extLst>
      <p:ext uri="{BB962C8B-B14F-4D97-AF65-F5344CB8AC3E}">
        <p14:creationId xmlns="" xmlns:p14="http://schemas.microsoft.com/office/powerpoint/2010/main" val="139556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positibaren irudiaren leku-marka 1"/>
          <p:cNvSpPr>
            <a:spLocks noGrp="1" noRot="1" noChangeAspect="1"/>
          </p:cNvSpPr>
          <p:nvPr>
            <p:ph type="sldImg"/>
          </p:nvPr>
        </p:nvSpPr>
        <p:spPr>
          <a:xfrm>
            <a:off x="1538288" y="744538"/>
            <a:ext cx="3722687" cy="3722687"/>
          </a:xfrm>
        </p:spPr>
      </p:sp>
      <p:sp>
        <p:nvSpPr>
          <p:cNvPr id="3" name="Oharren leku-marka 2"/>
          <p:cNvSpPr>
            <a:spLocks noGrp="1"/>
          </p:cNvSpPr>
          <p:nvPr>
            <p:ph type="body" idx="1"/>
          </p:nvPr>
        </p:nvSpPr>
        <p:spPr/>
        <p:txBody>
          <a:bodyPr>
            <a:normAutofit/>
          </a:bodyPr>
          <a:lstStyle/>
          <a:p>
            <a:r>
              <a:rPr lang="eu-ES" dirty="0" smtClean="0"/>
              <a:t>Eremu informalean.</a:t>
            </a:r>
            <a:endParaRPr lang="eu-ES" dirty="0"/>
          </a:p>
        </p:txBody>
      </p:sp>
      <p:sp>
        <p:nvSpPr>
          <p:cNvPr id="4" name="Diapositibaren zenbakiaren leku-marka 3"/>
          <p:cNvSpPr>
            <a:spLocks noGrp="1"/>
          </p:cNvSpPr>
          <p:nvPr>
            <p:ph type="sldNum" sz="quarter" idx="10"/>
          </p:nvPr>
        </p:nvSpPr>
        <p:spPr/>
        <p:txBody>
          <a:bodyPr/>
          <a:lstStyle/>
          <a:p>
            <a:fld id="{48A84895-FBAB-4234-A582-138D5894E144}" type="slidenum">
              <a:rPr lang="es-ES" smtClean="0"/>
              <a:pPr/>
              <a:t>10</a:t>
            </a:fld>
            <a:endParaRPr lang="es-ES" dirty="0"/>
          </a:p>
        </p:txBody>
      </p:sp>
    </p:spTree>
    <p:extLst>
      <p:ext uri="{BB962C8B-B14F-4D97-AF65-F5344CB8AC3E}">
        <p14:creationId xmlns="" xmlns:p14="http://schemas.microsoft.com/office/powerpoint/2010/main" val="235019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uaren diapositiba">
    <p:spTree>
      <p:nvGrpSpPr>
        <p:cNvPr id="1" name=""/>
        <p:cNvGrpSpPr/>
        <p:nvPr/>
      </p:nvGrpSpPr>
      <p:grpSpPr>
        <a:xfrm>
          <a:off x="0" y="0"/>
          <a:ext cx="0" cy="0"/>
          <a:chOff x="0" y="0"/>
          <a:chExt cx="0" cy="0"/>
        </a:xfrm>
      </p:grpSpPr>
      <p:sp>
        <p:nvSpPr>
          <p:cNvPr id="2" name="Titulua 1"/>
          <p:cNvSpPr>
            <a:spLocks noGrp="1"/>
          </p:cNvSpPr>
          <p:nvPr>
            <p:ph type="ctrTitle"/>
          </p:nvPr>
        </p:nvSpPr>
        <p:spPr>
          <a:xfrm>
            <a:off x="567095" y="2348893"/>
            <a:ext cx="6427074" cy="1620771"/>
          </a:xfrm>
        </p:spPr>
        <p:txBody>
          <a:bodyPr/>
          <a:lstStyle/>
          <a:p>
            <a:r>
              <a:rPr lang="eu-ES" smtClean="0"/>
              <a:t>Egin klik titulu maisuaren estiloa aldatzeko</a:t>
            </a:r>
            <a:endParaRPr lang="eu-ES"/>
          </a:p>
        </p:txBody>
      </p:sp>
      <p:sp>
        <p:nvSpPr>
          <p:cNvPr id="3" name="Azpititulua 2"/>
          <p:cNvSpPr>
            <a:spLocks noGrp="1"/>
          </p:cNvSpPr>
          <p:nvPr>
            <p:ph type="subTitle" idx="1"/>
          </p:nvPr>
        </p:nvSpPr>
        <p:spPr>
          <a:xfrm>
            <a:off x="1134190" y="4284716"/>
            <a:ext cx="5292884" cy="193232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u-ES" smtClean="0"/>
              <a:t>Egin klik maisuaren azpititulu-estiloa editatzeko</a:t>
            </a:r>
            <a:endParaRPr lang="eu-ES"/>
          </a:p>
        </p:txBody>
      </p:sp>
      <p:sp>
        <p:nvSpPr>
          <p:cNvPr id="4" name="Dataren leku-marka 3"/>
          <p:cNvSpPr>
            <a:spLocks noGrp="1"/>
          </p:cNvSpPr>
          <p:nvPr>
            <p:ph type="dt" sz="half" idx="10"/>
          </p:nvPr>
        </p:nvSpPr>
        <p:spPr/>
        <p:txBody>
          <a:bodyPr/>
          <a:lstStyle/>
          <a:p>
            <a:fld id="{E3A15AF8-15FA-47F5-8BB8-EFA0A63AD6F1}" type="datetime1">
              <a:rPr lang="es-ES" smtClean="0"/>
              <a:pPr/>
              <a:t>12/04/2018</a:t>
            </a:fld>
            <a:endParaRPr lang="es-ES" dirty="0"/>
          </a:p>
        </p:txBody>
      </p:sp>
      <p:sp>
        <p:nvSpPr>
          <p:cNvPr id="5" name="Orri-oinaren leku-marka 4"/>
          <p:cNvSpPr>
            <a:spLocks noGrp="1"/>
          </p:cNvSpPr>
          <p:nvPr>
            <p:ph type="ftr" sz="quarter" idx="11"/>
          </p:nvPr>
        </p:nvSpPr>
        <p:spPr/>
        <p:txBody>
          <a:bodyPr/>
          <a:lstStyle/>
          <a:p>
            <a:endParaRPr lang="es-ES" dirty="0"/>
          </a:p>
        </p:txBody>
      </p:sp>
      <p:sp>
        <p:nvSpPr>
          <p:cNvPr id="6" name="Diapositibaren zenbakiaren leku-marka 5"/>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ulua eta testu bertikal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u-ES"/>
          </a:p>
        </p:txBody>
      </p:sp>
      <p:sp>
        <p:nvSpPr>
          <p:cNvPr id="3" name="Testuaren leku-marka bertikala 2"/>
          <p:cNvSpPr>
            <a:spLocks noGrp="1"/>
          </p:cNvSpPr>
          <p:nvPr>
            <p:ph type="body" orient="vert" idx="1"/>
          </p:nvPr>
        </p:nvSpPr>
        <p:spPr/>
        <p:txBody>
          <a:bodyPr vert="eaVert"/>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Dataren leku-marka 3"/>
          <p:cNvSpPr>
            <a:spLocks noGrp="1"/>
          </p:cNvSpPr>
          <p:nvPr>
            <p:ph type="dt" sz="half" idx="10"/>
          </p:nvPr>
        </p:nvSpPr>
        <p:spPr/>
        <p:txBody>
          <a:bodyPr/>
          <a:lstStyle/>
          <a:p>
            <a:fld id="{DB776FCF-F8DD-47BE-B89C-E90B4D3BF60D}" type="datetime1">
              <a:rPr lang="es-ES" smtClean="0"/>
              <a:pPr/>
              <a:t>12/04/2018</a:t>
            </a:fld>
            <a:endParaRPr lang="es-ES" dirty="0"/>
          </a:p>
        </p:txBody>
      </p:sp>
      <p:sp>
        <p:nvSpPr>
          <p:cNvPr id="5" name="Orri-oinaren leku-marka 4"/>
          <p:cNvSpPr>
            <a:spLocks noGrp="1"/>
          </p:cNvSpPr>
          <p:nvPr>
            <p:ph type="ftr" sz="quarter" idx="11"/>
          </p:nvPr>
        </p:nvSpPr>
        <p:spPr/>
        <p:txBody>
          <a:bodyPr/>
          <a:lstStyle/>
          <a:p>
            <a:endParaRPr lang="es-ES" dirty="0"/>
          </a:p>
        </p:txBody>
      </p:sp>
      <p:sp>
        <p:nvSpPr>
          <p:cNvPr id="6" name="Diapositibaren zenbakiaren leku-marka 5"/>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ulu bertikala eta testua">
    <p:spTree>
      <p:nvGrpSpPr>
        <p:cNvPr id="1" name=""/>
        <p:cNvGrpSpPr/>
        <p:nvPr/>
      </p:nvGrpSpPr>
      <p:grpSpPr>
        <a:xfrm>
          <a:off x="0" y="0"/>
          <a:ext cx="0" cy="0"/>
          <a:chOff x="0" y="0"/>
          <a:chExt cx="0" cy="0"/>
        </a:xfrm>
      </p:grpSpPr>
      <p:sp>
        <p:nvSpPr>
          <p:cNvPr id="2" name="Izenburu bertikala 1"/>
          <p:cNvSpPr>
            <a:spLocks noGrp="1"/>
          </p:cNvSpPr>
          <p:nvPr>
            <p:ph type="title" orient="vert"/>
          </p:nvPr>
        </p:nvSpPr>
        <p:spPr>
          <a:xfrm>
            <a:off x="5481916" y="302802"/>
            <a:ext cx="1701284" cy="6451578"/>
          </a:xfrm>
        </p:spPr>
        <p:txBody>
          <a:bodyPr vert="eaVert"/>
          <a:lstStyle/>
          <a:p>
            <a:r>
              <a:rPr lang="eu-ES" smtClean="0"/>
              <a:t>Egin klik titulu maisuaren estiloa aldatzeko</a:t>
            </a:r>
            <a:endParaRPr lang="eu-ES"/>
          </a:p>
        </p:txBody>
      </p:sp>
      <p:sp>
        <p:nvSpPr>
          <p:cNvPr id="3" name="Testuaren leku-marka bertikala 2"/>
          <p:cNvSpPr>
            <a:spLocks noGrp="1"/>
          </p:cNvSpPr>
          <p:nvPr>
            <p:ph type="body" orient="vert" idx="1"/>
          </p:nvPr>
        </p:nvSpPr>
        <p:spPr>
          <a:xfrm>
            <a:off x="378063" y="302802"/>
            <a:ext cx="4977831" cy="6451578"/>
          </a:xfrm>
        </p:spPr>
        <p:txBody>
          <a:bodyPr vert="eaVert"/>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Dataren leku-marka 3"/>
          <p:cNvSpPr>
            <a:spLocks noGrp="1"/>
          </p:cNvSpPr>
          <p:nvPr>
            <p:ph type="dt" sz="half" idx="10"/>
          </p:nvPr>
        </p:nvSpPr>
        <p:spPr/>
        <p:txBody>
          <a:bodyPr/>
          <a:lstStyle/>
          <a:p>
            <a:fld id="{16E9E776-9598-4BAC-A7B1-77E17BF27FFF}" type="datetime1">
              <a:rPr lang="es-ES" smtClean="0"/>
              <a:pPr/>
              <a:t>12/04/2018</a:t>
            </a:fld>
            <a:endParaRPr lang="es-ES" dirty="0"/>
          </a:p>
        </p:txBody>
      </p:sp>
      <p:sp>
        <p:nvSpPr>
          <p:cNvPr id="5" name="Orri-oinaren leku-marka 4"/>
          <p:cNvSpPr>
            <a:spLocks noGrp="1"/>
          </p:cNvSpPr>
          <p:nvPr>
            <p:ph type="ftr" sz="quarter" idx="11"/>
          </p:nvPr>
        </p:nvSpPr>
        <p:spPr/>
        <p:txBody>
          <a:bodyPr/>
          <a:lstStyle/>
          <a:p>
            <a:endParaRPr lang="es-ES" dirty="0"/>
          </a:p>
        </p:txBody>
      </p:sp>
      <p:sp>
        <p:nvSpPr>
          <p:cNvPr id="6" name="Diapositibaren zenbakiaren leku-marka 5"/>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ua eta eduki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u-ES"/>
          </a:p>
        </p:txBody>
      </p:sp>
      <p:sp>
        <p:nvSpPr>
          <p:cNvPr id="3" name="Edukiaren leku-marka 2"/>
          <p:cNvSpPr>
            <a:spLocks noGrp="1"/>
          </p:cNvSpPr>
          <p:nvPr>
            <p:ph idx="1"/>
          </p:nvPr>
        </p:nvSpPr>
        <p:spPr/>
        <p:txBody>
          <a:body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Dataren leku-marka 3"/>
          <p:cNvSpPr>
            <a:spLocks noGrp="1"/>
          </p:cNvSpPr>
          <p:nvPr>
            <p:ph type="dt" sz="half" idx="10"/>
          </p:nvPr>
        </p:nvSpPr>
        <p:spPr/>
        <p:txBody>
          <a:bodyPr/>
          <a:lstStyle/>
          <a:p>
            <a:fld id="{DF7962B8-01D6-4F2E-9195-820711B2F5E8}" type="datetime1">
              <a:rPr lang="es-ES" smtClean="0"/>
              <a:pPr/>
              <a:t>12/04/2018</a:t>
            </a:fld>
            <a:endParaRPr lang="es-ES" dirty="0"/>
          </a:p>
        </p:txBody>
      </p:sp>
      <p:sp>
        <p:nvSpPr>
          <p:cNvPr id="5" name="Orri-oinaren leku-marka 4"/>
          <p:cNvSpPr>
            <a:spLocks noGrp="1"/>
          </p:cNvSpPr>
          <p:nvPr>
            <p:ph type="ftr" sz="quarter" idx="11"/>
          </p:nvPr>
        </p:nvSpPr>
        <p:spPr/>
        <p:txBody>
          <a:bodyPr/>
          <a:lstStyle/>
          <a:p>
            <a:endParaRPr lang="es-ES" dirty="0"/>
          </a:p>
        </p:txBody>
      </p:sp>
      <p:sp>
        <p:nvSpPr>
          <p:cNvPr id="6" name="Diapositibaren zenbakiaren leku-marka 5"/>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talaren goiburua">
    <p:spTree>
      <p:nvGrpSpPr>
        <p:cNvPr id="1" name=""/>
        <p:cNvGrpSpPr/>
        <p:nvPr/>
      </p:nvGrpSpPr>
      <p:grpSpPr>
        <a:xfrm>
          <a:off x="0" y="0"/>
          <a:ext cx="0" cy="0"/>
          <a:chOff x="0" y="0"/>
          <a:chExt cx="0" cy="0"/>
        </a:xfrm>
      </p:grpSpPr>
      <p:sp>
        <p:nvSpPr>
          <p:cNvPr id="2" name="Titulua 1"/>
          <p:cNvSpPr>
            <a:spLocks noGrp="1"/>
          </p:cNvSpPr>
          <p:nvPr>
            <p:ph type="title"/>
          </p:nvPr>
        </p:nvSpPr>
        <p:spPr>
          <a:xfrm>
            <a:off x="597287" y="4858812"/>
            <a:ext cx="6427074" cy="1501751"/>
          </a:xfrm>
        </p:spPr>
        <p:txBody>
          <a:bodyPr anchor="t"/>
          <a:lstStyle>
            <a:lvl1pPr algn="l">
              <a:defRPr sz="4000" b="1" cap="all"/>
            </a:lvl1pPr>
          </a:lstStyle>
          <a:p>
            <a:r>
              <a:rPr lang="eu-ES" smtClean="0"/>
              <a:t>Egin klik titulu maisuaren estiloa aldatzeko</a:t>
            </a:r>
            <a:endParaRPr lang="eu-ES"/>
          </a:p>
        </p:txBody>
      </p:sp>
      <p:sp>
        <p:nvSpPr>
          <p:cNvPr id="3" name="Testuaren leku-marka 2"/>
          <p:cNvSpPr>
            <a:spLocks noGrp="1"/>
          </p:cNvSpPr>
          <p:nvPr>
            <p:ph type="body" idx="1"/>
          </p:nvPr>
        </p:nvSpPr>
        <p:spPr>
          <a:xfrm>
            <a:off x="597287" y="3204786"/>
            <a:ext cx="6427074"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u-ES" smtClean="0"/>
              <a:t>Egin klik testu maisuaren estiloak aldatzeko</a:t>
            </a:r>
          </a:p>
        </p:txBody>
      </p:sp>
      <p:sp>
        <p:nvSpPr>
          <p:cNvPr id="4" name="Dataren leku-marka 3"/>
          <p:cNvSpPr>
            <a:spLocks noGrp="1"/>
          </p:cNvSpPr>
          <p:nvPr>
            <p:ph type="dt" sz="half" idx="10"/>
          </p:nvPr>
        </p:nvSpPr>
        <p:spPr/>
        <p:txBody>
          <a:bodyPr/>
          <a:lstStyle/>
          <a:p>
            <a:fld id="{09EAADB5-9B95-46ED-ABE9-88E6EFC181E7}" type="datetime1">
              <a:rPr lang="es-ES" smtClean="0"/>
              <a:pPr/>
              <a:t>12/04/2018</a:t>
            </a:fld>
            <a:endParaRPr lang="es-ES" dirty="0"/>
          </a:p>
        </p:txBody>
      </p:sp>
      <p:sp>
        <p:nvSpPr>
          <p:cNvPr id="5" name="Orri-oinaren leku-marka 4"/>
          <p:cNvSpPr>
            <a:spLocks noGrp="1"/>
          </p:cNvSpPr>
          <p:nvPr>
            <p:ph type="ftr" sz="quarter" idx="11"/>
          </p:nvPr>
        </p:nvSpPr>
        <p:spPr/>
        <p:txBody>
          <a:bodyPr/>
          <a:lstStyle/>
          <a:p>
            <a:endParaRPr lang="es-ES" dirty="0"/>
          </a:p>
        </p:txBody>
      </p:sp>
      <p:sp>
        <p:nvSpPr>
          <p:cNvPr id="6" name="Diapositibaren zenbakiaren leku-marka 5"/>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i eduki">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u-ES"/>
          </a:p>
        </p:txBody>
      </p:sp>
      <p:sp>
        <p:nvSpPr>
          <p:cNvPr id="3" name="Edukiaren leku-marka 2"/>
          <p:cNvSpPr>
            <a:spLocks noGrp="1"/>
          </p:cNvSpPr>
          <p:nvPr>
            <p:ph sz="half" idx="1"/>
          </p:nvPr>
        </p:nvSpPr>
        <p:spPr>
          <a:xfrm>
            <a:off x="378063" y="1764295"/>
            <a:ext cx="333955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Edukiaren leku-marka 3"/>
          <p:cNvSpPr>
            <a:spLocks noGrp="1"/>
          </p:cNvSpPr>
          <p:nvPr>
            <p:ph sz="half" idx="2"/>
          </p:nvPr>
        </p:nvSpPr>
        <p:spPr>
          <a:xfrm>
            <a:off x="3843642" y="1764295"/>
            <a:ext cx="333955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5" name="Dataren leku-marka 4"/>
          <p:cNvSpPr>
            <a:spLocks noGrp="1"/>
          </p:cNvSpPr>
          <p:nvPr>
            <p:ph type="dt" sz="half" idx="10"/>
          </p:nvPr>
        </p:nvSpPr>
        <p:spPr/>
        <p:txBody>
          <a:bodyPr/>
          <a:lstStyle/>
          <a:p>
            <a:fld id="{40FDBDA9-E316-4C71-9E73-9ED55760E588}" type="datetime1">
              <a:rPr lang="es-ES" smtClean="0"/>
              <a:pPr/>
              <a:t>12/04/2018</a:t>
            </a:fld>
            <a:endParaRPr lang="es-ES" dirty="0"/>
          </a:p>
        </p:txBody>
      </p:sp>
      <p:sp>
        <p:nvSpPr>
          <p:cNvPr id="6" name="Orri-oinaren leku-marka 5"/>
          <p:cNvSpPr>
            <a:spLocks noGrp="1"/>
          </p:cNvSpPr>
          <p:nvPr>
            <p:ph type="ftr" sz="quarter" idx="11"/>
          </p:nvPr>
        </p:nvSpPr>
        <p:spPr/>
        <p:txBody>
          <a:bodyPr/>
          <a:lstStyle/>
          <a:p>
            <a:endParaRPr lang="es-ES" dirty="0"/>
          </a:p>
        </p:txBody>
      </p:sp>
      <p:sp>
        <p:nvSpPr>
          <p:cNvPr id="7" name="Diapositibaren zenbakiaren leku-marka 6"/>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onparazioa">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lvl1pPr>
              <a:defRPr/>
            </a:lvl1pPr>
          </a:lstStyle>
          <a:p>
            <a:r>
              <a:rPr lang="eu-ES" smtClean="0"/>
              <a:t>Egin klik titulu maisuaren estiloa aldatzeko</a:t>
            </a:r>
            <a:endParaRPr lang="eu-ES"/>
          </a:p>
        </p:txBody>
      </p:sp>
      <p:sp>
        <p:nvSpPr>
          <p:cNvPr id="3" name="Testuaren leku-marka 2"/>
          <p:cNvSpPr>
            <a:spLocks noGrp="1"/>
          </p:cNvSpPr>
          <p:nvPr>
            <p:ph type="body" idx="1"/>
          </p:nvPr>
        </p:nvSpPr>
        <p:spPr>
          <a:xfrm>
            <a:off x="378063" y="1692533"/>
            <a:ext cx="334087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u-ES" smtClean="0"/>
              <a:t>Egin klik testu maisuaren estiloak aldatzeko</a:t>
            </a:r>
          </a:p>
        </p:txBody>
      </p:sp>
      <p:sp>
        <p:nvSpPr>
          <p:cNvPr id="4" name="Edukiaren leku-marka 3"/>
          <p:cNvSpPr>
            <a:spLocks noGrp="1"/>
          </p:cNvSpPr>
          <p:nvPr>
            <p:ph sz="half" idx="2"/>
          </p:nvPr>
        </p:nvSpPr>
        <p:spPr>
          <a:xfrm>
            <a:off x="378063" y="2397901"/>
            <a:ext cx="3340871"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5" name="Testuaren leku-marka 4"/>
          <p:cNvSpPr>
            <a:spLocks noGrp="1"/>
          </p:cNvSpPr>
          <p:nvPr>
            <p:ph type="body" sz="quarter" idx="3"/>
          </p:nvPr>
        </p:nvSpPr>
        <p:spPr>
          <a:xfrm>
            <a:off x="3841017" y="1692533"/>
            <a:ext cx="3342183"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u-ES" smtClean="0"/>
              <a:t>Egin klik testu maisuaren estiloak aldatzeko</a:t>
            </a:r>
          </a:p>
        </p:txBody>
      </p:sp>
      <p:sp>
        <p:nvSpPr>
          <p:cNvPr id="6" name="Edukiaren leku-marka 5"/>
          <p:cNvSpPr>
            <a:spLocks noGrp="1"/>
          </p:cNvSpPr>
          <p:nvPr>
            <p:ph sz="quarter" idx="4"/>
          </p:nvPr>
        </p:nvSpPr>
        <p:spPr>
          <a:xfrm>
            <a:off x="3841017" y="2397901"/>
            <a:ext cx="3342183"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7" name="Dataren leku-marka 6"/>
          <p:cNvSpPr>
            <a:spLocks noGrp="1"/>
          </p:cNvSpPr>
          <p:nvPr>
            <p:ph type="dt" sz="half" idx="10"/>
          </p:nvPr>
        </p:nvSpPr>
        <p:spPr/>
        <p:txBody>
          <a:bodyPr/>
          <a:lstStyle/>
          <a:p>
            <a:fld id="{738546FC-E52E-41AF-9C43-CA4670A2D381}" type="datetime1">
              <a:rPr lang="es-ES" smtClean="0"/>
              <a:pPr/>
              <a:t>12/04/2018</a:t>
            </a:fld>
            <a:endParaRPr lang="es-ES" dirty="0"/>
          </a:p>
        </p:txBody>
      </p:sp>
      <p:sp>
        <p:nvSpPr>
          <p:cNvPr id="8" name="Orri-oinaren leku-marka 7"/>
          <p:cNvSpPr>
            <a:spLocks noGrp="1"/>
          </p:cNvSpPr>
          <p:nvPr>
            <p:ph type="ftr" sz="quarter" idx="11"/>
          </p:nvPr>
        </p:nvSpPr>
        <p:spPr/>
        <p:txBody>
          <a:bodyPr/>
          <a:lstStyle/>
          <a:p>
            <a:endParaRPr lang="es-ES" dirty="0"/>
          </a:p>
        </p:txBody>
      </p:sp>
      <p:sp>
        <p:nvSpPr>
          <p:cNvPr id="9" name="Diapositibaren zenbakiaren leku-marka 8"/>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ulua bakarrik">
    <p:spTree>
      <p:nvGrpSpPr>
        <p:cNvPr id="1" name=""/>
        <p:cNvGrpSpPr/>
        <p:nvPr/>
      </p:nvGrpSpPr>
      <p:grpSpPr>
        <a:xfrm>
          <a:off x="0" y="0"/>
          <a:ext cx="0" cy="0"/>
          <a:chOff x="0" y="0"/>
          <a:chExt cx="0" cy="0"/>
        </a:xfrm>
      </p:grpSpPr>
      <p:sp>
        <p:nvSpPr>
          <p:cNvPr id="2" name="Titulua 1"/>
          <p:cNvSpPr>
            <a:spLocks noGrp="1"/>
          </p:cNvSpPr>
          <p:nvPr>
            <p:ph type="title"/>
          </p:nvPr>
        </p:nvSpPr>
        <p:spPr/>
        <p:txBody>
          <a:bodyPr/>
          <a:lstStyle/>
          <a:p>
            <a:r>
              <a:rPr lang="eu-ES" smtClean="0"/>
              <a:t>Egin klik titulu maisuaren estiloa aldatzeko</a:t>
            </a:r>
            <a:endParaRPr lang="eu-ES"/>
          </a:p>
        </p:txBody>
      </p:sp>
      <p:sp>
        <p:nvSpPr>
          <p:cNvPr id="3" name="Dataren leku-marka 2"/>
          <p:cNvSpPr>
            <a:spLocks noGrp="1"/>
          </p:cNvSpPr>
          <p:nvPr>
            <p:ph type="dt" sz="half" idx="10"/>
          </p:nvPr>
        </p:nvSpPr>
        <p:spPr/>
        <p:txBody>
          <a:bodyPr/>
          <a:lstStyle/>
          <a:p>
            <a:fld id="{F86DD88D-8A25-4E84-99D4-2299681BC4E4}" type="datetime1">
              <a:rPr lang="es-ES" smtClean="0"/>
              <a:pPr/>
              <a:t>12/04/2018</a:t>
            </a:fld>
            <a:endParaRPr lang="es-ES" dirty="0"/>
          </a:p>
        </p:txBody>
      </p:sp>
      <p:sp>
        <p:nvSpPr>
          <p:cNvPr id="4" name="Orri-oinaren leku-marka 3"/>
          <p:cNvSpPr>
            <a:spLocks noGrp="1"/>
          </p:cNvSpPr>
          <p:nvPr>
            <p:ph type="ftr" sz="quarter" idx="11"/>
          </p:nvPr>
        </p:nvSpPr>
        <p:spPr/>
        <p:txBody>
          <a:bodyPr/>
          <a:lstStyle/>
          <a:p>
            <a:endParaRPr lang="es-ES" dirty="0"/>
          </a:p>
        </p:txBody>
      </p:sp>
      <p:sp>
        <p:nvSpPr>
          <p:cNvPr id="5" name="Diapositibaren zenbakiaren leku-marka 4"/>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Hutsik">
    <p:spTree>
      <p:nvGrpSpPr>
        <p:cNvPr id="1" name=""/>
        <p:cNvGrpSpPr/>
        <p:nvPr/>
      </p:nvGrpSpPr>
      <p:grpSpPr>
        <a:xfrm>
          <a:off x="0" y="0"/>
          <a:ext cx="0" cy="0"/>
          <a:chOff x="0" y="0"/>
          <a:chExt cx="0" cy="0"/>
        </a:xfrm>
      </p:grpSpPr>
      <p:sp>
        <p:nvSpPr>
          <p:cNvPr id="2" name="Dataren leku-marka 1"/>
          <p:cNvSpPr>
            <a:spLocks noGrp="1"/>
          </p:cNvSpPr>
          <p:nvPr>
            <p:ph type="dt" sz="half" idx="10"/>
          </p:nvPr>
        </p:nvSpPr>
        <p:spPr/>
        <p:txBody>
          <a:bodyPr/>
          <a:lstStyle/>
          <a:p>
            <a:fld id="{31E0FB3A-D8F7-4F2A-9518-E0BCB668ED88}" type="datetime1">
              <a:rPr lang="es-ES" smtClean="0"/>
              <a:pPr/>
              <a:t>12/04/2018</a:t>
            </a:fld>
            <a:endParaRPr lang="es-ES" dirty="0"/>
          </a:p>
        </p:txBody>
      </p:sp>
      <p:sp>
        <p:nvSpPr>
          <p:cNvPr id="3" name="Orri-oinaren leku-marka 2"/>
          <p:cNvSpPr>
            <a:spLocks noGrp="1"/>
          </p:cNvSpPr>
          <p:nvPr>
            <p:ph type="ftr" sz="quarter" idx="11"/>
          </p:nvPr>
        </p:nvSpPr>
        <p:spPr/>
        <p:txBody>
          <a:bodyPr/>
          <a:lstStyle/>
          <a:p>
            <a:endParaRPr lang="es-ES" dirty="0"/>
          </a:p>
        </p:txBody>
      </p:sp>
      <p:sp>
        <p:nvSpPr>
          <p:cNvPr id="4" name="Diapositibaren zenbakiaren leku-marka 3"/>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pigrafedun edukia">
    <p:spTree>
      <p:nvGrpSpPr>
        <p:cNvPr id="1" name=""/>
        <p:cNvGrpSpPr/>
        <p:nvPr/>
      </p:nvGrpSpPr>
      <p:grpSpPr>
        <a:xfrm>
          <a:off x="0" y="0"/>
          <a:ext cx="0" cy="0"/>
          <a:chOff x="0" y="0"/>
          <a:chExt cx="0" cy="0"/>
        </a:xfrm>
      </p:grpSpPr>
      <p:sp>
        <p:nvSpPr>
          <p:cNvPr id="2" name="Titulua 1"/>
          <p:cNvSpPr>
            <a:spLocks noGrp="1"/>
          </p:cNvSpPr>
          <p:nvPr>
            <p:ph type="title"/>
          </p:nvPr>
        </p:nvSpPr>
        <p:spPr>
          <a:xfrm>
            <a:off x="378064" y="301050"/>
            <a:ext cx="2487603" cy="1281214"/>
          </a:xfrm>
        </p:spPr>
        <p:txBody>
          <a:bodyPr anchor="b"/>
          <a:lstStyle>
            <a:lvl1pPr algn="l">
              <a:defRPr sz="2000" b="1"/>
            </a:lvl1pPr>
          </a:lstStyle>
          <a:p>
            <a:r>
              <a:rPr lang="eu-ES" smtClean="0"/>
              <a:t>Egin klik titulu maisuaren estiloa aldatzeko</a:t>
            </a:r>
            <a:endParaRPr lang="eu-ES"/>
          </a:p>
        </p:txBody>
      </p:sp>
      <p:sp>
        <p:nvSpPr>
          <p:cNvPr id="3" name="Edukiaren leku-marka 2"/>
          <p:cNvSpPr>
            <a:spLocks noGrp="1"/>
          </p:cNvSpPr>
          <p:nvPr>
            <p:ph idx="1"/>
          </p:nvPr>
        </p:nvSpPr>
        <p:spPr>
          <a:xfrm>
            <a:off x="2956244" y="301051"/>
            <a:ext cx="4226956"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Testuaren leku-marka 3"/>
          <p:cNvSpPr>
            <a:spLocks noGrp="1"/>
          </p:cNvSpPr>
          <p:nvPr>
            <p:ph type="body" sz="half" idx="2"/>
          </p:nvPr>
        </p:nvSpPr>
        <p:spPr>
          <a:xfrm>
            <a:off x="378064" y="1582265"/>
            <a:ext cx="2487603"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u-ES" smtClean="0"/>
              <a:t>Egin klik testu maisuaren estiloak aldatzeko</a:t>
            </a:r>
          </a:p>
        </p:txBody>
      </p:sp>
      <p:sp>
        <p:nvSpPr>
          <p:cNvPr id="5" name="Dataren leku-marka 4"/>
          <p:cNvSpPr>
            <a:spLocks noGrp="1"/>
          </p:cNvSpPr>
          <p:nvPr>
            <p:ph type="dt" sz="half" idx="10"/>
          </p:nvPr>
        </p:nvSpPr>
        <p:spPr/>
        <p:txBody>
          <a:bodyPr/>
          <a:lstStyle/>
          <a:p>
            <a:fld id="{D3F072C3-8171-4F46-9161-F195E8A6E1E5}" type="datetime1">
              <a:rPr lang="es-ES" smtClean="0"/>
              <a:pPr/>
              <a:t>12/04/2018</a:t>
            </a:fld>
            <a:endParaRPr lang="es-ES" dirty="0"/>
          </a:p>
        </p:txBody>
      </p:sp>
      <p:sp>
        <p:nvSpPr>
          <p:cNvPr id="6" name="Orri-oinaren leku-marka 5"/>
          <p:cNvSpPr>
            <a:spLocks noGrp="1"/>
          </p:cNvSpPr>
          <p:nvPr>
            <p:ph type="ftr" sz="quarter" idx="11"/>
          </p:nvPr>
        </p:nvSpPr>
        <p:spPr/>
        <p:txBody>
          <a:bodyPr/>
          <a:lstStyle/>
          <a:p>
            <a:endParaRPr lang="es-ES" dirty="0"/>
          </a:p>
        </p:txBody>
      </p:sp>
      <p:sp>
        <p:nvSpPr>
          <p:cNvPr id="7" name="Diapositibaren zenbakiaren leku-marka 6"/>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Epigrafedun irudia">
    <p:spTree>
      <p:nvGrpSpPr>
        <p:cNvPr id="1" name=""/>
        <p:cNvGrpSpPr/>
        <p:nvPr/>
      </p:nvGrpSpPr>
      <p:grpSpPr>
        <a:xfrm>
          <a:off x="0" y="0"/>
          <a:ext cx="0" cy="0"/>
          <a:chOff x="0" y="0"/>
          <a:chExt cx="0" cy="0"/>
        </a:xfrm>
      </p:grpSpPr>
      <p:sp>
        <p:nvSpPr>
          <p:cNvPr id="2" name="Titulua 1"/>
          <p:cNvSpPr>
            <a:spLocks noGrp="1"/>
          </p:cNvSpPr>
          <p:nvPr>
            <p:ph type="title"/>
          </p:nvPr>
        </p:nvSpPr>
        <p:spPr>
          <a:xfrm>
            <a:off x="1482060" y="5292884"/>
            <a:ext cx="4536758" cy="624855"/>
          </a:xfrm>
        </p:spPr>
        <p:txBody>
          <a:bodyPr anchor="b"/>
          <a:lstStyle>
            <a:lvl1pPr algn="l">
              <a:defRPr sz="2000" b="1"/>
            </a:lvl1pPr>
          </a:lstStyle>
          <a:p>
            <a:r>
              <a:rPr lang="eu-ES" smtClean="0"/>
              <a:t>Egin klik titulu maisuaren estiloa aldatzeko</a:t>
            </a:r>
            <a:endParaRPr lang="eu-ES"/>
          </a:p>
        </p:txBody>
      </p:sp>
      <p:sp>
        <p:nvSpPr>
          <p:cNvPr id="3" name="Irudiaren leku-marka 2"/>
          <p:cNvSpPr>
            <a:spLocks noGrp="1"/>
          </p:cNvSpPr>
          <p:nvPr>
            <p:ph type="pic" idx="1"/>
          </p:nvPr>
        </p:nvSpPr>
        <p:spPr>
          <a:xfrm>
            <a:off x="1482060" y="675613"/>
            <a:ext cx="4536758" cy="4536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u-ES" dirty="0"/>
          </a:p>
        </p:txBody>
      </p:sp>
      <p:sp>
        <p:nvSpPr>
          <p:cNvPr id="4" name="Testuaren leku-marka 3"/>
          <p:cNvSpPr>
            <a:spLocks noGrp="1"/>
          </p:cNvSpPr>
          <p:nvPr>
            <p:ph type="body" sz="half" idx="2"/>
          </p:nvPr>
        </p:nvSpPr>
        <p:spPr>
          <a:xfrm>
            <a:off x="1482060" y="5917739"/>
            <a:ext cx="4536758"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u-ES" smtClean="0"/>
              <a:t>Egin klik testu maisuaren estiloak aldatzeko</a:t>
            </a:r>
          </a:p>
        </p:txBody>
      </p:sp>
      <p:sp>
        <p:nvSpPr>
          <p:cNvPr id="5" name="Dataren leku-marka 4"/>
          <p:cNvSpPr>
            <a:spLocks noGrp="1"/>
          </p:cNvSpPr>
          <p:nvPr>
            <p:ph type="dt" sz="half" idx="10"/>
          </p:nvPr>
        </p:nvSpPr>
        <p:spPr/>
        <p:txBody>
          <a:bodyPr/>
          <a:lstStyle/>
          <a:p>
            <a:fld id="{793A929D-75A3-4C6D-9095-B7CA14C00AE6}" type="datetime1">
              <a:rPr lang="es-ES" smtClean="0"/>
              <a:pPr/>
              <a:t>12/04/2018</a:t>
            </a:fld>
            <a:endParaRPr lang="es-ES" dirty="0"/>
          </a:p>
        </p:txBody>
      </p:sp>
      <p:sp>
        <p:nvSpPr>
          <p:cNvPr id="6" name="Orri-oinaren leku-marka 5"/>
          <p:cNvSpPr>
            <a:spLocks noGrp="1"/>
          </p:cNvSpPr>
          <p:nvPr>
            <p:ph type="ftr" sz="quarter" idx="11"/>
          </p:nvPr>
        </p:nvSpPr>
        <p:spPr/>
        <p:txBody>
          <a:bodyPr/>
          <a:lstStyle/>
          <a:p>
            <a:endParaRPr lang="es-ES" dirty="0"/>
          </a:p>
        </p:txBody>
      </p:sp>
      <p:sp>
        <p:nvSpPr>
          <p:cNvPr id="7" name="Diapositibaren zenbakiaren leku-marka 6"/>
          <p:cNvSpPr>
            <a:spLocks noGrp="1"/>
          </p:cNvSpPr>
          <p:nvPr>
            <p:ph type="sldNum" sz="quarter" idx="12"/>
          </p:nvPr>
        </p:nvSpPr>
        <p:spPr/>
        <p:txBody>
          <a:bodyPr/>
          <a:lstStyle/>
          <a:p>
            <a:fld id="{70A8D00D-AA64-4BEB-9BA8-9FDB985FC9C4}"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Izenaren leku-marka 1"/>
          <p:cNvSpPr>
            <a:spLocks noGrp="1"/>
          </p:cNvSpPr>
          <p:nvPr>
            <p:ph type="title"/>
          </p:nvPr>
        </p:nvSpPr>
        <p:spPr>
          <a:xfrm>
            <a:off x="378063" y="302801"/>
            <a:ext cx="6805137" cy="1260211"/>
          </a:xfrm>
          <a:prstGeom prst="rect">
            <a:avLst/>
          </a:prstGeom>
        </p:spPr>
        <p:txBody>
          <a:bodyPr vert="horz" lIns="91440" tIns="45720" rIns="91440" bIns="45720" rtlCol="0" anchor="ctr">
            <a:normAutofit/>
          </a:bodyPr>
          <a:lstStyle/>
          <a:p>
            <a:r>
              <a:rPr lang="eu-ES" smtClean="0"/>
              <a:t>Egin klik titulu maisuaren estiloa aldatzeko</a:t>
            </a:r>
            <a:endParaRPr lang="eu-ES"/>
          </a:p>
        </p:txBody>
      </p:sp>
      <p:sp>
        <p:nvSpPr>
          <p:cNvPr id="3" name="Testuaren leku-marka 2"/>
          <p:cNvSpPr>
            <a:spLocks noGrp="1"/>
          </p:cNvSpPr>
          <p:nvPr>
            <p:ph type="body" idx="1"/>
          </p:nvPr>
        </p:nvSpPr>
        <p:spPr>
          <a:xfrm>
            <a:off x="378063" y="1764295"/>
            <a:ext cx="6805137" cy="4990084"/>
          </a:xfrm>
          <a:prstGeom prst="rect">
            <a:avLst/>
          </a:prstGeom>
        </p:spPr>
        <p:txBody>
          <a:bodyPr vert="horz" lIns="91440" tIns="45720" rIns="91440" bIns="45720" rtlCol="0">
            <a:normAutofit/>
          </a:bodyPr>
          <a:lstStyle/>
          <a:p>
            <a:pPr lvl="0"/>
            <a:r>
              <a:rPr lang="eu-ES" smtClean="0"/>
              <a:t>Egin klik testu maisuaren estiloak aldatzeko</a:t>
            </a:r>
          </a:p>
          <a:p>
            <a:pPr lvl="1"/>
            <a:r>
              <a:rPr lang="eu-ES" smtClean="0"/>
              <a:t>Bigarren maila</a:t>
            </a:r>
          </a:p>
          <a:p>
            <a:pPr lvl="2"/>
            <a:r>
              <a:rPr lang="eu-ES" smtClean="0"/>
              <a:t>Hirugarren maila</a:t>
            </a:r>
          </a:p>
          <a:p>
            <a:pPr lvl="3"/>
            <a:r>
              <a:rPr lang="eu-ES" smtClean="0"/>
              <a:t>Laugarren maila</a:t>
            </a:r>
          </a:p>
          <a:p>
            <a:pPr lvl="4"/>
            <a:r>
              <a:rPr lang="eu-ES" smtClean="0"/>
              <a:t>Bosgarren maila</a:t>
            </a:r>
            <a:endParaRPr lang="eu-ES"/>
          </a:p>
        </p:txBody>
      </p:sp>
      <p:sp>
        <p:nvSpPr>
          <p:cNvPr id="4" name="Dataren leku-marka 3"/>
          <p:cNvSpPr>
            <a:spLocks noGrp="1"/>
          </p:cNvSpPr>
          <p:nvPr>
            <p:ph type="dt" sz="half" idx="2"/>
          </p:nvPr>
        </p:nvSpPr>
        <p:spPr>
          <a:xfrm>
            <a:off x="378063" y="7008171"/>
            <a:ext cx="1764295" cy="402567"/>
          </a:xfrm>
          <a:prstGeom prst="rect">
            <a:avLst/>
          </a:prstGeom>
        </p:spPr>
        <p:txBody>
          <a:bodyPr vert="horz" lIns="91440" tIns="45720" rIns="91440" bIns="45720" rtlCol="0" anchor="ctr"/>
          <a:lstStyle>
            <a:lvl1pPr algn="l">
              <a:defRPr sz="1200">
                <a:solidFill>
                  <a:schemeClr val="tx1">
                    <a:tint val="75000"/>
                  </a:schemeClr>
                </a:solidFill>
              </a:defRPr>
            </a:lvl1pPr>
          </a:lstStyle>
          <a:p>
            <a:fld id="{C98C86F7-E334-4B71-9D88-5834E08BC810}" type="datetime1">
              <a:rPr lang="es-ES" smtClean="0"/>
              <a:pPr/>
              <a:t>12/04/2018</a:t>
            </a:fld>
            <a:endParaRPr lang="es-ES" dirty="0"/>
          </a:p>
        </p:txBody>
      </p:sp>
      <p:sp>
        <p:nvSpPr>
          <p:cNvPr id="5" name="Orri-oinaren leku-marka 4"/>
          <p:cNvSpPr>
            <a:spLocks noGrp="1"/>
          </p:cNvSpPr>
          <p:nvPr>
            <p:ph type="ftr" sz="quarter" idx="3"/>
          </p:nvPr>
        </p:nvSpPr>
        <p:spPr>
          <a:xfrm>
            <a:off x="2583432" y="7008171"/>
            <a:ext cx="2394400" cy="402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Diapositibaren zenbakiaren leku-marka 5"/>
          <p:cNvSpPr>
            <a:spLocks noGrp="1"/>
          </p:cNvSpPr>
          <p:nvPr>
            <p:ph type="sldNum" sz="quarter" idx="4"/>
          </p:nvPr>
        </p:nvSpPr>
        <p:spPr>
          <a:xfrm>
            <a:off x="5418905" y="7008171"/>
            <a:ext cx="1764295" cy="402567"/>
          </a:xfrm>
          <a:prstGeom prst="rect">
            <a:avLst/>
          </a:prstGeom>
        </p:spPr>
        <p:txBody>
          <a:bodyPr vert="horz" lIns="91440" tIns="45720" rIns="91440" bIns="45720" rtlCol="0" anchor="ctr"/>
          <a:lstStyle>
            <a:lvl1pPr algn="r">
              <a:defRPr sz="1200">
                <a:solidFill>
                  <a:schemeClr val="tx1">
                    <a:tint val="75000"/>
                  </a:schemeClr>
                </a:solidFill>
              </a:defRPr>
            </a:lvl1pPr>
          </a:lstStyle>
          <a:p>
            <a:fld id="{70A8D00D-AA64-4BEB-9BA8-9FDB985FC9C4}"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6.jpeg"/><Relationship Id="rId3" Type="http://schemas.openxmlformats.org/officeDocument/2006/relationships/image" Target="../media/image8.jpeg"/><Relationship Id="rId21" Type="http://schemas.openxmlformats.org/officeDocument/2006/relationships/image" Target="../media/image24.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gif"/><Relationship Id="rId16" Type="http://schemas.openxmlformats.org/officeDocument/2006/relationships/image" Target="../media/image21.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7.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6.png"/><Relationship Id="rId10" Type="http://schemas.openxmlformats.org/officeDocument/2006/relationships/image" Target="../media/image15.jpeg"/><Relationship Id="rId19" Type="http://schemas.openxmlformats.org/officeDocument/2006/relationships/image" Target="../media/image23.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image" Target="../media/image31.jpeg"/><Relationship Id="rId2" Type="http://schemas.openxmlformats.org/officeDocument/2006/relationships/notesSlide" Target="../notesSlides/notesSlide29.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jpe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12"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30.png"/><Relationship Id="rId5" Type="http://schemas.openxmlformats.org/officeDocument/2006/relationships/image" Target="../media/image3.jpe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Data" Target="../diagrams/data4.xml"/><Relationship Id="rId11" Type="http://schemas.openxmlformats.org/officeDocument/2006/relationships/image" Target="../media/image30.png"/><Relationship Id="rId5" Type="http://schemas.openxmlformats.org/officeDocument/2006/relationships/image" Target="../media/image3.jpe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jpeg"/><Relationship Id="rId12" Type="http://schemas.openxmlformats.org/officeDocument/2006/relationships/hyperlink" Target="https://www.youtube.com/watch?v=Y-rscb9PvrU" TargetMode="External"/><Relationship Id="rId2" Type="http://schemas.openxmlformats.org/officeDocument/2006/relationships/audio" Target="file:///C:\DENENA\LANEKI\2016\MATERIAL_BERRIAK\ESKAERAK\LA01_2016_LP%20EUSKARAZ\EKITALDIA\AURKEZPENAK-EKITA_LANPRES\itoiz%20promo%20bukatuta.mp3" TargetMode="External"/><Relationship Id="rId16" Type="http://schemas.openxmlformats.org/officeDocument/2006/relationships/image" Target="../media/image31.jpeg"/><Relationship Id="rId1" Type="http://schemas.openxmlformats.org/officeDocument/2006/relationships/video" Target="file:///D:\LANEKI_final_V2.mp4" TargetMode="External"/><Relationship Id="rId6" Type="http://schemas.openxmlformats.org/officeDocument/2006/relationships/image" Target="../media/image2.png"/><Relationship Id="rId11" Type="http://schemas.openxmlformats.org/officeDocument/2006/relationships/hyperlink" Target="itoiz%20promo%20bukatuta.mp3" TargetMode="External"/><Relationship Id="rId5" Type="http://schemas.openxmlformats.org/officeDocument/2006/relationships/image" Target="../media/image1.png"/><Relationship Id="rId1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notesSlide" Target="../notesSlides/notesSlide38.xml"/><Relationship Id="rId9" Type="http://schemas.openxmlformats.org/officeDocument/2006/relationships/image" Target="../media/image37.wmf"/><Relationship Id="rId1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1077153" y="-577087"/>
            <a:ext cx="6256307" cy="63598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3" name="Dataren leku-marka 32"/>
          <p:cNvSpPr>
            <a:spLocks noGrp="1"/>
          </p:cNvSpPr>
          <p:nvPr>
            <p:ph type="dt" sz="half" idx="10"/>
          </p:nvPr>
        </p:nvSpPr>
        <p:spPr/>
        <p:txBody>
          <a:bodyPr/>
          <a:lstStyle/>
          <a:p>
            <a:fld id="{E2DCF5F5-5DBB-42F3-81C6-1B2DB4F4A277}" type="datetime1">
              <a:rPr lang="es-ES" smtClean="0"/>
              <a:pPr/>
              <a:t>12/04/2018</a:t>
            </a:fld>
            <a:endParaRPr lang="es-ES" dirty="0"/>
          </a:p>
        </p:txBody>
      </p:sp>
      <p:sp>
        <p:nvSpPr>
          <p:cNvPr id="48" name="Elipsea 47"/>
          <p:cNvSpPr/>
          <p:nvPr/>
        </p:nvSpPr>
        <p:spPr>
          <a:xfrm>
            <a:off x="2244739" y="1708929"/>
            <a:ext cx="6179362" cy="5883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4" name="Diapositibaren zenbakiaren leku-marka 33"/>
          <p:cNvSpPr>
            <a:spLocks noGrp="1"/>
          </p:cNvSpPr>
          <p:nvPr>
            <p:ph type="sldNum" sz="quarter" idx="12"/>
          </p:nvPr>
        </p:nvSpPr>
        <p:spPr/>
        <p:txBody>
          <a:bodyPr/>
          <a:lstStyle/>
          <a:p>
            <a:fld id="{70A8D00D-AA64-4BEB-9BA8-9FDB985FC9C4}" type="slidenum">
              <a:rPr lang="es-ES" smtClean="0"/>
              <a:pPr/>
              <a:t>1</a:t>
            </a:fld>
            <a:endParaRPr lang="es-ES" dirty="0"/>
          </a:p>
        </p:txBody>
      </p:sp>
      <p:sp>
        <p:nvSpPr>
          <p:cNvPr id="35" name="1 Título"/>
          <p:cNvSpPr txBox="1">
            <a:spLocks/>
          </p:cNvSpPr>
          <p:nvPr/>
        </p:nvSpPr>
        <p:spPr>
          <a:xfrm>
            <a:off x="118145" y="3352003"/>
            <a:ext cx="7443118" cy="708847"/>
          </a:xfrm>
          <a:prstGeom prst="rect">
            <a:avLst/>
          </a:prstGeom>
          <a:noFill/>
          <a:ln>
            <a:noFill/>
          </a:ln>
        </p:spPr>
        <p:txBody>
          <a:bodyPr vert="horz" lIns="81190" tIns="40595" rIns="81190" bIns="40595" rtlCol="0" anchor="ctr">
            <a:noAutofit/>
          </a:bodyPr>
          <a:lstStyle/>
          <a:p>
            <a:pPr algn="ctr">
              <a:spcBef>
                <a:spcPct val="0"/>
              </a:spcBef>
              <a:defRPr/>
            </a:pPr>
            <a:r>
              <a:rPr lang="es-ES" sz="6000" b="1" dirty="0" smtClean="0">
                <a:ln w="18415" cmpd="sng">
                  <a:noFill/>
                  <a:prstDash val="solid"/>
                </a:ln>
                <a:solidFill>
                  <a:schemeClr val="accent2">
                    <a:lumMod val="50000"/>
                  </a:schemeClr>
                </a:solidFill>
                <a:latin typeface="+mj-lt"/>
                <a:ea typeface="+mj-ea"/>
                <a:cs typeface="+mj-cs"/>
              </a:rPr>
              <a:t>1. PROPOSAMEN  DOKUMENTUA </a:t>
            </a:r>
          </a:p>
        </p:txBody>
      </p:sp>
      <p:sp>
        <p:nvSpPr>
          <p:cNvPr id="37" name="32 Rectángulo"/>
          <p:cNvSpPr/>
          <p:nvPr/>
        </p:nvSpPr>
        <p:spPr>
          <a:xfrm>
            <a:off x="-683865" y="5249255"/>
            <a:ext cx="8179812" cy="774480"/>
          </a:xfrm>
          <a:prstGeom prst="rect">
            <a:avLst/>
          </a:prstGeom>
          <a:noFill/>
          <a:ln>
            <a:noFill/>
          </a:ln>
        </p:spPr>
        <p:txBody>
          <a:bodyPr wrap="square" lIns="81190" tIns="40595" rIns="81190" bIns="40595">
            <a:spAutoFit/>
          </a:bodyPr>
          <a:lstStyle/>
          <a:p>
            <a:pPr algn="r"/>
            <a:r>
              <a:rPr lang="eu-ES" sz="2000" dirty="0">
                <a:ln w="18415" cmpd="sng">
                  <a:noFill/>
                  <a:prstDash val="solid"/>
                </a:ln>
                <a:solidFill>
                  <a:schemeClr val="accent2">
                    <a:lumMod val="50000"/>
                  </a:schemeClr>
                </a:solidFill>
                <a:effectLst>
                  <a:outerShdw blurRad="63500" dir="3600000" algn="tl" rotWithShape="0">
                    <a:srgbClr val="000000">
                      <a:alpha val="70000"/>
                    </a:srgbClr>
                  </a:outerShdw>
                </a:effectLst>
              </a:rPr>
              <a:t>Bizkaian euskararen erabilera sustatzen LAN MUNDUAREN ALORREAN:</a:t>
            </a:r>
          </a:p>
          <a:p>
            <a:pPr algn="r"/>
            <a:r>
              <a:rPr lang="eu-ES" sz="2500" dirty="0">
                <a:ln w="18415" cmpd="sng">
                  <a:noFill/>
                  <a:prstDash val="solid"/>
                </a:ln>
                <a:solidFill>
                  <a:schemeClr val="accent2">
                    <a:lumMod val="50000"/>
                  </a:schemeClr>
                </a:solidFill>
                <a:effectLst>
                  <a:outerShdw blurRad="63500" dir="3600000" algn="tl" rotWithShape="0">
                    <a:srgbClr val="000000">
                      <a:alpha val="70000"/>
                    </a:srgbClr>
                  </a:outerShdw>
                </a:effectLst>
              </a:rPr>
              <a:t>enpresa, lanbide heziketa, elkarteak eta erakundeak</a:t>
            </a:r>
          </a:p>
        </p:txBody>
      </p:sp>
      <p:pic>
        <p:nvPicPr>
          <p:cNvPr id="45" name="Irudia 4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04183" y="6481053"/>
            <a:ext cx="911368" cy="720000"/>
          </a:xfrm>
          <a:prstGeom prst="rect">
            <a:avLst/>
          </a:prstGeom>
        </p:spPr>
      </p:pic>
      <p:pic>
        <p:nvPicPr>
          <p:cNvPr id="47" name="Irudia 4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792311" y="6470893"/>
            <a:ext cx="1420952" cy="720000"/>
          </a:xfrm>
          <a:prstGeom prst="rect">
            <a:avLst/>
          </a:prstGeom>
        </p:spPr>
      </p:pic>
      <p:pic>
        <p:nvPicPr>
          <p:cNvPr id="49" name="Irudia 48" descr="bizkeus2.jpg"/>
          <p:cNvPicPr>
            <a:picLocks noChangeAspect="1"/>
          </p:cNvPicPr>
          <p:nvPr/>
        </p:nvPicPr>
        <p:blipFill>
          <a:blip r:embed="rId8" cstate="print"/>
          <a:stretch>
            <a:fillRect/>
          </a:stretch>
        </p:blipFill>
        <p:spPr>
          <a:xfrm>
            <a:off x="2362243" y="909502"/>
            <a:ext cx="2851327"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351607" y="1992861"/>
            <a:ext cx="7143800"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65921" y="3294437"/>
            <a:ext cx="6500858" cy="1414888"/>
          </a:xfrm>
          <a:prstGeom prst="rect">
            <a:avLst/>
          </a:prstGeom>
          <a:noFill/>
          <a:ln>
            <a:noFill/>
          </a:ln>
        </p:spPr>
        <p:txBody>
          <a:bodyPr vert="horz" lIns="81190" tIns="40595" rIns="81190" bIns="40595" rtlCol="0" anchor="ctr">
            <a:noAutofit/>
          </a:bodyPr>
          <a:lstStyle/>
          <a:p>
            <a:pPr algn="r">
              <a:buFontTx/>
              <a:buChar char="-"/>
            </a:pPr>
            <a:r>
              <a:rPr lang="eu-ES" sz="44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Eremu iformalean</a:t>
            </a:r>
          </a:p>
          <a:p>
            <a:pPr algn="r">
              <a:buFontTx/>
              <a:buChar char="-"/>
            </a:pPr>
            <a:r>
              <a:rPr lang="eu-ES" sz="44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Kanpora begira</a:t>
            </a:r>
          </a:p>
          <a:p>
            <a:pPr algn="r">
              <a:buFontTx/>
              <a:buChar char="-"/>
            </a:pPr>
            <a:r>
              <a:rPr lang="eu-ES" sz="44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 Egiten denaren balorazioa</a:t>
            </a:r>
          </a:p>
          <a:p>
            <a:pPr algn="r">
              <a:buFontTx/>
              <a:buChar char="-"/>
            </a:pPr>
            <a:r>
              <a:rPr lang="eu-ES" sz="44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Aurrera begira, zer?</a:t>
            </a:r>
          </a:p>
          <a:p>
            <a:pPr algn="r">
              <a:buFontTx/>
              <a:buChar char="-"/>
            </a:pPr>
            <a:r>
              <a:rPr lang="eu-ES" sz="44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 Lan-ildoak</a:t>
            </a:r>
          </a:p>
          <a:p>
            <a:pPr lvl="1"/>
            <a:endParaRPr lang="eu-ES" sz="4400" b="1" dirty="0"/>
          </a:p>
        </p:txBody>
      </p:sp>
      <p:sp>
        <p:nvSpPr>
          <p:cNvPr id="33" name="Dataren leku-marka 32"/>
          <p:cNvSpPr>
            <a:spLocks noGrp="1"/>
          </p:cNvSpPr>
          <p:nvPr>
            <p:ph type="dt" sz="half" idx="10"/>
          </p:nvPr>
        </p:nvSpPr>
        <p:spPr/>
        <p:txBody>
          <a:bodyPr/>
          <a:lstStyle/>
          <a:p>
            <a:fld id="{E366861C-F1BF-4F56-8F1F-70DC078F9EDC}" type="datetime1">
              <a:rPr lang="es-ES" smtClean="0"/>
              <a:pPr/>
              <a:t>12/04/2018</a:t>
            </a:fld>
            <a:endParaRPr lang="es-ES" dirty="0"/>
          </a:p>
        </p:txBody>
      </p:sp>
      <p:sp>
        <p:nvSpPr>
          <p:cNvPr id="34" name="Diapositibaren zenbakiaren leku-marka 33"/>
          <p:cNvSpPr>
            <a:spLocks noGrp="1"/>
          </p:cNvSpPr>
          <p:nvPr>
            <p:ph type="sldNum" sz="quarter" idx="12"/>
          </p:nvPr>
        </p:nvSpPr>
        <p:spPr/>
        <p:txBody>
          <a:bodyPr/>
          <a:lstStyle/>
          <a:p>
            <a:fld id="{70A8D00D-AA64-4BEB-9BA8-9FDB985FC9C4}" type="slidenum">
              <a:rPr lang="es-ES" smtClean="0"/>
              <a:pPr/>
              <a:t>10</a:t>
            </a:fld>
            <a:endParaRPr lang="es-ES" dirty="0"/>
          </a:p>
        </p:txBody>
      </p:sp>
      <p:sp>
        <p:nvSpPr>
          <p:cNvPr id="35" name="Laukizuzena 34"/>
          <p:cNvSpPr/>
          <p:nvPr/>
        </p:nvSpPr>
        <p:spPr>
          <a:xfrm>
            <a:off x="1494615" y="708797"/>
            <a:ext cx="2759858" cy="646331"/>
          </a:xfrm>
          <a:prstGeom prst="rect">
            <a:avLst/>
          </a:prstGeom>
        </p:spPr>
        <p:txBody>
          <a:bodyPr wrap="none">
            <a:spAutoFit/>
          </a:bodyPr>
          <a:lstStyle/>
          <a:p>
            <a:pPr marL="1143000" indent="-1143000">
              <a:spcBef>
                <a:spcPct val="0"/>
              </a:spcBef>
              <a:defRPr/>
            </a:pPr>
            <a:r>
              <a:rPr lang="es-ES" sz="3600" b="1" dirty="0" smtClean="0">
                <a:ln w="18415" cmpd="sng">
                  <a:noFill/>
                  <a:prstDash val="solid"/>
                </a:ln>
                <a:solidFill>
                  <a:schemeClr val="accent2">
                    <a:lumMod val="50000"/>
                  </a:schemeClr>
                </a:solidFill>
              </a:rPr>
              <a:t>2. Ekarpenak </a:t>
            </a:r>
          </a:p>
        </p:txBody>
      </p:sp>
      <p:sp>
        <p:nvSpPr>
          <p:cNvPr id="36" name="Laukizuzena 35"/>
          <p:cNvSpPr/>
          <p:nvPr/>
        </p:nvSpPr>
        <p:spPr>
          <a:xfrm rot="20394252">
            <a:off x="689605" y="4899050"/>
            <a:ext cx="2629531"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u-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39 ekarpen</a:t>
            </a:r>
            <a:endParaRPr lang="eu-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26" name="Elkartu 25"/>
          <p:cNvGrpSpPr/>
          <p:nvPr/>
        </p:nvGrpSpPr>
        <p:grpSpPr>
          <a:xfrm>
            <a:off x="2483861" y="6629558"/>
            <a:ext cx="2595128" cy="732357"/>
            <a:chOff x="4802116" y="6660951"/>
            <a:chExt cx="2595128" cy="73235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8" name="Irudia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362772"/>
            <a:ext cx="5679296" cy="50885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362773" y="0"/>
            <a:ext cx="5541927"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graphicFrame>
        <p:nvGraphicFramePr>
          <p:cNvPr id="30" name="Taula 29"/>
          <p:cNvGraphicFramePr>
            <a:graphicFrameLocks noGrp="1"/>
          </p:cNvGraphicFramePr>
          <p:nvPr>
            <p:extLst>
              <p:ext uri="{D42A27DB-BD31-4B8C-83A1-F6EECF244321}">
                <p14:modId xmlns="" xmlns:p14="http://schemas.microsoft.com/office/powerpoint/2010/main" val="3702856417"/>
              </p:ext>
            </p:extLst>
          </p:nvPr>
        </p:nvGraphicFramePr>
        <p:xfrm>
          <a:off x="351607" y="1708929"/>
          <a:ext cx="7209656" cy="4519255"/>
        </p:xfrm>
        <a:graphic>
          <a:graphicData uri="http://schemas.openxmlformats.org/drawingml/2006/table">
            <a:tbl>
              <a:tblPr/>
              <a:tblGrid>
                <a:gridCol w="7209656"/>
              </a:tblGrid>
              <a:tr h="394396">
                <a:tc>
                  <a:txBody>
                    <a:bodyPr/>
                    <a:lstStyle/>
                    <a:p>
                      <a:pPr marL="176213" marR="153035" indent="-23813">
                        <a:spcAft>
                          <a:spcPts val="0"/>
                        </a:spcAft>
                      </a:pPr>
                      <a:r>
                        <a:rPr lang="eu-ES" sz="4000" b="1" spc="-5" dirty="0" smtClean="0">
                          <a:solidFill>
                            <a:srgbClr val="FFFFFF"/>
                          </a:solidFill>
                          <a:latin typeface="Calibri"/>
                          <a:ea typeface="Calibri"/>
                          <a:cs typeface="Times New Roman"/>
                        </a:rPr>
                        <a:t>LANTOKIAN: BARNERA BEGIRA</a:t>
                      </a:r>
                      <a:endParaRPr lang="eu-ES" sz="4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spcAft>
                          <a:spcPts val="0"/>
                        </a:spcAft>
                        <a:buFont typeface="Arial" pitchFamily="34" charset="0"/>
                        <a:buChar char="•"/>
                      </a:pPr>
                      <a:r>
                        <a:rPr lang="eu-ES" sz="3200" spc="-5" dirty="0" smtClean="0">
                          <a:latin typeface="Calibri"/>
                          <a:ea typeface="Calibri"/>
                          <a:cs typeface="Times New Roman"/>
                        </a:rPr>
                        <a:t>Komunikazioa eta </a:t>
                      </a:r>
                      <a:r>
                        <a:rPr lang="eu-ES" sz="3200" kern="1200" spc="-5" dirty="0" smtClean="0">
                          <a:solidFill>
                            <a:schemeClr val="tx1"/>
                          </a:solidFill>
                          <a:latin typeface="Calibri"/>
                          <a:ea typeface="Calibri"/>
                          <a:cs typeface="Times New Roman"/>
                        </a:rPr>
                        <a:t>kontzientzia sortzea</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Inplikazioa eta erreferentziak bilatu</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Prestakuntza</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Hizkuntza Normalkuntza proiektuak</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Hizkuntza profilak definitu</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Zirimiri programak / Proposamenak</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Dokumentazioa</a:t>
                      </a:r>
                    </a:p>
                    <a:p>
                      <a:pPr marL="176213" marR="313055" indent="0" algn="l" defTabSz="914400" rtl="0" eaLnBrk="1" latinLnBrk="0" hangingPunct="1">
                        <a:spcAft>
                          <a:spcPts val="0"/>
                        </a:spcAft>
                        <a:buFont typeface="Arial" pitchFamily="34" charset="0"/>
                        <a:buChar char="•"/>
                      </a:pPr>
                      <a:r>
                        <a:rPr lang="eu-ES" sz="3200" kern="1200" spc="-5" dirty="0" smtClean="0">
                          <a:solidFill>
                            <a:schemeClr val="tx1"/>
                          </a:solidFill>
                          <a:latin typeface="Calibri"/>
                          <a:ea typeface="Calibri"/>
                          <a:cs typeface="Times New Roman"/>
                        </a:rPr>
                        <a:t>Planetan euskararekiko</a:t>
                      </a:r>
                      <a:r>
                        <a:rPr lang="eu-ES" sz="3200" kern="1200" spc="-5" baseline="0" dirty="0" smtClean="0">
                          <a:solidFill>
                            <a:schemeClr val="tx1"/>
                          </a:solidFill>
                          <a:latin typeface="Calibri"/>
                          <a:ea typeface="Calibri"/>
                          <a:cs typeface="Times New Roman"/>
                        </a:rPr>
                        <a:t> politika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61C4D44A-2120-4558-86D0-1695BB5BE8DE}"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11</a:t>
            </a:fld>
            <a:endParaRPr lang="es-ES" dirty="0"/>
          </a:p>
        </p:txBody>
      </p:sp>
      <p:grpSp>
        <p:nvGrpSpPr>
          <p:cNvPr id="25" name="Elkartu 24"/>
          <p:cNvGrpSpPr/>
          <p:nvPr/>
        </p:nvGrpSpPr>
        <p:grpSpPr>
          <a:xfrm>
            <a:off x="2483861" y="6682723"/>
            <a:ext cx="2595128" cy="732357"/>
            <a:chOff x="4802116" y="6660951"/>
            <a:chExt cx="2595128" cy="73235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
        <p:nvSpPr>
          <p:cNvPr id="28" name="1 Título"/>
          <p:cNvSpPr txBox="1">
            <a:spLocks/>
          </p:cNvSpPr>
          <p:nvPr/>
        </p:nvSpPr>
        <p:spPr>
          <a:xfrm>
            <a:off x="540008" y="423045"/>
            <a:ext cx="6500858" cy="1414888"/>
          </a:xfrm>
          <a:prstGeom prst="rect">
            <a:avLst/>
          </a:prstGeom>
          <a:noFill/>
          <a:ln>
            <a:noFill/>
          </a:ln>
        </p:spPr>
        <p:txBody>
          <a:bodyPr vert="horz" lIns="81190" tIns="40595" rIns="81190" bIns="40595" rtlCol="0" anchor="ctr">
            <a:no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Partaideei eskatu zitzaien lantokian </a:t>
            </a:r>
            <a:br>
              <a:rPr lang="eu-ES" sz="2000" b="1" dirty="0" smtClean="0">
                <a:solidFill>
                  <a:schemeClr val="accent2">
                    <a:lumMod val="50000"/>
                  </a:schemeClr>
                </a:solidFill>
              </a:rPr>
            </a:br>
            <a:r>
              <a:rPr lang="eu-ES" sz="2000" b="1" dirty="0" smtClean="0">
                <a:solidFill>
                  <a:schemeClr val="accent2">
                    <a:lumMod val="50000"/>
                  </a:schemeClr>
                </a:solidFill>
              </a:rPr>
              <a:t>ondo zer egiten zen identifikatzea. </a:t>
            </a:r>
            <a:endParaRPr lang="eu-ES" sz="1800" b="1" dirty="0" smtClean="0">
              <a:solidFill>
                <a:schemeClr val="accent2">
                  <a:lumMod val="50000"/>
                </a:schemeClr>
              </a:solidFill>
              <a:effectLst>
                <a:outerShdw blurRad="38100" dist="38100" dir="2700000" algn="tl">
                  <a:srgbClr val="000000">
                    <a:alpha val="43137"/>
                  </a:srgbClr>
                </a:outerShdw>
              </a:effectLst>
            </a:endParaRPr>
          </a:p>
          <a:p>
            <a:pPr lvl="1"/>
            <a:endParaRPr lang="eu-ES" sz="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362772"/>
            <a:ext cx="5679296" cy="50885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362773" y="0"/>
            <a:ext cx="5541927"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505649" y="3780631"/>
            <a:ext cx="4711391"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180231" y="351607"/>
            <a:ext cx="7200800" cy="1414888"/>
          </a:xfrm>
          <a:prstGeom prst="rect">
            <a:avLst/>
          </a:prstGeom>
          <a:noFill/>
          <a:ln>
            <a:noFill/>
          </a:ln>
        </p:spPr>
        <p:txBody>
          <a:bodyPr vert="horz" lIns="81190" tIns="40595" rIns="81190" bIns="40595" rtlCol="0" anchor="ctr">
            <a:noAutofit/>
          </a:bodyPr>
          <a:lstStyle/>
          <a:p>
            <a:pPr lvl="1" algn="ctr"/>
            <a:r>
              <a:rPr lang="eu-ES" sz="2000" b="1" dirty="0" smtClean="0">
                <a:solidFill>
                  <a:schemeClr val="accent2">
                    <a:lumMod val="50000"/>
                  </a:schemeClr>
                </a:solidFill>
              </a:rPr>
              <a:t>2. EKARPENAK</a:t>
            </a:r>
          </a:p>
          <a:p>
            <a:pPr lvl="1" algn="ctr"/>
            <a:r>
              <a:rPr lang="eu-ES" sz="2200" b="1" dirty="0" smtClean="0">
                <a:solidFill>
                  <a:schemeClr val="accent2">
                    <a:lumMod val="50000"/>
                  </a:schemeClr>
                </a:solidFill>
              </a:rPr>
              <a:t>Iritzira, azpimarratuta daudenak dira euskararen erabilera sustatzeko garrantzi gehien dutenak eta bultzatzeko beharrezko ekimenak </a:t>
            </a:r>
            <a:br>
              <a:rPr lang="eu-ES" sz="2200" b="1" dirty="0" smtClean="0">
                <a:solidFill>
                  <a:schemeClr val="accent2">
                    <a:lumMod val="50000"/>
                  </a:schemeClr>
                </a:solidFill>
              </a:rPr>
            </a:br>
            <a:r>
              <a:rPr lang="eu-ES" sz="2200" b="1" dirty="0" smtClean="0">
                <a:solidFill>
                  <a:schemeClr val="accent2">
                    <a:lumMod val="50000"/>
                  </a:schemeClr>
                </a:solidFill>
              </a:rPr>
              <a:t>(1-4  tartean lortutako puntuazioa (p.))</a:t>
            </a:r>
          </a:p>
          <a:p>
            <a:pPr lvl="1"/>
            <a:endParaRPr lang="eu-ES" b="1" dirty="0"/>
          </a:p>
        </p:txBody>
      </p:sp>
      <p:graphicFrame>
        <p:nvGraphicFramePr>
          <p:cNvPr id="30" name="Taula 29"/>
          <p:cNvGraphicFramePr>
            <a:graphicFrameLocks noGrp="1"/>
          </p:cNvGraphicFramePr>
          <p:nvPr>
            <p:extLst>
              <p:ext uri="{D42A27DB-BD31-4B8C-83A1-F6EECF244321}">
                <p14:modId xmlns="" xmlns:p14="http://schemas.microsoft.com/office/powerpoint/2010/main" val="2036190943"/>
              </p:ext>
            </p:extLst>
          </p:nvPr>
        </p:nvGraphicFramePr>
        <p:xfrm>
          <a:off x="181025" y="2052439"/>
          <a:ext cx="7200800" cy="4304051"/>
        </p:xfrm>
        <a:graphic>
          <a:graphicData uri="http://schemas.openxmlformats.org/drawingml/2006/table">
            <a:tbl>
              <a:tblPr/>
              <a:tblGrid>
                <a:gridCol w="7200800"/>
              </a:tblGrid>
              <a:tr h="394396">
                <a:tc>
                  <a:txBody>
                    <a:bodyPr/>
                    <a:lstStyle/>
                    <a:p>
                      <a:pPr marL="176213" marR="153035" indent="-23813">
                        <a:spcAft>
                          <a:spcPts val="0"/>
                        </a:spcAft>
                      </a:pPr>
                      <a:r>
                        <a:rPr lang="eu-ES" sz="2400" b="1" spc="-5" dirty="0" smtClean="0">
                          <a:solidFill>
                            <a:srgbClr val="FFFFFF"/>
                          </a:solidFill>
                          <a:latin typeface="Calibri"/>
                          <a:ea typeface="Calibri"/>
                          <a:cs typeface="Times New Roman"/>
                        </a:rPr>
                        <a:t>GARRANTZI HANDIA LANTOKIAN: BARNERA BEGIRA </a:t>
                      </a:r>
                      <a:endParaRPr lang="eu-ES" sz="2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spcAft>
                          <a:spcPts val="0"/>
                        </a:spcAft>
                        <a:buFont typeface="Arial" pitchFamily="34" charset="0"/>
                        <a:buChar char="•"/>
                      </a:pPr>
                      <a:r>
                        <a:rPr lang="eu-ES" sz="2200" kern="1200" spc="-5" baseline="0" dirty="0" smtClean="0">
                          <a:solidFill>
                            <a:schemeClr val="tx1"/>
                          </a:solidFill>
                          <a:latin typeface="+mn-lt"/>
                          <a:ea typeface="Calibri"/>
                          <a:cs typeface="Times New Roman"/>
                        </a:rPr>
                        <a:t>2.2.1. Lehen hitza eta harrera hizkuntza euskara izatea</a:t>
                      </a:r>
                      <a:endParaRPr lang="eu-ES" sz="22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200" kern="1200" spc="-5" baseline="0" dirty="0" smtClean="0">
                          <a:solidFill>
                            <a:schemeClr val="tx1"/>
                          </a:solidFill>
                          <a:latin typeface="+mn-lt"/>
                          <a:ea typeface="Calibri"/>
                          <a:cs typeface="Times New Roman"/>
                        </a:rPr>
                        <a:t> 2.2.2. Euskaraz hitz egiten dela bistaratzea (txantxangorria). </a:t>
                      </a:r>
                    </a:p>
                    <a:p>
                      <a:pPr marL="176213" marR="313055" indent="0">
                        <a:spcAft>
                          <a:spcPts val="0"/>
                        </a:spcAft>
                        <a:buFont typeface="Arial" pitchFamily="34" charset="0"/>
                        <a:buChar char="•"/>
                      </a:pPr>
                      <a:r>
                        <a:rPr lang="eu-ES" sz="2200" kern="1200" spc="-5" baseline="0" dirty="0" smtClean="0">
                          <a:solidFill>
                            <a:schemeClr val="tx1"/>
                          </a:solidFill>
                          <a:latin typeface="+mn-lt"/>
                          <a:ea typeface="Calibri"/>
                          <a:cs typeface="Times New Roman"/>
                        </a:rPr>
                        <a:t>1.3. Lan harremanetan eta estrategietan hizkuntza kudeaketa txertatzea (2.5.1. </a:t>
                      </a:r>
                      <a:r>
                        <a:rPr lang="eu-ES" sz="2200" kern="1200" spc="-5" baseline="0" dirty="0" err="1" smtClean="0">
                          <a:solidFill>
                            <a:schemeClr val="tx1"/>
                          </a:solidFill>
                          <a:latin typeface="+mn-lt"/>
                          <a:ea typeface="Calibri"/>
                          <a:cs typeface="Times New Roman"/>
                        </a:rPr>
                        <a:t>Langile-sindik</a:t>
                      </a:r>
                      <a:r>
                        <a:rPr lang="eu-ES" sz="2200" kern="1200" spc="-5" baseline="0" dirty="0" smtClean="0">
                          <a:solidFill>
                            <a:schemeClr val="tx1"/>
                          </a:solidFill>
                          <a:latin typeface="+mn-lt"/>
                          <a:ea typeface="Calibri"/>
                          <a:cs typeface="Times New Roman"/>
                        </a:rPr>
                        <a:t>.)</a:t>
                      </a:r>
                      <a:endParaRPr lang="eu-ES" sz="22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200" b="0" kern="1200" spc="-5" baseline="0" dirty="0" smtClean="0">
                          <a:solidFill>
                            <a:schemeClr val="tx1"/>
                          </a:solidFill>
                          <a:latin typeface="+mn-lt"/>
                          <a:ea typeface="Calibri"/>
                          <a:cs typeface="Times New Roman"/>
                        </a:rPr>
                        <a:t>2.4.2. LH.: D ereduko ikasleak Praktikak-Duala  euskaraz egitea ahalbideratzea. </a:t>
                      </a:r>
                      <a:endParaRPr lang="eu-ES" sz="2200" b="1" kern="1200" spc="-5" baseline="0" dirty="0" smtClean="0">
                        <a:solidFill>
                          <a:schemeClr val="tx1"/>
                        </a:solidFill>
                        <a:latin typeface="+mn-lt"/>
                        <a:ea typeface="Calibri"/>
                        <a:cs typeface="Times New Roman"/>
                      </a:endParaRPr>
                    </a:p>
                    <a:p>
                      <a:pPr marL="176213" marR="313055" indent="0">
                        <a:spcAft>
                          <a:spcPts val="0"/>
                        </a:spcAft>
                        <a:buFont typeface="Arial" pitchFamily="34" charset="0"/>
                        <a:buChar char="•"/>
                      </a:pPr>
                      <a:r>
                        <a:rPr lang="eu-ES" sz="2200" kern="1200" spc="-5" baseline="0" dirty="0" smtClean="0">
                          <a:solidFill>
                            <a:schemeClr val="tx1"/>
                          </a:solidFill>
                          <a:latin typeface="+mn-lt"/>
                          <a:ea typeface="Calibri"/>
                          <a:cs typeface="Times New Roman"/>
                        </a:rPr>
                        <a:t>4.1. LH: Lantokiko planean edo ildo estrategikoan hizkuntza  edo euskara planak txertatzea. </a:t>
                      </a:r>
                      <a:endParaRPr lang="eu-ES" sz="2200" b="1" kern="1200" spc="-5" baseline="0" dirty="0" smtClean="0">
                        <a:solidFill>
                          <a:schemeClr val="tx1"/>
                        </a:solidFill>
                        <a:latin typeface="+mn-lt"/>
                        <a:ea typeface="Calibri"/>
                        <a:cs typeface="Times New Roman"/>
                      </a:endParaRPr>
                    </a:p>
                    <a:p>
                      <a:pPr marL="176213" marR="313055" indent="0">
                        <a:spcAft>
                          <a:spcPts val="0"/>
                        </a:spcAft>
                        <a:buFont typeface="Arial" pitchFamily="34" charset="0"/>
                        <a:buChar char="•"/>
                      </a:pPr>
                      <a:r>
                        <a:rPr lang="eu-ES" sz="2200" b="0" kern="1200" spc="-5" baseline="0" dirty="0" smtClean="0">
                          <a:solidFill>
                            <a:schemeClr val="tx1"/>
                          </a:solidFill>
                          <a:latin typeface="+mn-lt"/>
                          <a:ea typeface="Calibri"/>
                          <a:cs typeface="Times New Roman"/>
                        </a:rPr>
                        <a:t>2.3.6.Admi./2.4.3.LH /2.7.1.Kom.: Lanpostuetan hizkuntza profilak  elebitasunerantz bideratzeak. </a:t>
                      </a:r>
                      <a:endParaRPr lang="eu-ES" sz="2200" b="0" kern="1200" spc="-5" baseline="0" dirty="0" smtClean="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61C4D44A-2120-4558-86D0-1695BB5BE8DE}"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12</a:t>
            </a:fld>
            <a:endParaRPr lang="es-ES" dirty="0"/>
          </a:p>
        </p:txBody>
      </p:sp>
      <p:sp>
        <p:nvSpPr>
          <p:cNvPr id="27" name="Laukizuzena 26"/>
          <p:cNvSpPr/>
          <p:nvPr/>
        </p:nvSpPr>
        <p:spPr>
          <a:xfrm rot="19930272">
            <a:off x="5846678" y="2801338"/>
            <a:ext cx="2241318" cy="1077218"/>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p3d contourW="25400" prstMaterial="matte">
              <a:bevelT w="25400" h="55880" prst="artDeco"/>
              <a:contourClr>
                <a:schemeClr val="accent2">
                  <a:tint val="20000"/>
                </a:schemeClr>
              </a:contourClr>
            </a:sp3d>
          </a:bodyPr>
          <a:lstStyle/>
          <a:p>
            <a:pPr algn="ctr"/>
            <a:r>
              <a:rPr lang="eu-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GARRANTZI</a:t>
            </a:r>
          </a:p>
          <a:p>
            <a:pPr algn="ctr"/>
            <a:r>
              <a:rPr lang="eu-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HANDIKOA</a:t>
            </a:r>
            <a:endParaRPr lang="eu-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6" name="Elkartu 25"/>
          <p:cNvGrpSpPr/>
          <p:nvPr/>
        </p:nvGrpSpPr>
        <p:grpSpPr>
          <a:xfrm>
            <a:off x="2483861" y="6682723"/>
            <a:ext cx="2595128" cy="732357"/>
            <a:chOff x="4802116" y="6660951"/>
            <a:chExt cx="2595128" cy="732357"/>
          </a:xfrm>
        </p:grpSpPr>
        <p:pic>
          <p:nvPicPr>
            <p:cNvPr id="28" name="Irudia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1" y="137293"/>
            <a:ext cx="5179154" cy="56454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40008" y="423045"/>
            <a:ext cx="6500858" cy="1414888"/>
          </a:xfrm>
          <a:prstGeom prst="rect">
            <a:avLst/>
          </a:prstGeom>
          <a:noFill/>
          <a:ln>
            <a:noFill/>
          </a:ln>
        </p:spPr>
        <p:txBody>
          <a:bodyPr vert="horz" lIns="81190" tIns="40595" rIns="81190" bIns="40595" rtlCol="0" anchor="ctr">
            <a:no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Partaideei eskatu zitzaien lantokian </a:t>
            </a:r>
            <a:br>
              <a:rPr lang="eu-ES" sz="2000" b="1" dirty="0" smtClean="0">
                <a:solidFill>
                  <a:schemeClr val="accent2">
                    <a:lumMod val="50000"/>
                  </a:schemeClr>
                </a:solidFill>
              </a:rPr>
            </a:br>
            <a:r>
              <a:rPr lang="eu-ES" sz="2000" b="1" dirty="0" smtClean="0">
                <a:solidFill>
                  <a:schemeClr val="accent2">
                    <a:lumMod val="50000"/>
                  </a:schemeClr>
                </a:solidFill>
              </a:rPr>
              <a:t>ondo zer egiten zen identifikatzea. </a:t>
            </a:r>
            <a:endParaRPr lang="eu-ES" sz="1800" b="1" dirty="0" smtClean="0">
              <a:solidFill>
                <a:schemeClr val="accent2">
                  <a:lumMod val="50000"/>
                </a:schemeClr>
              </a:solidFill>
              <a:effectLst>
                <a:outerShdw blurRad="38100" dist="38100" dir="2700000" algn="tl">
                  <a:srgbClr val="000000">
                    <a:alpha val="43137"/>
                  </a:srgbClr>
                </a:outerShdw>
              </a:effectLst>
            </a:endParaRPr>
          </a:p>
          <a:p>
            <a:pPr lvl="1"/>
            <a:endParaRPr lang="eu-ES" sz="800" b="1" dirty="0"/>
          </a:p>
        </p:txBody>
      </p:sp>
      <p:graphicFrame>
        <p:nvGraphicFramePr>
          <p:cNvPr id="30" name="Taula 29"/>
          <p:cNvGraphicFramePr>
            <a:graphicFrameLocks noGrp="1"/>
          </p:cNvGraphicFramePr>
          <p:nvPr/>
        </p:nvGraphicFramePr>
        <p:xfrm>
          <a:off x="142875" y="1708929"/>
          <a:ext cx="7352532" cy="4519255"/>
        </p:xfrm>
        <a:graphic>
          <a:graphicData uri="http://schemas.openxmlformats.org/drawingml/2006/table">
            <a:tbl>
              <a:tblPr/>
              <a:tblGrid>
                <a:gridCol w="7352532"/>
              </a:tblGrid>
              <a:tr h="394396">
                <a:tc>
                  <a:txBody>
                    <a:bodyPr/>
                    <a:lstStyle/>
                    <a:p>
                      <a:pPr marL="176213" marR="153035" indent="-23813">
                        <a:spcAft>
                          <a:spcPts val="0"/>
                        </a:spcAft>
                      </a:pPr>
                      <a:r>
                        <a:rPr lang="eu-ES" sz="4000" b="1" spc="-5" dirty="0" smtClean="0">
                          <a:solidFill>
                            <a:srgbClr val="FFFFFF"/>
                          </a:solidFill>
                          <a:latin typeface="Calibri"/>
                          <a:ea typeface="Calibri"/>
                          <a:cs typeface="Times New Roman"/>
                        </a:rPr>
                        <a:t>LANTOKIAN: KANPORA</a:t>
                      </a:r>
                      <a:r>
                        <a:rPr lang="eu-ES" sz="4000" b="1" spc="-5" baseline="0" dirty="0" smtClean="0">
                          <a:solidFill>
                            <a:srgbClr val="FFFFFF"/>
                          </a:solidFill>
                          <a:latin typeface="Calibri"/>
                          <a:ea typeface="Calibri"/>
                          <a:cs typeface="Times New Roman"/>
                        </a:rPr>
                        <a:t> BEGIRA</a:t>
                      </a:r>
                      <a:endParaRPr lang="eu-ES" sz="4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spcAft>
                          <a:spcPts val="0"/>
                        </a:spcAft>
                        <a:buFont typeface="Arial" pitchFamily="34" charset="0"/>
                        <a:buChar char="•"/>
                      </a:pPr>
                      <a:r>
                        <a:rPr lang="eu-ES" sz="3200" kern="1200" spc="-5" dirty="0" smtClean="0">
                          <a:solidFill>
                            <a:schemeClr val="tx1"/>
                          </a:solidFill>
                          <a:latin typeface="Calibri"/>
                          <a:ea typeface="Calibri"/>
                          <a:cs typeface="Times New Roman"/>
                        </a:rPr>
                        <a:t> Irudi</a:t>
                      </a:r>
                      <a:r>
                        <a:rPr lang="eu-ES" sz="3200" kern="1200" spc="-5" baseline="0" dirty="0" smtClean="0">
                          <a:solidFill>
                            <a:schemeClr val="tx1"/>
                          </a:solidFill>
                          <a:latin typeface="Calibri"/>
                          <a:ea typeface="Calibri"/>
                          <a:cs typeface="Times New Roman"/>
                        </a:rPr>
                        <a:t> korporatiboan euskara bistaratu</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Euskararekiko proposamenak</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Sinergiak bilatu</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Euskara batzordeetan parte hartu</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Baliabideak eskaini</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Euskarazko zerbitzuak eman</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Harrera Hizkuntza: Lehen hitza euskaraz</a:t>
                      </a:r>
                      <a:endParaRPr lang="eu-ES" sz="3200" kern="1200" spc="-5" dirty="0" smtClean="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9A69873A-09C7-4E16-9822-13C65B511BC0}"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13</a:t>
            </a:fld>
            <a:endParaRPr lang="es-ES" dirty="0"/>
          </a:p>
        </p:txBody>
      </p:sp>
      <p:grpSp>
        <p:nvGrpSpPr>
          <p:cNvPr id="25" name="Elkartu 24"/>
          <p:cNvGrpSpPr/>
          <p:nvPr/>
        </p:nvGrpSpPr>
        <p:grpSpPr>
          <a:xfrm>
            <a:off x="2483861" y="6682723"/>
            <a:ext cx="2595128" cy="732357"/>
            <a:chOff x="4802116" y="6660951"/>
            <a:chExt cx="2595128" cy="73235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362773" y="137293"/>
            <a:ext cx="5541928" cy="56454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1005715" y="3780631"/>
            <a:ext cx="5211457" cy="3780632"/>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203281" y="2423309"/>
            <a:ext cx="6720754"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graphicFrame>
        <p:nvGraphicFramePr>
          <p:cNvPr id="30" name="Taula 29"/>
          <p:cNvGraphicFramePr>
            <a:graphicFrameLocks noGrp="1"/>
          </p:cNvGraphicFramePr>
          <p:nvPr>
            <p:extLst>
              <p:ext uri="{D42A27DB-BD31-4B8C-83A1-F6EECF244321}">
                <p14:modId xmlns="" xmlns:p14="http://schemas.microsoft.com/office/powerpoint/2010/main" val="3235463639"/>
              </p:ext>
            </p:extLst>
          </p:nvPr>
        </p:nvGraphicFramePr>
        <p:xfrm>
          <a:off x="208731" y="1994681"/>
          <a:ext cx="7352532" cy="4417756"/>
        </p:xfrm>
        <a:graphic>
          <a:graphicData uri="http://schemas.openxmlformats.org/drawingml/2006/table">
            <a:tbl>
              <a:tblPr/>
              <a:tblGrid>
                <a:gridCol w="7352532"/>
              </a:tblGrid>
              <a:tr h="394396">
                <a:tc>
                  <a:txBody>
                    <a:bodyPr/>
                    <a:lstStyle/>
                    <a:p>
                      <a:pPr marL="176213" marR="153035" indent="-23813">
                        <a:spcAft>
                          <a:spcPts val="0"/>
                        </a:spcAft>
                      </a:pPr>
                      <a:r>
                        <a:rPr lang="eu-ES" sz="2400" b="1" spc="-5" dirty="0" smtClean="0">
                          <a:solidFill>
                            <a:srgbClr val="FFFFFF"/>
                          </a:solidFill>
                          <a:latin typeface="Calibri"/>
                          <a:ea typeface="Calibri"/>
                          <a:cs typeface="Times New Roman"/>
                        </a:rPr>
                        <a:t>GARRANTZI HANDIKOA LANTOKIAN: KANPORA</a:t>
                      </a:r>
                      <a:r>
                        <a:rPr lang="eu-ES" sz="2400" b="1" spc="-5" baseline="0" dirty="0" smtClean="0">
                          <a:solidFill>
                            <a:srgbClr val="FFFFFF"/>
                          </a:solidFill>
                          <a:latin typeface="Calibri"/>
                          <a:ea typeface="Calibri"/>
                          <a:cs typeface="Times New Roman"/>
                        </a:rPr>
                        <a:t> BEGIRA</a:t>
                      </a:r>
                      <a:endParaRPr lang="eu-ES" sz="2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kern="1200" spc="-5" baseline="0" dirty="0" smtClean="0">
                          <a:solidFill>
                            <a:schemeClr val="tx1"/>
                          </a:solidFill>
                          <a:latin typeface="+mn-lt"/>
                          <a:ea typeface="Calibri"/>
                          <a:cs typeface="Times New Roman"/>
                        </a:rPr>
                        <a:t>1.6. Kontratazioetan eta esleipenetan euskara jakitea irizpide moduan  txertatzeak. </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kern="1200" spc="-5" baseline="0" dirty="0" smtClean="0">
                          <a:solidFill>
                            <a:schemeClr val="tx1"/>
                          </a:solidFill>
                          <a:latin typeface="+mn-lt"/>
                          <a:ea typeface="Calibri"/>
                          <a:cs typeface="Times New Roman"/>
                        </a:rPr>
                        <a:t>2.2.1. Lehen hitza eta harrera hizkuntza euskara izatea</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b="0" kern="1200" spc="-5" baseline="0" dirty="0" smtClean="0">
                          <a:solidFill>
                            <a:schemeClr val="tx1"/>
                          </a:solidFill>
                          <a:latin typeface="+mn-lt"/>
                          <a:ea typeface="Calibri"/>
                          <a:cs typeface="Times New Roman"/>
                        </a:rPr>
                        <a:t>2.7.3. Lantokian eta Komunikabideak; Euskara lehenestea. </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b="0" kern="1200" spc="-5" baseline="0" dirty="0" smtClean="0">
                          <a:solidFill>
                            <a:schemeClr val="tx1"/>
                          </a:solidFill>
                          <a:latin typeface="+mn-lt"/>
                          <a:ea typeface="Calibri"/>
                          <a:cs typeface="Times New Roman"/>
                        </a:rPr>
                        <a:t>2.6.2. Bezero-Giz.: Zerbitzuak euskaraz izatea.</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b="0" kern="1200" spc="-5" baseline="0" dirty="0" smtClean="0">
                          <a:solidFill>
                            <a:schemeClr val="tx1"/>
                          </a:solidFill>
                          <a:latin typeface="+mn-lt"/>
                          <a:ea typeface="Calibri"/>
                          <a:cs typeface="Times New Roman"/>
                        </a:rPr>
                        <a:t>2.4.6. LH: Enplegurako prestakuntza euskaraz eskaini eta  murgiltze prozesua diseinatzeak. </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b="0" kern="1200" spc="-5" baseline="0" dirty="0" smtClean="0">
                          <a:solidFill>
                            <a:schemeClr val="tx1"/>
                          </a:solidFill>
                          <a:latin typeface="+mn-lt"/>
                          <a:ea typeface="Calibri"/>
                          <a:cs typeface="Times New Roman"/>
                        </a:rPr>
                        <a:t>2.6.4. Bezero-Gizartea: Ikus-entzunezkoak euskaraz kontsumitzeak. </a:t>
                      </a:r>
                      <a:endParaRPr lang="eu-ES" sz="2400" b="1" kern="1200" spc="-5" baseline="0"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400" b="0" kern="1200" spc="-5" baseline="0" dirty="0" smtClean="0">
                          <a:solidFill>
                            <a:schemeClr val="tx1"/>
                          </a:solidFill>
                          <a:latin typeface="+mn-lt"/>
                          <a:ea typeface="Calibri"/>
                          <a:cs typeface="Times New Roman"/>
                        </a:rPr>
                        <a:t>Besteak 2: Elkarlanean eta batera aritzeak. </a:t>
                      </a:r>
                      <a:endParaRPr lang="eu-ES" sz="2400" b="1" kern="1200" spc="-5" baseline="0" dirty="0" smtClean="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9A69873A-09C7-4E16-9822-13C65B511BC0}"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14</a:t>
            </a:fld>
            <a:endParaRPr lang="es-ES" dirty="0"/>
          </a:p>
        </p:txBody>
      </p:sp>
      <p:sp>
        <p:nvSpPr>
          <p:cNvPr id="25" name="Laukizuzena 24"/>
          <p:cNvSpPr/>
          <p:nvPr/>
        </p:nvSpPr>
        <p:spPr>
          <a:xfrm rot="19930272">
            <a:off x="5728310" y="1209665"/>
            <a:ext cx="1739579" cy="830997"/>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p3d contourW="25400" prstMaterial="matte">
              <a:bevelT w="25400" h="55880" prst="artDeco"/>
              <a:contourClr>
                <a:schemeClr val="accent2">
                  <a:tint val="20000"/>
                </a:schemeClr>
              </a:contourClr>
            </a:sp3d>
          </a:bodyPr>
          <a:lstStyle/>
          <a:p>
            <a:pPr algn="ctr"/>
            <a:r>
              <a:rPr lang="eu-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GARRANTZI</a:t>
            </a:r>
          </a:p>
          <a:p>
            <a:pPr algn="ctr"/>
            <a:r>
              <a:rPr lang="eu-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HANDIKOA</a:t>
            </a:r>
            <a:endParaRPr lang="eu-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6" name="Elkartu 25"/>
          <p:cNvGrpSpPr/>
          <p:nvPr/>
        </p:nvGrpSpPr>
        <p:grpSpPr>
          <a:xfrm>
            <a:off x="2483861" y="6896206"/>
            <a:ext cx="2595128" cy="732357"/>
            <a:chOff x="4802116" y="6660951"/>
            <a:chExt cx="2595128" cy="73235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8" name="Irudia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
        <p:nvSpPr>
          <p:cNvPr id="29" name="1 Título"/>
          <p:cNvSpPr txBox="1">
            <a:spLocks/>
          </p:cNvSpPr>
          <p:nvPr/>
        </p:nvSpPr>
        <p:spPr>
          <a:xfrm>
            <a:off x="540008" y="423045"/>
            <a:ext cx="6500858" cy="1414888"/>
          </a:xfrm>
          <a:prstGeom prst="rect">
            <a:avLst/>
          </a:prstGeom>
          <a:noFill/>
          <a:ln>
            <a:noFill/>
          </a:ln>
        </p:spPr>
        <p:txBody>
          <a:bodyPr vert="horz" lIns="81190" tIns="40595" rIns="81190" bIns="40595" rtlCol="0" anchor="ctr">
            <a:no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Partaideei eskatu zitzaien lantokian </a:t>
            </a:r>
            <a:br>
              <a:rPr lang="eu-ES" sz="2000" b="1" dirty="0" smtClean="0">
                <a:solidFill>
                  <a:schemeClr val="accent2">
                    <a:lumMod val="50000"/>
                  </a:schemeClr>
                </a:solidFill>
              </a:rPr>
            </a:br>
            <a:r>
              <a:rPr lang="eu-ES" sz="2000" b="1" dirty="0" smtClean="0">
                <a:solidFill>
                  <a:schemeClr val="accent2">
                    <a:lumMod val="50000"/>
                  </a:schemeClr>
                </a:solidFill>
              </a:rPr>
              <a:t>ondo zer egiten zen identifikatzea. </a:t>
            </a:r>
            <a:endParaRPr lang="eu-ES" sz="1800" b="1" dirty="0" smtClean="0">
              <a:solidFill>
                <a:schemeClr val="accent2">
                  <a:lumMod val="50000"/>
                </a:schemeClr>
              </a:solidFill>
              <a:effectLst>
                <a:outerShdw blurRad="38100" dist="38100" dir="2700000" algn="tl">
                  <a:srgbClr val="000000">
                    <a:alpha val="43137"/>
                  </a:srgbClr>
                </a:outerShdw>
              </a:effectLst>
            </a:endParaRPr>
          </a:p>
          <a:p>
            <a:pPr lvl="1"/>
            <a:endParaRPr lang="eu-ES" sz="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291335" y="3780631"/>
            <a:ext cx="4497077" cy="3500462"/>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7000924" cy="5859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22377" y="550271"/>
            <a:ext cx="6500858" cy="1414888"/>
          </a:xfrm>
          <a:prstGeom prst="rect">
            <a:avLst/>
          </a:prstGeom>
          <a:noFill/>
          <a:ln>
            <a:noFill/>
          </a:ln>
        </p:spPr>
        <p:txBody>
          <a:bodyPr vert="horz" lIns="81190" tIns="40595" rIns="81190" bIns="40595" rtlCol="0" anchor="ctr">
            <a:no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Partaideei eskatu genien ikus-pentsamentuz</a:t>
            </a:r>
            <a:r>
              <a:rPr lang="eu-ES" sz="2000" b="1" dirty="0">
                <a:solidFill>
                  <a:schemeClr val="accent2">
                    <a:lumMod val="50000"/>
                  </a:schemeClr>
                </a:solidFill>
              </a:rPr>
              <a:t> </a:t>
            </a:r>
            <a:r>
              <a:rPr lang="eu-ES" sz="2000" b="1" dirty="0" smtClean="0">
                <a:solidFill>
                  <a:schemeClr val="accent2">
                    <a:lumMod val="50000"/>
                  </a:schemeClr>
                </a:solidFill>
              </a:rPr>
              <a:t/>
            </a:r>
            <a:br>
              <a:rPr lang="eu-ES" sz="2000" b="1" dirty="0" smtClean="0">
                <a:solidFill>
                  <a:schemeClr val="accent2">
                    <a:lumMod val="50000"/>
                  </a:schemeClr>
                </a:solidFill>
              </a:rPr>
            </a:br>
            <a:r>
              <a:rPr lang="eu-ES" sz="2000" b="1" dirty="0" smtClean="0">
                <a:solidFill>
                  <a:schemeClr val="accent2">
                    <a:lumMod val="50000"/>
                  </a:schemeClr>
                </a:solidFill>
              </a:rPr>
              <a:t>BIZKEUS </a:t>
            </a:r>
            <a:r>
              <a:rPr lang="eu-ES" sz="2000" b="1" dirty="0">
                <a:solidFill>
                  <a:schemeClr val="accent2">
                    <a:lumMod val="50000"/>
                  </a:schemeClr>
                </a:solidFill>
              </a:rPr>
              <a:t>hiria azaltzea</a:t>
            </a:r>
            <a:endParaRPr lang="eu-ES" sz="2000" b="1" dirty="0" smtClean="0">
              <a:solidFill>
                <a:schemeClr val="accent2">
                  <a:lumMod val="50000"/>
                </a:schemeClr>
              </a:solidFill>
            </a:endParaRPr>
          </a:p>
          <a:p>
            <a:pPr lvl="1"/>
            <a:endParaRPr lang="eu-ES" sz="2000" b="1" dirty="0"/>
          </a:p>
        </p:txBody>
      </p:sp>
      <p:pic>
        <p:nvPicPr>
          <p:cNvPr id="1026" name="Picture 2"/>
          <p:cNvPicPr>
            <a:picLocks noChangeAspect="1" noChangeArrowheads="1"/>
          </p:cNvPicPr>
          <p:nvPr/>
        </p:nvPicPr>
        <p:blipFill>
          <a:blip r:embed="rId6" cstate="print"/>
          <a:srcRect l="22468" t="25597" r="21528" b="9950"/>
          <a:stretch>
            <a:fillRect/>
          </a:stretch>
        </p:blipFill>
        <p:spPr bwMode="auto">
          <a:xfrm>
            <a:off x="126407" y="1931408"/>
            <a:ext cx="7286676" cy="4714908"/>
          </a:xfrm>
          <a:prstGeom prst="rect">
            <a:avLst/>
          </a:prstGeom>
          <a:noFill/>
          <a:ln w="9525">
            <a:noFill/>
            <a:miter lim="800000"/>
            <a:headEnd/>
            <a:tailEnd/>
          </a:ln>
          <a:effectLst/>
        </p:spPr>
      </p:pic>
      <p:sp>
        <p:nvSpPr>
          <p:cNvPr id="34" name="Dataren leku-marka 33"/>
          <p:cNvSpPr>
            <a:spLocks noGrp="1"/>
          </p:cNvSpPr>
          <p:nvPr>
            <p:ph type="dt" sz="half" idx="10"/>
          </p:nvPr>
        </p:nvSpPr>
        <p:spPr/>
        <p:txBody>
          <a:bodyPr/>
          <a:lstStyle/>
          <a:p>
            <a:fld id="{4E5FE4B6-4F94-46C2-882A-EF0AF480B2F0}"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15</a:t>
            </a:fld>
            <a:endParaRPr lang="es-ES" dirty="0"/>
          </a:p>
        </p:txBody>
      </p:sp>
      <p:grpSp>
        <p:nvGrpSpPr>
          <p:cNvPr id="36" name="Elkartu 35"/>
          <p:cNvGrpSpPr/>
          <p:nvPr/>
        </p:nvGrpSpPr>
        <p:grpSpPr>
          <a:xfrm>
            <a:off x="2483861" y="6758925"/>
            <a:ext cx="2595128" cy="732357"/>
            <a:chOff x="4802116" y="6660951"/>
            <a:chExt cx="2595128" cy="732357"/>
          </a:xfrm>
        </p:grpSpPr>
        <p:pic>
          <p:nvPicPr>
            <p:cNvPr id="37" name="Irudia 3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47" name="Irudia 4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graphicFrame>
        <p:nvGraphicFramePr>
          <p:cNvPr id="30" name="Taula 29"/>
          <p:cNvGraphicFramePr>
            <a:graphicFrameLocks noGrp="1"/>
          </p:cNvGraphicFramePr>
          <p:nvPr>
            <p:extLst>
              <p:ext uri="{D42A27DB-BD31-4B8C-83A1-F6EECF244321}">
                <p14:modId xmlns="" xmlns:p14="http://schemas.microsoft.com/office/powerpoint/2010/main" val="1281800236"/>
              </p:ext>
            </p:extLst>
          </p:nvPr>
        </p:nvGraphicFramePr>
        <p:xfrm>
          <a:off x="180231" y="1708929"/>
          <a:ext cx="7200800" cy="4519255"/>
        </p:xfrm>
        <a:graphic>
          <a:graphicData uri="http://schemas.openxmlformats.org/drawingml/2006/table">
            <a:tbl>
              <a:tblPr/>
              <a:tblGrid>
                <a:gridCol w="7200800"/>
              </a:tblGrid>
              <a:tr h="394396">
                <a:tc>
                  <a:txBody>
                    <a:bodyPr/>
                    <a:lstStyle/>
                    <a:p>
                      <a:pPr marL="176213" marR="153035" indent="-23813" algn="ctr">
                        <a:spcAft>
                          <a:spcPts val="0"/>
                        </a:spcAft>
                      </a:pPr>
                      <a:r>
                        <a:rPr lang="eu-ES" sz="4000" b="1" spc="-5" dirty="0" smtClean="0">
                          <a:solidFill>
                            <a:srgbClr val="FFFFFF"/>
                          </a:solidFill>
                          <a:latin typeface="Calibri"/>
                          <a:ea typeface="Calibri"/>
                          <a:cs typeface="Times New Roman"/>
                        </a:rPr>
                        <a:t>NOLA</a:t>
                      </a:r>
                      <a:r>
                        <a:rPr lang="eu-ES" sz="4000" b="1" spc="-5" baseline="0" dirty="0" smtClean="0">
                          <a:solidFill>
                            <a:srgbClr val="FFFFFF"/>
                          </a:solidFill>
                          <a:latin typeface="Calibri"/>
                          <a:ea typeface="Calibri"/>
                          <a:cs typeface="Times New Roman"/>
                        </a:rPr>
                        <a:t> EGITEN DA?</a:t>
                      </a:r>
                      <a:endParaRPr lang="eu-ES" sz="4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spcAft>
                          <a:spcPts val="0"/>
                        </a:spcAft>
                        <a:buFont typeface="Arial" pitchFamily="34" charset="0"/>
                        <a:buChar char="•"/>
                      </a:pPr>
                      <a:r>
                        <a:rPr lang="eu-ES" sz="3200" kern="1200" spc="-5" dirty="0" smtClean="0">
                          <a:solidFill>
                            <a:schemeClr val="tx1"/>
                          </a:solidFill>
                          <a:latin typeface="Calibri"/>
                          <a:ea typeface="Calibri"/>
                          <a:cs typeface="Times New Roman"/>
                        </a:rPr>
                        <a:t> Estrategia</a:t>
                      </a:r>
                      <a:r>
                        <a:rPr lang="eu-ES" sz="3200" kern="1200" spc="-5" baseline="0" dirty="0" smtClean="0">
                          <a:solidFill>
                            <a:schemeClr val="tx1"/>
                          </a:solidFill>
                          <a:latin typeface="Calibri"/>
                          <a:ea typeface="Calibri"/>
                          <a:cs typeface="Times New Roman"/>
                        </a:rPr>
                        <a:t> planean euskara txertatuz</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Sinergiak eta indarrak batuz</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Ilusioz eta alaitasunez; positibo izanda</a:t>
                      </a:r>
                    </a:p>
                    <a:p>
                      <a:pPr marL="176213" marR="313055" indent="0">
                        <a:spcAft>
                          <a:spcPts val="0"/>
                        </a:spcAft>
                        <a:buFont typeface="Arial" pitchFamily="34" charset="0"/>
                        <a:buChar char="•"/>
                      </a:pPr>
                      <a:r>
                        <a:rPr lang="eu-ES" sz="3200" kern="1200" spc="-5" baseline="0" dirty="0" smtClean="0">
                          <a:solidFill>
                            <a:schemeClr val="tx1"/>
                          </a:solidFill>
                          <a:latin typeface="Calibri"/>
                          <a:ea typeface="Calibri"/>
                          <a:cs typeface="Times New Roman"/>
                        </a:rPr>
                        <a:t> Proposamenak eginez eta partekatuz</a:t>
                      </a:r>
                    </a:p>
                    <a:p>
                      <a:pPr marL="176213" marR="313055" indent="0">
                        <a:spcAft>
                          <a:spcPts val="0"/>
                        </a:spcAft>
                        <a:buFont typeface="Arial" pitchFamily="34" charset="0"/>
                        <a:buNone/>
                      </a:pPr>
                      <a:endParaRPr lang="eu-ES" sz="3200" kern="1200" spc="-5" baseline="0" dirty="0" smtClean="0">
                        <a:solidFill>
                          <a:schemeClr val="tx1"/>
                        </a:solidFill>
                        <a:latin typeface="Calibri"/>
                        <a:ea typeface="Calibri"/>
                        <a:cs typeface="Times New Roman"/>
                      </a:endParaRPr>
                    </a:p>
                    <a:p>
                      <a:pPr marL="176213" marR="313055" indent="0" algn="ctr">
                        <a:spcAft>
                          <a:spcPts val="0"/>
                        </a:spcAft>
                        <a:buFont typeface="Arial" pitchFamily="34" charset="0"/>
                        <a:buNone/>
                      </a:pPr>
                      <a:r>
                        <a:rPr lang="eu-ES" sz="4800" b="1" kern="1200" spc="-5" baseline="0" dirty="0" smtClean="0">
                          <a:solidFill>
                            <a:schemeClr val="tx1"/>
                          </a:solidFill>
                          <a:latin typeface="Calibri"/>
                          <a:ea typeface="Calibri"/>
                          <a:cs typeface="Times New Roman"/>
                        </a:rPr>
                        <a:t>ELKARLANEAN</a:t>
                      </a:r>
                    </a:p>
                    <a:p>
                      <a:pPr marL="176213" marR="313055" indent="0" algn="ctr">
                        <a:spcAft>
                          <a:spcPts val="0"/>
                        </a:spcAft>
                        <a:buFont typeface="Arial" pitchFamily="34" charset="0"/>
                        <a:buNone/>
                      </a:pPr>
                      <a:r>
                        <a:rPr lang="eu-ES" sz="4800" b="1" kern="1200" spc="-5" baseline="0" dirty="0" smtClean="0">
                          <a:solidFill>
                            <a:schemeClr val="tx1"/>
                          </a:solidFill>
                          <a:latin typeface="Calibri"/>
                          <a:ea typeface="Calibri"/>
                          <a:cs typeface="Times New Roman"/>
                        </a:rPr>
                        <a:t>KANPAINA BATERATUAK</a:t>
                      </a:r>
                      <a:endParaRPr lang="eu-ES" sz="4800" b="1" kern="1200" spc="-5" dirty="0" smtClean="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3E23024C-81D3-4F73-9105-AC1010495416}"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16</a:t>
            </a:fld>
            <a:endParaRPr lang="es-ES" dirty="0"/>
          </a:p>
        </p:txBody>
      </p:sp>
      <p:sp>
        <p:nvSpPr>
          <p:cNvPr id="36" name="Laukizuzena 35"/>
          <p:cNvSpPr/>
          <p:nvPr/>
        </p:nvSpPr>
        <p:spPr>
          <a:xfrm>
            <a:off x="1208863" y="494483"/>
            <a:ext cx="5572165" cy="1169551"/>
          </a:xfrm>
          <a:prstGeom prst="rect">
            <a:avLst/>
          </a:prstGeom>
        </p:spPr>
        <p:txBody>
          <a:bodyPr wrap="square">
            <a:sp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Euskararen erabilera sustatzeko zein elementu eraginkor hobesten ziren galdetu genien</a:t>
            </a:r>
          </a:p>
        </p:txBody>
      </p:sp>
      <p:grpSp>
        <p:nvGrpSpPr>
          <p:cNvPr id="25" name="Elkartu 24"/>
          <p:cNvGrpSpPr/>
          <p:nvPr/>
        </p:nvGrpSpPr>
        <p:grpSpPr>
          <a:xfrm>
            <a:off x="2483861" y="6682723"/>
            <a:ext cx="2595128" cy="732357"/>
            <a:chOff x="4802116" y="6660951"/>
            <a:chExt cx="2595128" cy="73235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graphicFrame>
        <p:nvGraphicFramePr>
          <p:cNvPr id="30" name="Taula 29"/>
          <p:cNvGraphicFramePr>
            <a:graphicFrameLocks noGrp="1"/>
          </p:cNvGraphicFramePr>
          <p:nvPr>
            <p:extLst>
              <p:ext uri="{D42A27DB-BD31-4B8C-83A1-F6EECF244321}">
                <p14:modId xmlns="" xmlns:p14="http://schemas.microsoft.com/office/powerpoint/2010/main" val="3104127977"/>
              </p:ext>
            </p:extLst>
          </p:nvPr>
        </p:nvGraphicFramePr>
        <p:xfrm>
          <a:off x="187465" y="1708929"/>
          <a:ext cx="7209656" cy="4519255"/>
        </p:xfrm>
        <a:graphic>
          <a:graphicData uri="http://schemas.openxmlformats.org/drawingml/2006/table">
            <a:tbl>
              <a:tblPr/>
              <a:tblGrid>
                <a:gridCol w="7209656"/>
              </a:tblGrid>
              <a:tr h="394396">
                <a:tc>
                  <a:txBody>
                    <a:bodyPr/>
                    <a:lstStyle/>
                    <a:p>
                      <a:pPr marL="176213" marR="153035" indent="-23813">
                        <a:spcAft>
                          <a:spcPts val="0"/>
                        </a:spcAft>
                      </a:pPr>
                      <a:r>
                        <a:rPr lang="eu-ES" sz="4000" b="1" spc="-5" dirty="0" smtClean="0">
                          <a:solidFill>
                            <a:srgbClr val="FFFFFF"/>
                          </a:solidFill>
                          <a:latin typeface="Calibri"/>
                          <a:ea typeface="Calibri"/>
                          <a:cs typeface="Times New Roman"/>
                        </a:rPr>
                        <a:t>ONDO</a:t>
                      </a:r>
                      <a:r>
                        <a:rPr lang="eu-ES" sz="4000" b="1" spc="-5" baseline="0" dirty="0" smtClean="0">
                          <a:solidFill>
                            <a:srgbClr val="FFFFFF"/>
                          </a:solidFill>
                          <a:latin typeface="Calibri"/>
                          <a:ea typeface="Calibri"/>
                          <a:cs typeface="Times New Roman"/>
                        </a:rPr>
                        <a:t> EGINDAKOA</a:t>
                      </a:r>
                      <a:endParaRPr lang="eu-ES" sz="4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909655">
                <a:tc>
                  <a:txBody>
                    <a:bodyPr/>
                    <a:lstStyle/>
                    <a:p>
                      <a:pPr marL="176213" marR="313055" indent="0">
                        <a:spcAft>
                          <a:spcPts val="0"/>
                        </a:spcAft>
                        <a:buFont typeface="Arial" pitchFamily="34" charset="0"/>
                        <a:buChar char="•"/>
                      </a:pPr>
                      <a:r>
                        <a:rPr lang="eu-ES" sz="3600" b="1" kern="1200" spc="-5" dirty="0" smtClean="0">
                          <a:solidFill>
                            <a:schemeClr val="tx1"/>
                          </a:solidFill>
                          <a:latin typeface="+mn-lt"/>
                          <a:ea typeface="Calibri"/>
                          <a:cs typeface="Times New Roman"/>
                        </a:rPr>
                        <a:t>HNPL.- Ulibarri</a:t>
                      </a:r>
                      <a:r>
                        <a:rPr lang="eu-ES" sz="3600" b="1" kern="1200" spc="-5" baseline="0" dirty="0" smtClean="0">
                          <a:solidFill>
                            <a:schemeClr val="tx1"/>
                          </a:solidFill>
                          <a:latin typeface="+mn-lt"/>
                          <a:ea typeface="Calibri"/>
                          <a:cs typeface="Times New Roman"/>
                        </a:rPr>
                        <a:t> PR.</a:t>
                      </a:r>
                      <a:endParaRPr lang="eu-ES" sz="3600" b="1" kern="1200" spc="-5" dirty="0" smtClean="0">
                        <a:solidFill>
                          <a:schemeClr val="tx1"/>
                        </a:solidFill>
                        <a:latin typeface="Calibri"/>
                        <a:ea typeface="Calibri"/>
                        <a:cs typeface="Times New Roman"/>
                      </a:endParaRPr>
                    </a:p>
                    <a:p>
                      <a:pPr marL="176213" marR="313055" indent="0">
                        <a:spcAft>
                          <a:spcPts val="0"/>
                        </a:spcAft>
                        <a:buFont typeface="Arial" pitchFamily="34" charset="0"/>
                        <a:buChar char="•"/>
                      </a:pPr>
                      <a:r>
                        <a:rPr lang="eu-ES" sz="3600" b="1" kern="1200" spc="-5" dirty="0" smtClean="0">
                          <a:solidFill>
                            <a:schemeClr val="tx1"/>
                          </a:solidFill>
                          <a:latin typeface="Calibri"/>
                          <a:ea typeface="Calibri"/>
                          <a:cs typeface="Times New Roman"/>
                        </a:rPr>
                        <a:t> Hizkuntza</a:t>
                      </a:r>
                      <a:r>
                        <a:rPr lang="eu-ES" sz="3600" b="1" kern="1200" spc="-5" baseline="0" dirty="0" smtClean="0">
                          <a:solidFill>
                            <a:schemeClr val="tx1"/>
                          </a:solidFill>
                          <a:latin typeface="Calibri"/>
                          <a:ea typeface="Calibri"/>
                          <a:cs typeface="Times New Roman"/>
                        </a:rPr>
                        <a:t> K</a:t>
                      </a:r>
                      <a:r>
                        <a:rPr lang="eu-ES" sz="3600" b="1" kern="1200" spc="-5" dirty="0" smtClean="0">
                          <a:solidFill>
                            <a:schemeClr val="tx1"/>
                          </a:solidFill>
                          <a:latin typeface="Calibri"/>
                          <a:ea typeface="Calibri"/>
                          <a:cs typeface="Times New Roman"/>
                        </a:rPr>
                        <a:t>udeaketa PL-euskara</a:t>
                      </a:r>
                      <a:endParaRPr lang="eu-ES" sz="3600" b="1" kern="1200" spc="-5" baseline="0" dirty="0" smtClean="0">
                        <a:solidFill>
                          <a:schemeClr val="tx1"/>
                        </a:solidFill>
                        <a:latin typeface="Calibri"/>
                        <a:ea typeface="Calibri"/>
                        <a:cs typeface="Times New Roman"/>
                      </a:endParaRPr>
                    </a:p>
                    <a:p>
                      <a:pPr marL="176213" marR="313055" indent="0">
                        <a:spcAft>
                          <a:spcPts val="0"/>
                        </a:spcAft>
                        <a:buFont typeface="Arial" pitchFamily="34" charset="0"/>
                        <a:buChar char="•"/>
                      </a:pPr>
                      <a:r>
                        <a:rPr lang="eu-ES" sz="3600" b="1" kern="1200" spc="-5" baseline="0" dirty="0" smtClean="0">
                          <a:solidFill>
                            <a:schemeClr val="tx1"/>
                          </a:solidFill>
                          <a:latin typeface="Calibri"/>
                          <a:ea typeface="Calibri"/>
                          <a:cs typeface="Times New Roman"/>
                        </a:rPr>
                        <a:t> Laguntza programak</a:t>
                      </a:r>
                    </a:p>
                    <a:p>
                      <a:pPr marL="176213" marR="313055" indent="0">
                        <a:spcAft>
                          <a:spcPts val="0"/>
                        </a:spcAft>
                        <a:buFont typeface="Arial" pitchFamily="34" charset="0"/>
                        <a:buChar char="•"/>
                      </a:pPr>
                      <a:r>
                        <a:rPr lang="eu-ES" sz="3600" b="1" kern="1200" spc="-5" baseline="0" dirty="0" smtClean="0">
                          <a:solidFill>
                            <a:schemeClr val="tx1"/>
                          </a:solidFill>
                          <a:latin typeface="Calibri"/>
                          <a:ea typeface="Calibri"/>
                          <a:cs typeface="Times New Roman"/>
                        </a:rPr>
                        <a:t> Komunikazio Tresna</a:t>
                      </a:r>
                    </a:p>
                    <a:p>
                      <a:pPr marL="176213" marR="313055" indent="0">
                        <a:spcAft>
                          <a:spcPts val="0"/>
                        </a:spcAft>
                        <a:buFont typeface="Arial" pitchFamily="34" charset="0"/>
                        <a:buChar char="•"/>
                      </a:pPr>
                      <a:r>
                        <a:rPr lang="eu-ES" sz="3600" b="1" kern="1200" spc="-5" baseline="0" dirty="0" smtClean="0">
                          <a:solidFill>
                            <a:schemeClr val="tx1"/>
                          </a:solidFill>
                          <a:latin typeface="Calibri"/>
                          <a:ea typeface="Calibri"/>
                          <a:cs typeface="Times New Roman"/>
                        </a:rPr>
                        <a:t> Lanpostuen perfilak</a:t>
                      </a:r>
                    </a:p>
                    <a:p>
                      <a:pPr marL="176213" marR="313055" indent="0">
                        <a:spcAft>
                          <a:spcPts val="0"/>
                        </a:spcAft>
                        <a:buFont typeface="Arial" pitchFamily="34" charset="0"/>
                        <a:buChar char="•"/>
                      </a:pPr>
                      <a:r>
                        <a:rPr lang="eu-ES" sz="3600" b="1" kern="1200" spc="-5" baseline="0" dirty="0" smtClean="0">
                          <a:solidFill>
                            <a:schemeClr val="tx1"/>
                          </a:solidFill>
                          <a:latin typeface="Calibri"/>
                          <a:ea typeface="Calibri"/>
                          <a:cs typeface="Times New Roman"/>
                        </a:rPr>
                        <a:t>…</a:t>
                      </a:r>
                      <a:endParaRPr lang="eu-ES" sz="5400" b="1" kern="1200" spc="-5" dirty="0" smtClean="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7377F0C5-60C6-4685-870C-E018672F4CC3}"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17</a:t>
            </a:fld>
            <a:endParaRPr lang="es-ES" dirty="0"/>
          </a:p>
        </p:txBody>
      </p:sp>
      <p:sp>
        <p:nvSpPr>
          <p:cNvPr id="36" name="Laukizuzena 35"/>
          <p:cNvSpPr/>
          <p:nvPr/>
        </p:nvSpPr>
        <p:spPr>
          <a:xfrm>
            <a:off x="995342" y="550904"/>
            <a:ext cx="5572165" cy="1169551"/>
          </a:xfrm>
          <a:prstGeom prst="rect">
            <a:avLst/>
          </a:prstGeom>
        </p:spPr>
        <p:txBody>
          <a:bodyPr wrap="square">
            <a:spAutoFit/>
          </a:bodyPr>
          <a:lstStyle/>
          <a:p>
            <a:pPr lvl="1" algn="ctr"/>
            <a:r>
              <a:rPr lang="eu-ES" sz="3000" b="1" dirty="0" smtClean="0">
                <a:solidFill>
                  <a:schemeClr val="accent2">
                    <a:lumMod val="50000"/>
                  </a:schemeClr>
                </a:solidFill>
              </a:rPr>
              <a:t>2. EKARPENAK</a:t>
            </a:r>
          </a:p>
          <a:p>
            <a:pPr lvl="1" algn="ctr"/>
            <a:r>
              <a:rPr lang="eu-ES" sz="2000" b="1" dirty="0" smtClean="0">
                <a:solidFill>
                  <a:schemeClr val="accent2">
                    <a:lumMod val="50000"/>
                  </a:schemeClr>
                </a:solidFill>
              </a:rPr>
              <a:t>Euskararen erabilera sustatzeko </a:t>
            </a:r>
            <a:br>
              <a:rPr lang="eu-ES" sz="2000" b="1" dirty="0" smtClean="0">
                <a:solidFill>
                  <a:schemeClr val="accent2">
                    <a:lumMod val="50000"/>
                  </a:schemeClr>
                </a:solidFill>
              </a:rPr>
            </a:br>
            <a:r>
              <a:rPr lang="eu-ES" sz="2000" b="1" dirty="0" smtClean="0">
                <a:solidFill>
                  <a:schemeClr val="accent2">
                    <a:lumMod val="50000"/>
                  </a:schemeClr>
                </a:solidFill>
              </a:rPr>
              <a:t>zein ekimen gauzatu diren galdetu genien</a:t>
            </a:r>
          </a:p>
        </p:txBody>
      </p:sp>
      <p:grpSp>
        <p:nvGrpSpPr>
          <p:cNvPr id="25" name="Elkartu 24"/>
          <p:cNvGrpSpPr/>
          <p:nvPr/>
        </p:nvGrpSpPr>
        <p:grpSpPr>
          <a:xfrm>
            <a:off x="2483861" y="6682723"/>
            <a:ext cx="2595128" cy="732357"/>
            <a:chOff x="4802116" y="6660951"/>
            <a:chExt cx="2595128" cy="73235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464635" y="-291335"/>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19897" y="-291335"/>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291335" y="3836689"/>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708929" y="235005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4" name="Korritze bertikala 33"/>
          <p:cNvSpPr/>
          <p:nvPr/>
        </p:nvSpPr>
        <p:spPr>
          <a:xfrm>
            <a:off x="1637491" y="-1434344"/>
            <a:ext cx="5643602" cy="7000925"/>
          </a:xfrm>
          <a:prstGeom prst="verticalScroll">
            <a:avLst/>
          </a:prstGeom>
          <a:effectLst>
            <a:outerShdw blurRad="76200" dir="13500000" sy="23000" kx="1200000" algn="br" rotWithShape="0">
              <a:prstClr val="black">
                <a:alpha val="20000"/>
              </a:prstClr>
            </a:outerShdw>
          </a:effectLst>
          <a:scene3d>
            <a:camera prst="perspectiveRelaxed"/>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u-ES" sz="6000" b="1" dirty="0" smtClean="0"/>
              <a:t>BILERA EUSKARAZ BAI?</a:t>
            </a:r>
            <a:endParaRPr lang="eu-ES" sz="6000" b="1" dirty="0"/>
          </a:p>
        </p:txBody>
      </p:sp>
      <p:sp>
        <p:nvSpPr>
          <p:cNvPr id="35" name="Dataren leku-marka 34"/>
          <p:cNvSpPr>
            <a:spLocks noGrp="1"/>
          </p:cNvSpPr>
          <p:nvPr>
            <p:ph type="dt" sz="half" idx="10"/>
          </p:nvPr>
        </p:nvSpPr>
        <p:spPr/>
        <p:txBody>
          <a:bodyPr/>
          <a:lstStyle/>
          <a:p>
            <a:fld id="{B4F76442-CAB3-448D-9043-DC7244723328}" type="datetime1">
              <a:rPr lang="es-ES" smtClean="0"/>
              <a:pPr/>
              <a:t>12/04/2018</a:t>
            </a:fld>
            <a:endParaRPr lang="es-ES" dirty="0"/>
          </a:p>
        </p:txBody>
      </p:sp>
      <p:sp>
        <p:nvSpPr>
          <p:cNvPr id="36" name="Diapositibaren zenbakiaren leku-marka 35"/>
          <p:cNvSpPr>
            <a:spLocks noGrp="1"/>
          </p:cNvSpPr>
          <p:nvPr>
            <p:ph type="sldNum" sz="quarter" idx="12"/>
          </p:nvPr>
        </p:nvSpPr>
        <p:spPr/>
        <p:txBody>
          <a:bodyPr/>
          <a:lstStyle/>
          <a:p>
            <a:fld id="{70A8D00D-AA64-4BEB-9BA8-9FDB985FC9C4}" type="slidenum">
              <a:rPr lang="es-ES" smtClean="0"/>
              <a:pPr/>
              <a:t>18</a:t>
            </a:fld>
            <a:endParaRPr lang="es-ES" dirty="0"/>
          </a:p>
        </p:txBody>
      </p:sp>
      <p:pic>
        <p:nvPicPr>
          <p:cNvPr id="37" name="Irudia 36" descr="txantxangorria-logo1.jpg"/>
          <p:cNvPicPr>
            <a:picLocks noChangeAspect="1"/>
          </p:cNvPicPr>
          <p:nvPr/>
        </p:nvPicPr>
        <p:blipFill>
          <a:blip r:embed="rId6" cstate="print">
            <a:clrChange>
              <a:clrFrom>
                <a:srgbClr val="FFFFFD"/>
              </a:clrFrom>
              <a:clrTo>
                <a:srgbClr val="FFFFFD">
                  <a:alpha val="0"/>
                </a:srgbClr>
              </a:clrTo>
            </a:clrChange>
          </a:blip>
          <a:stretch>
            <a:fillRect/>
          </a:stretch>
        </p:blipFill>
        <p:spPr>
          <a:xfrm>
            <a:off x="3424525" y="2994813"/>
            <a:ext cx="2213494" cy="1875145"/>
          </a:xfrm>
          <a:prstGeom prst="rect">
            <a:avLst/>
          </a:prstGeom>
          <a:scene3d>
            <a:camera prst="perspectiveRelaxedModerately"/>
            <a:lightRig rig="threePt" dir="t"/>
          </a:scene3d>
        </p:spPr>
      </p:pic>
      <p:sp>
        <p:nvSpPr>
          <p:cNvPr id="45" name="Laukizuzena 44"/>
          <p:cNvSpPr/>
          <p:nvPr/>
        </p:nvSpPr>
        <p:spPr>
          <a:xfrm>
            <a:off x="774653" y="5076775"/>
            <a:ext cx="6786610" cy="1200329"/>
          </a:xfrm>
          <a:prstGeom prst="rect">
            <a:avLst/>
          </a:prstGeom>
        </p:spPr>
        <p:txBody>
          <a:bodyPr wrap="square">
            <a:spAutoFit/>
          </a:bodyPr>
          <a:lstStyle/>
          <a:p>
            <a:pPr algn="ctr"/>
            <a:r>
              <a:rPr lang="eu-ES" sz="3600" b="1" dirty="0" smtClean="0"/>
              <a:t>Askotan ekimen txiki batek </a:t>
            </a:r>
            <a:br>
              <a:rPr lang="eu-ES" sz="3600" b="1" dirty="0" smtClean="0"/>
            </a:br>
            <a:r>
              <a:rPr lang="eu-ES" sz="3600" b="1" dirty="0" smtClean="0"/>
              <a:t>uzta handia ematen dezake</a:t>
            </a:r>
            <a:endParaRPr lang="eu-E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066119" y="208731"/>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1" y="0"/>
            <a:ext cx="5179154"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94483" y="222603"/>
            <a:ext cx="6500858" cy="1414888"/>
          </a:xfrm>
          <a:prstGeom prst="rect">
            <a:avLst/>
          </a:prstGeom>
          <a:noFill/>
          <a:ln>
            <a:noFill/>
          </a:ln>
        </p:spPr>
        <p:txBody>
          <a:bodyPr vert="horz" lIns="81190" tIns="40595" rIns="81190" bIns="40595" rtlCol="0" anchor="ctr">
            <a:noAutofit/>
          </a:bodyPr>
          <a:lstStyle/>
          <a:p>
            <a:pPr lvl="1" algn="ctr"/>
            <a:r>
              <a:rPr lang="eu-ES" sz="4400" b="1" dirty="0" smtClean="0">
                <a:solidFill>
                  <a:schemeClr val="accent2">
                    <a:lumMod val="50000"/>
                  </a:schemeClr>
                </a:solidFill>
              </a:rPr>
              <a:t>2. EKARPENAK</a:t>
            </a:r>
          </a:p>
        </p:txBody>
      </p:sp>
      <p:graphicFrame>
        <p:nvGraphicFramePr>
          <p:cNvPr id="30" name="Taula 29"/>
          <p:cNvGraphicFramePr>
            <a:graphicFrameLocks noGrp="1"/>
          </p:cNvGraphicFramePr>
          <p:nvPr>
            <p:extLst>
              <p:ext uri="{D42A27DB-BD31-4B8C-83A1-F6EECF244321}">
                <p14:modId xmlns="" xmlns:p14="http://schemas.microsoft.com/office/powerpoint/2010/main" val="3299221940"/>
              </p:ext>
            </p:extLst>
          </p:nvPr>
        </p:nvGraphicFramePr>
        <p:xfrm>
          <a:off x="539365" y="1562910"/>
          <a:ext cx="6484119" cy="4198407"/>
        </p:xfrm>
        <a:graphic>
          <a:graphicData uri="http://schemas.openxmlformats.org/drawingml/2006/table">
            <a:tbl>
              <a:tblPr/>
              <a:tblGrid>
                <a:gridCol w="6484119"/>
              </a:tblGrid>
              <a:tr h="512170">
                <a:tc>
                  <a:txBody>
                    <a:bodyPr/>
                    <a:lstStyle/>
                    <a:p>
                      <a:pPr marL="176213" marR="153035" indent="-23813">
                        <a:spcAft>
                          <a:spcPts val="0"/>
                        </a:spcAft>
                      </a:pPr>
                      <a:r>
                        <a:rPr lang="eu-ES" sz="3600" b="1" spc="-5" dirty="0" smtClean="0">
                          <a:solidFill>
                            <a:srgbClr val="FFFFFF"/>
                          </a:solidFill>
                          <a:latin typeface="Calibri"/>
                          <a:ea typeface="Calibri"/>
                          <a:cs typeface="Times New Roman"/>
                        </a:rPr>
                        <a:t>BULTZATU</a:t>
                      </a:r>
                      <a:r>
                        <a:rPr lang="eu-ES" sz="3600" b="1" spc="-5" baseline="0" dirty="0" smtClean="0">
                          <a:solidFill>
                            <a:srgbClr val="FFFFFF"/>
                          </a:solidFill>
                          <a:latin typeface="Calibri"/>
                          <a:ea typeface="Calibri"/>
                          <a:cs typeface="Times New Roman"/>
                        </a:rPr>
                        <a:t> BEHARREKOA</a:t>
                      </a:r>
                      <a:endParaRPr lang="eu-ES" sz="36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649767">
                <a:tc>
                  <a:txBody>
                    <a:bodyPr/>
                    <a:lstStyle/>
                    <a:p>
                      <a:pPr marL="176213" marR="313055" indent="0">
                        <a:spcAft>
                          <a:spcPts val="0"/>
                        </a:spcAft>
                        <a:buFont typeface="Arial" pitchFamily="34" charset="0"/>
                        <a:buChar char="•"/>
                      </a:pPr>
                      <a:r>
                        <a:rPr lang="eu-ES" sz="2800" b="1" kern="1200" spc="-5" dirty="0" smtClean="0">
                          <a:solidFill>
                            <a:schemeClr val="tx1"/>
                          </a:solidFill>
                          <a:latin typeface="Calibri"/>
                          <a:ea typeface="Calibri"/>
                          <a:cs typeface="Times New Roman"/>
                        </a:rPr>
                        <a:t> </a:t>
                      </a:r>
                      <a:r>
                        <a:rPr lang="eu-ES" sz="2500" b="1" kern="1200" spc="-5" dirty="0" smtClean="0">
                          <a:solidFill>
                            <a:schemeClr val="tx1"/>
                          </a:solidFill>
                          <a:latin typeface="Calibri"/>
                          <a:ea typeface="Calibri"/>
                          <a:cs typeface="Times New Roman"/>
                        </a:rPr>
                        <a:t>Estrategia</a:t>
                      </a:r>
                      <a:r>
                        <a:rPr lang="eu-ES" sz="2500" b="1" kern="1200" spc="-5" baseline="0" dirty="0" smtClean="0">
                          <a:solidFill>
                            <a:schemeClr val="tx1"/>
                          </a:solidFill>
                          <a:latin typeface="Calibri"/>
                          <a:ea typeface="Calibri"/>
                          <a:cs typeface="Times New Roman"/>
                        </a:rPr>
                        <a:t> planetan euskara</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Lidergoak euskara kontzientzia</a:t>
                      </a:r>
                      <a:r>
                        <a:rPr lang="eu-ES" sz="2500" b="1" kern="1200" spc="-5" dirty="0" smtClean="0">
                          <a:solidFill>
                            <a:schemeClr val="tx1"/>
                          </a:solidFill>
                          <a:latin typeface="Calibri"/>
                          <a:ea typeface="Calibri"/>
                          <a:cs typeface="Times New Roman"/>
                        </a:rPr>
                        <a:t> </a:t>
                      </a:r>
                    </a:p>
                    <a:p>
                      <a:pPr marL="176213" marR="313055" indent="0">
                        <a:spcAft>
                          <a:spcPts val="0"/>
                        </a:spcAft>
                        <a:buFont typeface="Arial" pitchFamily="34" charset="0"/>
                        <a:buChar char="•"/>
                      </a:pPr>
                      <a:r>
                        <a:rPr lang="eu-ES" sz="2500" b="1" kern="1200" spc="-5" dirty="0" smtClean="0">
                          <a:solidFill>
                            <a:schemeClr val="tx1"/>
                          </a:solidFill>
                          <a:latin typeface="+mn-lt"/>
                          <a:ea typeface="Calibri"/>
                          <a:cs typeface="Times New Roman"/>
                        </a:rPr>
                        <a:t>Hizkuntza kudeatzeko Kalit. Sist:</a:t>
                      </a:r>
                      <a:r>
                        <a:rPr lang="eu-ES" sz="2500" b="1" kern="1200" spc="-5" baseline="0" dirty="0" smtClean="0">
                          <a:solidFill>
                            <a:schemeClr val="tx1"/>
                          </a:solidFill>
                          <a:latin typeface="+mn-lt"/>
                          <a:ea typeface="Calibri"/>
                          <a:cs typeface="Times New Roman"/>
                        </a:rPr>
                        <a:t> </a:t>
                      </a:r>
                      <a:r>
                        <a:rPr lang="eu-ES" sz="2500" b="1" u="sng" kern="1200" spc="-5" baseline="0" dirty="0" smtClean="0">
                          <a:solidFill>
                            <a:schemeClr val="tx1"/>
                          </a:solidFill>
                          <a:latin typeface="+mn-lt"/>
                          <a:ea typeface="Calibri"/>
                          <a:cs typeface="Times New Roman"/>
                        </a:rPr>
                        <a:t>adierazleak</a:t>
                      </a:r>
                      <a:endParaRPr lang="eu-ES" sz="2500" b="1" u="sng" kern="1200" spc="-5" dirty="0" smtClean="0">
                        <a:solidFill>
                          <a:schemeClr val="tx1"/>
                        </a:solidFill>
                        <a:latin typeface="+mn-lt"/>
                        <a:ea typeface="Calibri"/>
                        <a:cs typeface="Times New Roman"/>
                      </a:endParaRPr>
                    </a:p>
                    <a:p>
                      <a:pPr marL="176213" marR="313055"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u-ES" sz="2500" b="1" kern="1200" spc="-5" dirty="0" smtClean="0">
                          <a:solidFill>
                            <a:schemeClr val="tx1"/>
                          </a:solidFill>
                          <a:latin typeface="+mn-lt"/>
                          <a:ea typeface="Calibri"/>
                          <a:cs typeface="Times New Roman"/>
                        </a:rPr>
                        <a:t> Zerbitzua-hornitzaileak-produktuak</a:t>
                      </a:r>
                    </a:p>
                    <a:p>
                      <a:pPr marL="176213" marR="313055" indent="0">
                        <a:spcAft>
                          <a:spcPts val="0"/>
                        </a:spcAft>
                        <a:buFont typeface="Arial" pitchFamily="34" charset="0"/>
                        <a:buChar char="•"/>
                      </a:pPr>
                      <a:r>
                        <a:rPr lang="eu-ES" sz="2500" b="1" kern="1200" spc="-5" dirty="0" smtClean="0">
                          <a:solidFill>
                            <a:schemeClr val="tx1"/>
                          </a:solidFill>
                          <a:latin typeface="+mn-lt"/>
                          <a:ea typeface="Calibri"/>
                          <a:cs typeface="Times New Roman"/>
                        </a:rPr>
                        <a:t> Euskara paisaia bistaratu</a:t>
                      </a:r>
                    </a:p>
                    <a:p>
                      <a:pPr marL="176213" marR="313055" indent="0">
                        <a:spcAft>
                          <a:spcPts val="0"/>
                        </a:spcAft>
                        <a:buFont typeface="Arial" pitchFamily="34" charset="0"/>
                        <a:buChar char="•"/>
                      </a:pPr>
                      <a:r>
                        <a:rPr lang="eu-ES" sz="2500" b="1" kern="1200" spc="-5" dirty="0" smtClean="0">
                          <a:solidFill>
                            <a:schemeClr val="tx1"/>
                          </a:solidFill>
                          <a:latin typeface="Calibri"/>
                          <a:ea typeface="Calibri"/>
                          <a:cs typeface="Times New Roman"/>
                        </a:rPr>
                        <a:t> Ikasmaterialak eta aplikazio infor.</a:t>
                      </a:r>
                    </a:p>
                    <a:p>
                      <a:pPr marL="176213" marR="313055" indent="0">
                        <a:spcAft>
                          <a:spcPts val="0"/>
                        </a:spcAft>
                        <a:buFont typeface="Arial" pitchFamily="34" charset="0"/>
                        <a:buChar char="•"/>
                      </a:pPr>
                      <a:r>
                        <a:rPr lang="eu-ES" sz="2500" b="1" kern="1200" spc="-5" dirty="0" smtClean="0">
                          <a:solidFill>
                            <a:schemeClr val="tx1"/>
                          </a:solidFill>
                          <a:latin typeface="Calibri"/>
                          <a:ea typeface="Calibri"/>
                          <a:cs typeface="Times New Roman"/>
                        </a:rPr>
                        <a:t> Ikasleak inplikatu ikastetxe-enpresa</a:t>
                      </a:r>
                    </a:p>
                    <a:p>
                      <a:pPr marL="176213" marR="313055" indent="0">
                        <a:spcAft>
                          <a:spcPts val="0"/>
                        </a:spcAft>
                        <a:buFont typeface="Arial" pitchFamily="34" charset="0"/>
                        <a:buChar char="•"/>
                      </a:pPr>
                      <a:r>
                        <a:rPr lang="eu-ES" sz="2500" b="1" kern="1200" spc="-5" dirty="0" smtClean="0">
                          <a:solidFill>
                            <a:schemeClr val="tx1"/>
                          </a:solidFill>
                          <a:latin typeface="Calibri"/>
                          <a:ea typeface="Calibri"/>
                          <a:cs typeface="Times New Roman"/>
                        </a:rPr>
                        <a:t> B-eredua sistematizatu-arautu</a:t>
                      </a:r>
                    </a:p>
                    <a:p>
                      <a:pPr marL="176213" marR="313055" indent="0">
                        <a:spcAft>
                          <a:spcPts val="0"/>
                        </a:spcAft>
                        <a:buFont typeface="Arial" pitchFamily="34" charset="0"/>
                        <a:buChar char="•"/>
                      </a:pPr>
                      <a:r>
                        <a:rPr lang="eu-ES" sz="2500" b="1" kern="1200" spc="-5" dirty="0" smtClean="0">
                          <a:solidFill>
                            <a:schemeClr val="tx1"/>
                          </a:solidFill>
                          <a:latin typeface="Calibri"/>
                          <a:ea typeface="Calibri"/>
                          <a:cs typeface="Times New Roman"/>
                        </a:rPr>
                        <a:t> D-eredua bultzatu, malgutu</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807590E6-8862-4F0E-9ADB-33EB2ED82575}"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19</a:t>
            </a:fld>
            <a:endParaRPr lang="es-ES" dirty="0"/>
          </a:p>
        </p:txBody>
      </p:sp>
      <p:grpSp>
        <p:nvGrpSpPr>
          <p:cNvPr id="25" name="Elkartu 24"/>
          <p:cNvGrpSpPr/>
          <p:nvPr/>
        </p:nvGrpSpPr>
        <p:grpSpPr>
          <a:xfrm>
            <a:off x="2483861" y="6682723"/>
            <a:ext cx="2595128" cy="732357"/>
            <a:chOff x="4802116" y="6660951"/>
            <a:chExt cx="2595128" cy="73235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ikaslan bizkai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19460" name="AutoShape 4" descr="ikaslan bizkai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19462" name="AutoShape 6" descr="barrutialde institutu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28" name="Dataren leku-marka 27"/>
          <p:cNvSpPr>
            <a:spLocks noGrp="1"/>
          </p:cNvSpPr>
          <p:nvPr>
            <p:ph type="dt" sz="half" idx="10"/>
          </p:nvPr>
        </p:nvSpPr>
        <p:spPr/>
        <p:txBody>
          <a:bodyPr/>
          <a:lstStyle/>
          <a:p>
            <a:fld id="{CA3CFA7E-795D-4E87-9671-9AEF064CD763}" type="datetime1">
              <a:rPr lang="es-ES" smtClean="0"/>
              <a:pPr/>
              <a:t>12/04/2018</a:t>
            </a:fld>
            <a:endParaRPr lang="es-ES" dirty="0"/>
          </a:p>
        </p:txBody>
      </p:sp>
      <p:sp>
        <p:nvSpPr>
          <p:cNvPr id="29" name="Diapositibaren zenbakiaren leku-marka 28"/>
          <p:cNvSpPr>
            <a:spLocks noGrp="1"/>
          </p:cNvSpPr>
          <p:nvPr>
            <p:ph type="sldNum" sz="quarter" idx="12"/>
          </p:nvPr>
        </p:nvSpPr>
        <p:spPr/>
        <p:txBody>
          <a:bodyPr/>
          <a:lstStyle/>
          <a:p>
            <a:fld id="{70A8D00D-AA64-4BEB-9BA8-9FDB985FC9C4}" type="slidenum">
              <a:rPr lang="es-ES" smtClean="0"/>
              <a:pPr/>
              <a:t>2</a:t>
            </a:fld>
            <a:endParaRPr lang="es-ES" dirty="0"/>
          </a:p>
        </p:txBody>
      </p:sp>
      <p:grpSp>
        <p:nvGrpSpPr>
          <p:cNvPr id="7" name="Elkartu 6"/>
          <p:cNvGrpSpPr/>
          <p:nvPr/>
        </p:nvGrpSpPr>
        <p:grpSpPr>
          <a:xfrm>
            <a:off x="171727" y="450684"/>
            <a:ext cx="7202146" cy="6655877"/>
            <a:chOff x="171727" y="450684"/>
            <a:chExt cx="7202146" cy="6655877"/>
          </a:xfrm>
        </p:grpSpPr>
        <p:pic>
          <p:nvPicPr>
            <p:cNvPr id="31" name="Picture 4" descr="Resultado de imagen de lea artibai ikastetx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1831" y="6290277"/>
              <a:ext cx="1007156" cy="720000"/>
            </a:xfrm>
            <a:prstGeom prst="rect">
              <a:avLst/>
            </a:prstGeom>
            <a:noFill/>
          </p:spPr>
        </p:pic>
        <p:pic>
          <p:nvPicPr>
            <p:cNvPr id="62" name="Picture 10" descr="ies construccion bizkaia bilaketarekin bat datozen irudiak"/>
            <p:cNvPicPr>
              <a:picLocks noChangeAspect="1" noChangeArrowheads="1"/>
            </p:cNvPicPr>
            <p:nvPr/>
          </p:nvPicPr>
          <p:blipFill>
            <a:blip r:embed="rId3" cstate="print"/>
            <a:srcRect/>
            <a:stretch>
              <a:fillRect/>
            </a:stretch>
          </p:blipFill>
          <p:spPr bwMode="auto">
            <a:xfrm>
              <a:off x="1752375" y="2669095"/>
              <a:ext cx="2028256" cy="1440000"/>
            </a:xfrm>
            <a:prstGeom prst="rect">
              <a:avLst/>
            </a:prstGeom>
            <a:noFill/>
          </p:spPr>
        </p:pic>
        <p:pic>
          <p:nvPicPr>
            <p:cNvPr id="63" name="Picture 14" descr="http://t0.gstatic.com/images?q=tbn:ANd9GcQB3xq8bP6JMRO_tFG09bSgybwbtj22lIMKvx1IrRgxNePB2KtXuWG6Jg"/>
            <p:cNvPicPr>
              <a:picLocks noChangeAspect="1" noChangeArrowheads="1"/>
            </p:cNvPicPr>
            <p:nvPr/>
          </p:nvPicPr>
          <p:blipFill>
            <a:blip r:embed="rId4" cstate="print"/>
            <a:srcRect/>
            <a:stretch>
              <a:fillRect/>
            </a:stretch>
          </p:blipFill>
          <p:spPr bwMode="auto">
            <a:xfrm>
              <a:off x="5755812" y="2916535"/>
              <a:ext cx="1452857" cy="1080000"/>
            </a:xfrm>
            <a:prstGeom prst="rect">
              <a:avLst/>
            </a:prstGeom>
            <a:noFill/>
          </p:spPr>
        </p:pic>
        <p:pic>
          <p:nvPicPr>
            <p:cNvPr id="64" name="Picture 16" descr="aek euskara bilaketarekin bat datozen irudiak"/>
            <p:cNvPicPr>
              <a:picLocks noChangeAspect="1" noChangeArrowheads="1"/>
            </p:cNvPicPr>
            <p:nvPr/>
          </p:nvPicPr>
          <p:blipFill>
            <a:blip r:embed="rId5" cstate="print"/>
            <a:srcRect/>
            <a:stretch>
              <a:fillRect/>
            </a:stretch>
          </p:blipFill>
          <p:spPr bwMode="auto">
            <a:xfrm>
              <a:off x="433875" y="4092969"/>
              <a:ext cx="1219174" cy="810000"/>
            </a:xfrm>
            <a:prstGeom prst="rect">
              <a:avLst/>
            </a:prstGeom>
            <a:noFill/>
          </p:spPr>
        </p:pic>
        <p:pic>
          <p:nvPicPr>
            <p:cNvPr id="65" name="Picture 18" descr="iurreta lhii bilaketarekin bat datozen irudiak"/>
            <p:cNvPicPr>
              <a:picLocks noChangeAspect="1" noChangeArrowheads="1"/>
            </p:cNvPicPr>
            <p:nvPr/>
          </p:nvPicPr>
          <p:blipFill>
            <a:blip r:embed="rId6" cstate="print"/>
            <a:srcRect/>
            <a:stretch>
              <a:fillRect/>
            </a:stretch>
          </p:blipFill>
          <p:spPr bwMode="auto">
            <a:xfrm>
              <a:off x="4126561" y="2915114"/>
              <a:ext cx="900000" cy="900000"/>
            </a:xfrm>
            <a:prstGeom prst="rect">
              <a:avLst/>
            </a:prstGeom>
            <a:noFill/>
          </p:spPr>
        </p:pic>
        <p:pic>
          <p:nvPicPr>
            <p:cNvPr id="66" name="Picture 20" descr="mu unibertsitatea bilaketarekin bat datozen irudiak"/>
            <p:cNvPicPr>
              <a:picLocks noChangeAspect="1" noChangeArrowheads="1"/>
            </p:cNvPicPr>
            <p:nvPr/>
          </p:nvPicPr>
          <p:blipFill>
            <a:blip r:embed="rId7" cstate="print"/>
            <a:srcRect/>
            <a:stretch>
              <a:fillRect/>
            </a:stretch>
          </p:blipFill>
          <p:spPr bwMode="auto">
            <a:xfrm>
              <a:off x="2268463" y="4105515"/>
              <a:ext cx="1109148" cy="810000"/>
            </a:xfrm>
            <a:prstGeom prst="rect">
              <a:avLst/>
            </a:prstGeom>
            <a:noFill/>
          </p:spPr>
        </p:pic>
        <p:pic>
          <p:nvPicPr>
            <p:cNvPr id="67" name="Picture 22" descr="cicautxo bilaketarekin bat datozen irudiak"/>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21183" y="3867011"/>
              <a:ext cx="1887640" cy="1260000"/>
            </a:xfrm>
            <a:prstGeom prst="rect">
              <a:avLst/>
            </a:prstGeom>
            <a:noFill/>
          </p:spPr>
        </p:pic>
        <p:pic>
          <p:nvPicPr>
            <p:cNvPr id="68" name="Picture 24" descr="tartanga bilaketarekin bat datozen irudiak"/>
            <p:cNvPicPr>
              <a:picLocks noChangeAspect="1" noChangeArrowheads="1"/>
            </p:cNvPicPr>
            <p:nvPr/>
          </p:nvPicPr>
          <p:blipFill>
            <a:blip r:embed="rId9" cstate="print"/>
            <a:srcRect/>
            <a:stretch>
              <a:fillRect/>
            </a:stretch>
          </p:blipFill>
          <p:spPr bwMode="auto">
            <a:xfrm>
              <a:off x="5888943" y="4090835"/>
              <a:ext cx="1270398" cy="810000"/>
            </a:xfrm>
            <a:prstGeom prst="rect">
              <a:avLst/>
            </a:prstGeom>
            <a:noFill/>
          </p:spPr>
        </p:pic>
        <p:pic>
          <p:nvPicPr>
            <p:cNvPr id="69" name="Picture 26" descr="zornotza lhii bilaketarekin bat datozen irudiak"/>
            <p:cNvPicPr>
              <a:picLocks noChangeAspect="1" noChangeArrowheads="1"/>
            </p:cNvPicPr>
            <p:nvPr/>
          </p:nvPicPr>
          <p:blipFill>
            <a:blip r:embed="rId10" cstate="print"/>
            <a:srcRect/>
            <a:stretch>
              <a:fillRect/>
            </a:stretch>
          </p:blipFill>
          <p:spPr bwMode="auto">
            <a:xfrm>
              <a:off x="324247" y="5220791"/>
              <a:ext cx="1727998" cy="720000"/>
            </a:xfrm>
            <a:prstGeom prst="rect">
              <a:avLst/>
            </a:prstGeom>
            <a:noFill/>
          </p:spPr>
        </p:pic>
        <p:pic>
          <p:nvPicPr>
            <p:cNvPr id="70" name="Picture 28" descr="cecobi bilaketarekin bat datozen irudiak"/>
            <p:cNvPicPr>
              <a:picLocks noChangeAspect="1" noChangeArrowheads="1"/>
            </p:cNvPicPr>
            <p:nvPr/>
          </p:nvPicPr>
          <p:blipFill>
            <a:blip r:embed="rId11" cstate="print"/>
            <a:srcRect/>
            <a:stretch>
              <a:fillRect/>
            </a:stretch>
          </p:blipFill>
          <p:spPr bwMode="auto">
            <a:xfrm>
              <a:off x="2340471" y="5292799"/>
              <a:ext cx="1166813" cy="547688"/>
            </a:xfrm>
            <a:prstGeom prst="rect">
              <a:avLst/>
            </a:prstGeom>
            <a:noFill/>
          </p:spPr>
        </p:pic>
        <p:pic>
          <p:nvPicPr>
            <p:cNvPr id="71" name="Picture 30" descr="urgatzi sl bilaketarekin bat datozen irudiak"/>
            <p:cNvPicPr>
              <a:picLocks noChangeAspect="1" noChangeArrowheads="1"/>
            </p:cNvPicPr>
            <p:nvPr/>
          </p:nvPicPr>
          <p:blipFill>
            <a:blip r:embed="rId12" cstate="print"/>
            <a:srcRect/>
            <a:stretch>
              <a:fillRect/>
            </a:stretch>
          </p:blipFill>
          <p:spPr bwMode="auto">
            <a:xfrm>
              <a:off x="3852639" y="5292799"/>
              <a:ext cx="1140000" cy="630000"/>
            </a:xfrm>
            <a:prstGeom prst="rect">
              <a:avLst/>
            </a:prstGeom>
            <a:noFill/>
          </p:spPr>
        </p:pic>
        <p:pic>
          <p:nvPicPr>
            <p:cNvPr id="72" name="Picture 34" descr="zulaibar lanbide eskola bilaketarekin bat datozen irudiak"/>
            <p:cNvPicPr>
              <a:picLocks noChangeAspect="1" noChangeArrowheads="1"/>
            </p:cNvPicPr>
            <p:nvPr/>
          </p:nvPicPr>
          <p:blipFill>
            <a:blip r:embed="rId13" cstate="print"/>
            <a:srcRect l="13781" t="21126" r="24399" b="57998"/>
            <a:stretch>
              <a:fillRect/>
            </a:stretch>
          </p:blipFill>
          <p:spPr bwMode="auto">
            <a:xfrm>
              <a:off x="5164111" y="5369546"/>
              <a:ext cx="2000896" cy="450000"/>
            </a:xfrm>
            <a:prstGeom prst="rect">
              <a:avLst/>
            </a:prstGeom>
            <a:noFill/>
          </p:spPr>
        </p:pic>
        <p:pic>
          <p:nvPicPr>
            <p:cNvPr id="73" name="Picture 36" descr="el corte ingles bilaketarekin bat datozen irudiak"/>
            <p:cNvPicPr>
              <a:picLocks noChangeAspect="1" noChangeArrowheads="1"/>
            </p:cNvPicPr>
            <p:nvPr/>
          </p:nvPicPr>
          <p:blipFill>
            <a:blip r:embed="rId14" cstate="print"/>
            <a:srcRect/>
            <a:stretch>
              <a:fillRect/>
            </a:stretch>
          </p:blipFill>
          <p:spPr bwMode="auto">
            <a:xfrm>
              <a:off x="335383" y="6206561"/>
              <a:ext cx="1704000" cy="900000"/>
            </a:xfrm>
            <a:prstGeom prst="rect">
              <a:avLst/>
            </a:prstGeom>
            <a:noFill/>
          </p:spPr>
        </p:pic>
        <p:pic>
          <p:nvPicPr>
            <p:cNvPr id="74" name="Picture 38" descr="bizkaia irratia bilaketarekin bat datozen irudiak"/>
            <p:cNvPicPr>
              <a:picLocks noChangeAspect="1" noChangeArrowheads="1"/>
            </p:cNvPicPr>
            <p:nvPr/>
          </p:nvPicPr>
          <p:blipFill>
            <a:blip r:embed="rId15" cstate="print"/>
            <a:srcRect/>
            <a:stretch>
              <a:fillRect/>
            </a:stretch>
          </p:blipFill>
          <p:spPr bwMode="auto">
            <a:xfrm>
              <a:off x="2283678" y="6252592"/>
              <a:ext cx="1357542" cy="810000"/>
            </a:xfrm>
            <a:prstGeom prst="rect">
              <a:avLst/>
            </a:prstGeom>
            <a:noFill/>
          </p:spPr>
        </p:pic>
        <p:pic>
          <p:nvPicPr>
            <p:cNvPr id="75" name="Picture 40" descr="ulibarri euskaltegia bilaketarekin bat datozen irudiak"/>
            <p:cNvPicPr>
              <a:picLocks noChangeAspect="1" noChangeArrowheads="1"/>
            </p:cNvPicPr>
            <p:nvPr/>
          </p:nvPicPr>
          <p:blipFill>
            <a:blip r:embed="rId16" cstate="print"/>
            <a:srcRect/>
            <a:stretch>
              <a:fillRect/>
            </a:stretch>
          </p:blipFill>
          <p:spPr bwMode="auto">
            <a:xfrm>
              <a:off x="4088173" y="6351147"/>
              <a:ext cx="1667647" cy="630000"/>
            </a:xfrm>
            <a:prstGeom prst="rect">
              <a:avLst/>
            </a:prstGeom>
            <a:noFill/>
          </p:spPr>
        </p:pic>
        <p:grpSp>
          <p:nvGrpSpPr>
            <p:cNvPr id="4" name="Elkartu 3"/>
            <p:cNvGrpSpPr/>
            <p:nvPr/>
          </p:nvGrpSpPr>
          <p:grpSpPr>
            <a:xfrm>
              <a:off x="200047" y="450684"/>
              <a:ext cx="7173826" cy="906693"/>
              <a:chOff x="200047" y="450684"/>
              <a:chExt cx="7173826" cy="906693"/>
            </a:xfrm>
          </p:grpSpPr>
          <p:pic>
            <p:nvPicPr>
              <p:cNvPr id="78" name="Irudia 77" descr="laneki.png"/>
              <p:cNvPicPr>
                <a:picLocks noChangeAspect="1"/>
              </p:cNvPicPr>
              <p:nvPr/>
            </p:nvPicPr>
            <p:blipFill>
              <a:blip r:embed="rId17" cstate="print"/>
              <a:stretch>
                <a:fillRect/>
              </a:stretch>
            </p:blipFill>
            <p:spPr>
              <a:xfrm>
                <a:off x="2475172" y="542830"/>
                <a:ext cx="2019659" cy="720000"/>
              </a:xfrm>
              <a:prstGeom prst="rect">
                <a:avLst/>
              </a:prstGeom>
            </p:spPr>
          </p:pic>
          <p:pic>
            <p:nvPicPr>
              <p:cNvPr id="79" name="Irudia 78" descr="bizkeus2.jpg"/>
              <p:cNvPicPr>
                <a:picLocks noChangeAspect="1"/>
              </p:cNvPicPr>
              <p:nvPr/>
            </p:nvPicPr>
            <p:blipFill>
              <a:blip r:embed="rId18" cstate="print"/>
              <a:stretch>
                <a:fillRect/>
              </a:stretch>
            </p:blipFill>
            <p:spPr>
              <a:xfrm>
                <a:off x="4736004" y="450684"/>
                <a:ext cx="1425663" cy="900000"/>
              </a:xfrm>
              <a:prstGeom prst="rect">
                <a:avLst/>
              </a:prstGeom>
            </p:spPr>
          </p:pic>
          <p:pic>
            <p:nvPicPr>
              <p:cNvPr id="80" name="Irudia 79"/>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200047" y="457377"/>
                <a:ext cx="1776190" cy="900000"/>
              </a:xfrm>
              <a:prstGeom prst="rect">
                <a:avLst/>
              </a:prstGeom>
            </p:spPr>
          </p:pic>
          <p:pic>
            <p:nvPicPr>
              <p:cNvPr id="76" name="Irudia 75"/>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6462505" y="540271"/>
                <a:ext cx="911368" cy="720000"/>
              </a:xfrm>
              <a:prstGeom prst="rect">
                <a:avLst/>
              </a:prstGeom>
            </p:spPr>
          </p:pic>
        </p:grpSp>
        <p:pic>
          <p:nvPicPr>
            <p:cNvPr id="77" name="Picture 8" descr="barrutialde institutua bilaketarekin bat datozen irudiak"/>
            <p:cNvPicPr>
              <a:picLocks noChangeAspect="1" noChangeArrowheads="1"/>
            </p:cNvPicPr>
            <p:nvPr/>
          </p:nvPicPr>
          <p:blipFill>
            <a:blip r:embed="rId21" cstate="print"/>
            <a:srcRect/>
            <a:stretch>
              <a:fillRect/>
            </a:stretch>
          </p:blipFill>
          <p:spPr bwMode="auto">
            <a:xfrm>
              <a:off x="171727" y="2937222"/>
              <a:ext cx="1452858" cy="900000"/>
            </a:xfrm>
            <a:prstGeom prst="rect">
              <a:avLst/>
            </a:prstGeom>
            <a:noFill/>
          </p:spPr>
        </p:pic>
        <p:grpSp>
          <p:nvGrpSpPr>
            <p:cNvPr id="6" name="Elkartu 5"/>
            <p:cNvGrpSpPr/>
            <p:nvPr/>
          </p:nvGrpSpPr>
          <p:grpSpPr>
            <a:xfrm>
              <a:off x="258931" y="1821335"/>
              <a:ext cx="7049696" cy="879096"/>
              <a:chOff x="324247" y="1821335"/>
              <a:chExt cx="7049696" cy="879096"/>
            </a:xfrm>
          </p:grpSpPr>
          <p:pic>
            <p:nvPicPr>
              <p:cNvPr id="58" name="Irudia 57" descr="elkartekideak.bmp"/>
              <p:cNvPicPr>
                <a:picLocks noChangeAspect="1"/>
              </p:cNvPicPr>
              <p:nvPr/>
            </p:nvPicPr>
            <p:blipFill>
              <a:blip r:embed="rId22" cstate="print"/>
              <a:srcRect t="28466" b="50000"/>
              <a:stretch>
                <a:fillRect/>
              </a:stretch>
            </p:blipFill>
            <p:spPr>
              <a:xfrm>
                <a:off x="2772519" y="1908423"/>
                <a:ext cx="1935740" cy="720000"/>
              </a:xfrm>
              <a:prstGeom prst="rect">
                <a:avLst/>
              </a:prstGeom>
            </p:spPr>
          </p:pic>
          <p:pic>
            <p:nvPicPr>
              <p:cNvPr id="59" name="Irudia 58" descr="elkartekideak.bmp"/>
              <p:cNvPicPr>
                <a:picLocks noChangeAspect="1"/>
              </p:cNvPicPr>
              <p:nvPr/>
            </p:nvPicPr>
            <p:blipFill>
              <a:blip r:embed="rId22" cstate="print"/>
              <a:srcRect t="78473"/>
              <a:stretch>
                <a:fillRect/>
              </a:stretch>
            </p:blipFill>
            <p:spPr>
              <a:xfrm>
                <a:off x="324247" y="1980431"/>
                <a:ext cx="1936370" cy="720000"/>
              </a:xfrm>
              <a:prstGeom prst="rect">
                <a:avLst/>
              </a:prstGeom>
            </p:spPr>
          </p:pic>
          <p:pic>
            <p:nvPicPr>
              <p:cNvPr id="60" name="Picture 32" descr="zulaibar lanbide eskola bilaketarekin bat datozen irudiak"/>
              <p:cNvPicPr>
                <a:picLocks noChangeAspect="1" noChangeArrowheads="1"/>
              </p:cNvPicPr>
              <p:nvPr/>
            </p:nvPicPr>
            <p:blipFill>
              <a:blip r:embed="rId23" cstate="print"/>
              <a:srcRect/>
              <a:stretch>
                <a:fillRect/>
              </a:stretch>
            </p:blipFill>
            <p:spPr bwMode="auto">
              <a:xfrm>
                <a:off x="5270217" y="1821335"/>
                <a:ext cx="686769" cy="720000"/>
              </a:xfrm>
              <a:prstGeom prst="rect">
                <a:avLst/>
              </a:prstGeom>
              <a:noFill/>
            </p:spPr>
          </p:pic>
          <p:pic>
            <p:nvPicPr>
              <p:cNvPr id="61" name="Irudia 60"/>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6300911" y="1836415"/>
                <a:ext cx="1073032" cy="720000"/>
              </a:xfrm>
              <a:prstGeom prst="rect">
                <a:avLst/>
              </a:prstGeom>
            </p:spPr>
          </p:pic>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27141" y="700897"/>
            <a:ext cx="6500858" cy="1414888"/>
          </a:xfrm>
          <a:prstGeom prst="rect">
            <a:avLst/>
          </a:prstGeom>
          <a:noFill/>
          <a:ln>
            <a:noFill/>
          </a:ln>
        </p:spPr>
        <p:txBody>
          <a:bodyPr vert="horz" lIns="81190" tIns="40595" rIns="81190" bIns="40595" rtlCol="0" anchor="ctr">
            <a:noAutofit/>
          </a:bodyPr>
          <a:lstStyle/>
          <a:p>
            <a:pPr lvl="1" algn="ctr"/>
            <a:r>
              <a:rPr lang="eu-ES" sz="4800" b="1" dirty="0" smtClean="0">
                <a:solidFill>
                  <a:schemeClr val="accent2">
                    <a:lumMod val="50000"/>
                  </a:schemeClr>
                </a:solidFill>
              </a:rPr>
              <a:t>2. EKARPENAK</a:t>
            </a:r>
          </a:p>
          <a:p>
            <a:pPr lvl="1"/>
            <a:endParaRPr lang="eu-ES" sz="4400" b="1" dirty="0"/>
          </a:p>
        </p:txBody>
      </p:sp>
      <p:graphicFrame>
        <p:nvGraphicFramePr>
          <p:cNvPr id="30" name="Taula 29"/>
          <p:cNvGraphicFramePr>
            <a:graphicFrameLocks noGrp="1"/>
          </p:cNvGraphicFramePr>
          <p:nvPr>
            <p:extLst>
              <p:ext uri="{D42A27DB-BD31-4B8C-83A1-F6EECF244321}">
                <p14:modId xmlns="" xmlns:p14="http://schemas.microsoft.com/office/powerpoint/2010/main" val="3764196470"/>
              </p:ext>
            </p:extLst>
          </p:nvPr>
        </p:nvGraphicFramePr>
        <p:xfrm>
          <a:off x="904469" y="1631278"/>
          <a:ext cx="5732140" cy="3714926"/>
        </p:xfrm>
        <a:graphic>
          <a:graphicData uri="http://schemas.openxmlformats.org/drawingml/2006/table">
            <a:tbl>
              <a:tblPr/>
              <a:tblGrid>
                <a:gridCol w="5732140"/>
              </a:tblGrid>
              <a:tr h="484188">
                <a:tc>
                  <a:txBody>
                    <a:bodyPr/>
                    <a:lstStyle/>
                    <a:p>
                      <a:pPr marL="176213" marR="153035" indent="-23813">
                        <a:spcAft>
                          <a:spcPts val="0"/>
                        </a:spcAft>
                      </a:pPr>
                      <a:r>
                        <a:rPr lang="eu-ES" sz="4000" b="1" spc="-5" dirty="0" smtClean="0">
                          <a:solidFill>
                            <a:srgbClr val="FFFFFF"/>
                          </a:solidFill>
                          <a:latin typeface="Calibri"/>
                          <a:ea typeface="Calibri"/>
                          <a:cs typeface="Times New Roman"/>
                        </a:rPr>
                        <a:t>AURRERA</a:t>
                      </a:r>
                      <a:r>
                        <a:rPr lang="eu-ES" sz="4000" b="1" spc="-5" baseline="0" dirty="0" smtClean="0">
                          <a:solidFill>
                            <a:srgbClr val="FFFFFF"/>
                          </a:solidFill>
                          <a:latin typeface="Calibri"/>
                          <a:ea typeface="Calibri"/>
                          <a:cs typeface="Times New Roman"/>
                        </a:rPr>
                        <a:t> BEGIRA</a:t>
                      </a:r>
                      <a:endParaRPr lang="eu-ES" sz="4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3105326">
                <a:tc>
                  <a:txBody>
                    <a:bodyPr/>
                    <a:lstStyle/>
                    <a:p>
                      <a:pPr marL="176213" marR="313055" indent="0">
                        <a:spcAft>
                          <a:spcPts val="0"/>
                        </a:spcAft>
                        <a:buFont typeface="Arial" pitchFamily="34" charset="0"/>
                        <a:buChar char="•"/>
                      </a:pPr>
                      <a:r>
                        <a:rPr lang="eu-ES" sz="3200" b="1" kern="1200" spc="-5" dirty="0" smtClean="0">
                          <a:solidFill>
                            <a:schemeClr val="tx1"/>
                          </a:solidFill>
                          <a:latin typeface="Calibri"/>
                          <a:ea typeface="Calibri"/>
                          <a:cs typeface="Times New Roman"/>
                        </a:rPr>
                        <a:t> </a:t>
                      </a:r>
                      <a:r>
                        <a:rPr lang="eu-ES" sz="2500" b="1" kern="1200" spc="-5" dirty="0" smtClean="0">
                          <a:solidFill>
                            <a:schemeClr val="tx1"/>
                          </a:solidFill>
                          <a:latin typeface="Calibri"/>
                          <a:ea typeface="Calibri"/>
                          <a:cs typeface="Times New Roman"/>
                        </a:rPr>
                        <a:t>Sinergiak / Gonbitak / Kanpainak</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Eragile klabeak / praktika onak</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Aisialdia-euskara</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Euskara eskubide / bizikidetza</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Baliabideak eskaini: Dok / aplikazioak</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D eredua malgutasuna-derrigortasuna</a:t>
                      </a:r>
                    </a:p>
                    <a:p>
                      <a:pPr marL="176213" marR="313055" indent="0">
                        <a:spcAft>
                          <a:spcPts val="0"/>
                        </a:spcAft>
                        <a:buFont typeface="Arial" pitchFamily="34" charset="0"/>
                        <a:buChar char="•"/>
                      </a:pPr>
                      <a:r>
                        <a:rPr lang="eu-ES" sz="2500" b="1" kern="1200" spc="-5" baseline="0" dirty="0" smtClean="0">
                          <a:solidFill>
                            <a:schemeClr val="tx1"/>
                          </a:solidFill>
                          <a:latin typeface="Calibri"/>
                          <a:ea typeface="Calibri"/>
                          <a:cs typeface="Times New Roman"/>
                        </a:rPr>
                        <a:t> Lanbide heziketan euskara plana/estr.</a:t>
                      </a:r>
                      <a:endParaRPr lang="eu-ES" sz="2500" b="1" kern="1200" spc="-5" dirty="0" smtClean="0">
                        <a:solidFill>
                          <a:schemeClr val="tx1"/>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B8B9D43B-3DD1-4970-96E7-2D7888519D3F}"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20</a:t>
            </a:fld>
            <a:endParaRPr lang="es-ES" dirty="0"/>
          </a:p>
        </p:txBody>
      </p:sp>
      <p:grpSp>
        <p:nvGrpSpPr>
          <p:cNvPr id="36" name="Elkartu 35"/>
          <p:cNvGrpSpPr/>
          <p:nvPr/>
        </p:nvGrpSpPr>
        <p:grpSpPr>
          <a:xfrm>
            <a:off x="2483861" y="6660951"/>
            <a:ext cx="2595128" cy="732357"/>
            <a:chOff x="4802116" y="6660951"/>
            <a:chExt cx="2595128" cy="732357"/>
          </a:xfrm>
        </p:grpSpPr>
        <p:pic>
          <p:nvPicPr>
            <p:cNvPr id="37" name="Irudia 3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47" name="Irudia 4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33263" y="735333"/>
            <a:ext cx="6500858" cy="895944"/>
          </a:xfrm>
          <a:prstGeom prst="rect">
            <a:avLst/>
          </a:prstGeom>
          <a:noFill/>
          <a:ln>
            <a:noFill/>
          </a:ln>
        </p:spPr>
        <p:txBody>
          <a:bodyPr vert="horz" lIns="81190" tIns="40595" rIns="81190" bIns="40595" rtlCol="0" anchor="ctr">
            <a:noAutofit/>
          </a:bodyPr>
          <a:lstStyle/>
          <a:p>
            <a:pPr lvl="1" algn="ctr"/>
            <a:r>
              <a:rPr lang="eu-ES" sz="5400" b="1" dirty="0" smtClean="0">
                <a:solidFill>
                  <a:schemeClr val="accent2">
                    <a:lumMod val="50000"/>
                  </a:schemeClr>
                </a:solidFill>
              </a:rPr>
              <a:t>2. EKARPENAK</a:t>
            </a:r>
          </a:p>
        </p:txBody>
      </p:sp>
      <p:graphicFrame>
        <p:nvGraphicFramePr>
          <p:cNvPr id="30" name="Taula 29"/>
          <p:cNvGraphicFramePr>
            <a:graphicFrameLocks noGrp="1"/>
          </p:cNvGraphicFramePr>
          <p:nvPr>
            <p:extLst>
              <p:ext uri="{D42A27DB-BD31-4B8C-83A1-F6EECF244321}">
                <p14:modId xmlns="" xmlns:p14="http://schemas.microsoft.com/office/powerpoint/2010/main" val="4233429276"/>
              </p:ext>
            </p:extLst>
          </p:nvPr>
        </p:nvGraphicFramePr>
        <p:xfrm>
          <a:off x="514897" y="1957941"/>
          <a:ext cx="6669384" cy="4297680"/>
        </p:xfrm>
        <a:graphic>
          <a:graphicData uri="http://schemas.openxmlformats.org/drawingml/2006/table">
            <a:tbl>
              <a:tblPr/>
              <a:tblGrid>
                <a:gridCol w="6669384"/>
              </a:tblGrid>
              <a:tr h="428447">
                <a:tc>
                  <a:txBody>
                    <a:bodyPr/>
                    <a:lstStyle/>
                    <a:p>
                      <a:pPr marL="176213" marR="153035" indent="-23813">
                        <a:spcAft>
                          <a:spcPts val="0"/>
                        </a:spcAft>
                      </a:pPr>
                      <a:r>
                        <a:rPr lang="eu-ES" sz="2400" b="1" kern="1200" dirty="0" smtClean="0">
                          <a:solidFill>
                            <a:schemeClr val="bg1"/>
                          </a:solidFill>
                          <a:latin typeface="+mn-lt"/>
                          <a:ea typeface="+mn-ea"/>
                          <a:cs typeface="+mn-cs"/>
                        </a:rPr>
                        <a:t>Enpresa / Elkargoak / Kontsumitzaile elkarteak  / Administrazioak / Euskara zerbitzuak / Lanbide Heziketa / Sindikatuak /</a:t>
                      </a:r>
                      <a:r>
                        <a:rPr lang="eu-ES" sz="2400" b="1" kern="1200" baseline="0" dirty="0" smtClean="0">
                          <a:solidFill>
                            <a:schemeClr val="bg1"/>
                          </a:solidFill>
                          <a:latin typeface="+mn-lt"/>
                          <a:ea typeface="+mn-ea"/>
                          <a:cs typeface="+mn-cs"/>
                        </a:rPr>
                        <a:t> Eusk. Sustatzaileak</a:t>
                      </a:r>
                      <a:r>
                        <a:rPr lang="eu-ES" sz="2400" b="1" kern="1200" dirty="0" smtClean="0">
                          <a:solidFill>
                            <a:schemeClr val="bg1"/>
                          </a:solidFill>
                          <a:latin typeface="+mn-lt"/>
                          <a:ea typeface="+mn-ea"/>
                          <a:cs typeface="+mn-cs"/>
                        </a:rPr>
                        <a:t>       </a:t>
                      </a:r>
                      <a:endParaRPr lang="eu-ES" sz="2400" b="1" kern="1200" dirty="0">
                        <a:solidFill>
                          <a:schemeClr val="bg1"/>
                        </a:solidFill>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r>
              <a:tr h="1261142">
                <a:tc>
                  <a:txBody>
                    <a:bodyPr/>
                    <a:lstStyle/>
                    <a:p>
                      <a:pPr marL="176213" marR="313055" indent="0">
                        <a:spcAft>
                          <a:spcPts val="0"/>
                        </a:spcAft>
                        <a:buFont typeface="Arial" pitchFamily="34" charset="0"/>
                        <a:buChar char="•"/>
                      </a:pPr>
                      <a:r>
                        <a:rPr lang="eu-ES" sz="2500" b="1" spc="-5" dirty="0" smtClean="0">
                          <a:ea typeface="Calibri"/>
                          <a:cs typeface="Times New Roman"/>
                        </a:rPr>
                        <a:t> Hausnarketa-diagnostikoa- estrategia</a:t>
                      </a:r>
                    </a:p>
                    <a:p>
                      <a:pPr marL="176213" marR="313055" indent="0">
                        <a:spcAft>
                          <a:spcPts val="0"/>
                        </a:spcAft>
                        <a:buFont typeface="Arial" pitchFamily="34" charset="0"/>
                        <a:buChar char="•"/>
                      </a:pPr>
                      <a:r>
                        <a:rPr lang="eu-ES" sz="2500" b="1" spc="-5" dirty="0" smtClean="0">
                          <a:ea typeface="Calibri"/>
                          <a:cs typeface="Times New Roman"/>
                        </a:rPr>
                        <a:t> Kanpainak/praktika onak/komunikatu</a:t>
                      </a:r>
                    </a:p>
                    <a:p>
                      <a:pPr marL="176213" marR="313055" indent="0">
                        <a:spcAft>
                          <a:spcPts val="0"/>
                        </a:spcAft>
                        <a:buFont typeface="Arial" pitchFamily="34" charset="0"/>
                        <a:buChar char="•"/>
                      </a:pPr>
                      <a:r>
                        <a:rPr lang="eu-ES" sz="2500" b="1" spc="-5" dirty="0" smtClean="0">
                          <a:ea typeface="Calibri"/>
                          <a:cs typeface="Times New Roman"/>
                        </a:rPr>
                        <a:t> Berariazko Foroak</a:t>
                      </a:r>
                      <a:r>
                        <a:rPr lang="eu-ES" sz="2500" b="1" spc="-5" baseline="0" dirty="0" smtClean="0">
                          <a:ea typeface="Calibri"/>
                          <a:cs typeface="Times New Roman"/>
                        </a:rPr>
                        <a:t> sortu</a:t>
                      </a:r>
                      <a:endParaRPr lang="eu-ES" sz="2500" b="1" spc="-5" dirty="0" smtClean="0">
                        <a:ea typeface="Calibri"/>
                        <a:cs typeface="Times New Roman"/>
                      </a:endParaRPr>
                    </a:p>
                    <a:p>
                      <a:pPr marL="176213" marR="313055" indent="0">
                        <a:spcAft>
                          <a:spcPts val="0"/>
                        </a:spcAft>
                        <a:buFont typeface="Arial" pitchFamily="34" charset="0"/>
                        <a:buChar char="•"/>
                      </a:pPr>
                      <a:r>
                        <a:rPr lang="eu-ES" sz="2500" b="1" spc="-5" dirty="0" smtClean="0">
                          <a:ea typeface="Calibri"/>
                          <a:cs typeface="Times New Roman"/>
                        </a:rPr>
                        <a:t> Euskara mapak</a:t>
                      </a:r>
                    </a:p>
                    <a:p>
                      <a:pPr marL="176213" marR="313055" indent="0">
                        <a:spcAft>
                          <a:spcPts val="0"/>
                        </a:spcAft>
                        <a:buFont typeface="Arial" pitchFamily="34" charset="0"/>
                        <a:buChar char="•"/>
                      </a:pPr>
                      <a:r>
                        <a:rPr lang="eu-ES" sz="2500" b="1" spc="-5" dirty="0" smtClean="0">
                          <a:ea typeface="Calibri"/>
                          <a:cs typeface="Times New Roman"/>
                        </a:rPr>
                        <a:t> Zerbitzua euskaraz</a:t>
                      </a:r>
                    </a:p>
                    <a:p>
                      <a:pPr marL="176213" marR="313055" indent="0">
                        <a:spcAft>
                          <a:spcPts val="0"/>
                        </a:spcAft>
                        <a:buFont typeface="Arial" pitchFamily="34" charset="0"/>
                        <a:buChar char="•"/>
                      </a:pPr>
                      <a:r>
                        <a:rPr lang="eu-ES" sz="2500" b="1" spc="-5" dirty="0" smtClean="0">
                          <a:ea typeface="Calibri"/>
                          <a:cs typeface="Times New Roman"/>
                        </a:rPr>
                        <a:t> Konpromisoak hartu</a:t>
                      </a:r>
                    </a:p>
                    <a:p>
                      <a:pPr marL="176213" marR="313055" indent="0">
                        <a:spcAft>
                          <a:spcPts val="0"/>
                        </a:spcAft>
                        <a:buFont typeface="Arial" pitchFamily="34" charset="0"/>
                        <a:buChar char="•"/>
                      </a:pPr>
                      <a:r>
                        <a:rPr lang="eu-ES" sz="2500" b="1" spc="-5" dirty="0" smtClean="0">
                          <a:ea typeface="Calibri"/>
                          <a:cs typeface="Times New Roman"/>
                        </a:rPr>
                        <a:t> Etengabe</a:t>
                      </a:r>
                      <a:r>
                        <a:rPr lang="eu-ES" sz="2500" b="1" spc="-5" baseline="0" dirty="0" smtClean="0">
                          <a:ea typeface="Calibri"/>
                          <a:cs typeface="Times New Roman"/>
                        </a:rPr>
                        <a:t> ekimenak antolatu</a:t>
                      </a:r>
                    </a:p>
                    <a:p>
                      <a:pPr marL="176213" marR="313055" indent="0" algn="ctr" defTabSz="914400" rtl="0" eaLnBrk="1" fontAlgn="auto" latinLnBrk="0" hangingPunct="1">
                        <a:lnSpc>
                          <a:spcPct val="100000"/>
                        </a:lnSpc>
                        <a:spcBef>
                          <a:spcPts val="0"/>
                        </a:spcBef>
                        <a:spcAft>
                          <a:spcPts val="0"/>
                        </a:spcAft>
                        <a:buClrTx/>
                        <a:buSzTx/>
                        <a:buFont typeface="Arial" pitchFamily="34" charset="0"/>
                        <a:buNone/>
                        <a:tabLst/>
                        <a:defRPr/>
                      </a:pPr>
                      <a:r>
                        <a:rPr lang="eu-ES" sz="3500" b="1" spc="-5" baseline="0" dirty="0" smtClean="0">
                          <a:ea typeface="Calibri"/>
                          <a:cs typeface="Times New Roman"/>
                        </a:rPr>
                        <a:t>ERABILERA BULTZATU</a:t>
                      </a:r>
                      <a:endParaRPr lang="eu-ES" sz="3500" b="1" spc="-5" dirty="0" smtClean="0">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B0B1130F-2339-43BA-A974-8E38A334DA74}"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21</a:t>
            </a:fld>
            <a:endParaRPr lang="es-ES" dirty="0"/>
          </a:p>
        </p:txBody>
      </p:sp>
      <p:grpSp>
        <p:nvGrpSpPr>
          <p:cNvPr id="36" name="Elkartu 35"/>
          <p:cNvGrpSpPr/>
          <p:nvPr/>
        </p:nvGrpSpPr>
        <p:grpSpPr>
          <a:xfrm>
            <a:off x="2483861" y="6682723"/>
            <a:ext cx="2595128" cy="732357"/>
            <a:chOff x="4802116" y="6660951"/>
            <a:chExt cx="2595128" cy="732357"/>
          </a:xfrm>
        </p:grpSpPr>
        <p:pic>
          <p:nvPicPr>
            <p:cNvPr id="37" name="Irudia 3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47" name="Irudia 4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19896"/>
            <a:ext cx="5607858" cy="49456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505649" y="0"/>
            <a:ext cx="5684803"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719963" y="3780631"/>
            <a:ext cx="4925705" cy="3357586"/>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208863" y="1798733"/>
            <a:ext cx="7072362" cy="5859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280169" y="294041"/>
            <a:ext cx="6500858" cy="1414888"/>
          </a:xfrm>
          <a:prstGeom prst="rect">
            <a:avLst/>
          </a:prstGeom>
          <a:noFill/>
          <a:ln>
            <a:noFill/>
          </a:ln>
        </p:spPr>
        <p:txBody>
          <a:bodyPr vert="horz" lIns="81190" tIns="40595" rIns="81190" bIns="40595" rtlCol="0" anchor="ctr">
            <a:noAutofit/>
          </a:bodyPr>
          <a:lstStyle/>
          <a:p>
            <a:pPr lvl="1" algn="ctr"/>
            <a:r>
              <a:rPr lang="eu-ES" sz="2800" b="1" dirty="0" smtClean="0">
                <a:solidFill>
                  <a:schemeClr val="accent2">
                    <a:lumMod val="50000"/>
                  </a:schemeClr>
                </a:solidFill>
              </a:rPr>
              <a:t>3. Lehentasunak</a:t>
            </a:r>
          </a:p>
          <a:p>
            <a:pPr lvl="1" algn="ctr"/>
            <a:r>
              <a:rPr lang="eu-ES" b="1" dirty="0" smtClean="0">
                <a:solidFill>
                  <a:schemeClr val="accent2">
                    <a:lumMod val="50000"/>
                  </a:schemeClr>
                </a:solidFill>
              </a:rPr>
              <a:t>2. Saioan, sare konexioaren bitartez, balorazioa eta  lehentasunak markatzea eskatu zitzaien. 1-4 arteko puntuazioa emanez atal bakoitzari.</a:t>
            </a:r>
          </a:p>
          <a:p>
            <a:pPr lvl="1"/>
            <a:endParaRPr lang="eu-ES" sz="2800" b="1" dirty="0"/>
          </a:p>
        </p:txBody>
      </p:sp>
      <p:sp>
        <p:nvSpPr>
          <p:cNvPr id="34" name="Dataren leku-marka 33"/>
          <p:cNvSpPr>
            <a:spLocks noGrp="1"/>
          </p:cNvSpPr>
          <p:nvPr>
            <p:ph type="dt" sz="half" idx="10"/>
          </p:nvPr>
        </p:nvSpPr>
        <p:spPr/>
        <p:txBody>
          <a:bodyPr/>
          <a:lstStyle/>
          <a:p>
            <a:fld id="{0A4C6335-E011-484E-9156-081DB3C28A63}"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22</a:t>
            </a:fld>
            <a:endParaRPr lang="es-ES" dirty="0"/>
          </a:p>
        </p:txBody>
      </p:sp>
      <p:graphicFrame>
        <p:nvGraphicFramePr>
          <p:cNvPr id="25" name="Diagrama 24"/>
          <p:cNvGraphicFramePr/>
          <p:nvPr>
            <p:extLst>
              <p:ext uri="{D42A27DB-BD31-4B8C-83A1-F6EECF244321}">
                <p14:modId xmlns="" xmlns:p14="http://schemas.microsoft.com/office/powerpoint/2010/main" val="43067156"/>
              </p:ext>
            </p:extLst>
          </p:nvPr>
        </p:nvGraphicFramePr>
        <p:xfrm>
          <a:off x="69440" y="657715"/>
          <a:ext cx="7423970" cy="62474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791401" y="0"/>
            <a:ext cx="597055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pic>
        <p:nvPicPr>
          <p:cNvPr id="4097" name="Picture 1"/>
          <p:cNvPicPr>
            <a:picLocks noChangeAspect="1" noChangeArrowheads="1"/>
          </p:cNvPicPr>
          <p:nvPr/>
        </p:nvPicPr>
        <p:blipFill>
          <a:blip r:embed="rId6" cstate="print"/>
          <a:srcRect l="15373" t="11719" r="14897" b="5273"/>
          <a:stretch>
            <a:fillRect/>
          </a:stretch>
        </p:blipFill>
        <p:spPr bwMode="auto">
          <a:xfrm>
            <a:off x="186128" y="1950494"/>
            <a:ext cx="6724417" cy="4500594"/>
          </a:xfrm>
          <a:prstGeom prst="rect">
            <a:avLst/>
          </a:prstGeom>
          <a:noFill/>
          <a:ln w="9525">
            <a:noFill/>
            <a:miter lim="800000"/>
            <a:headEnd/>
            <a:tailEnd/>
          </a:ln>
          <a:effectLst/>
        </p:spPr>
      </p:pic>
      <p:sp>
        <p:nvSpPr>
          <p:cNvPr id="34" name="33 Flecha abajo"/>
          <p:cNvSpPr/>
          <p:nvPr/>
        </p:nvSpPr>
        <p:spPr>
          <a:xfrm rot="2037668">
            <a:off x="3317367" y="309734"/>
            <a:ext cx="2304256" cy="2777888"/>
          </a:xfrm>
          <a:prstGeom prst="downArrow">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es-ES" sz="1800" b="1" dirty="0" smtClean="0"/>
              <a:t>PROPOSAMENAK GONBITEAK JARRERAK</a:t>
            </a:r>
            <a:endParaRPr lang="es-ES" sz="1800" b="1" dirty="0"/>
          </a:p>
        </p:txBody>
      </p:sp>
      <p:sp>
        <p:nvSpPr>
          <p:cNvPr id="35" name="Dataren leku-marka 34"/>
          <p:cNvSpPr>
            <a:spLocks noGrp="1"/>
          </p:cNvSpPr>
          <p:nvPr>
            <p:ph type="dt" sz="half" idx="10"/>
          </p:nvPr>
        </p:nvSpPr>
        <p:spPr/>
        <p:txBody>
          <a:bodyPr/>
          <a:lstStyle/>
          <a:p>
            <a:fld id="{50E8FD1C-8456-4AD8-AC39-C1C435FD2658}" type="datetime1">
              <a:rPr lang="es-ES" smtClean="0"/>
              <a:pPr/>
              <a:t>12/04/2018</a:t>
            </a:fld>
            <a:endParaRPr lang="es-ES" dirty="0"/>
          </a:p>
        </p:txBody>
      </p:sp>
      <p:sp>
        <p:nvSpPr>
          <p:cNvPr id="36" name="Diapositibaren zenbakiaren leku-marka 35"/>
          <p:cNvSpPr>
            <a:spLocks noGrp="1"/>
          </p:cNvSpPr>
          <p:nvPr>
            <p:ph type="sldNum" sz="quarter" idx="12"/>
          </p:nvPr>
        </p:nvSpPr>
        <p:spPr/>
        <p:txBody>
          <a:bodyPr/>
          <a:lstStyle/>
          <a:p>
            <a:fld id="{70A8D00D-AA64-4BEB-9BA8-9FDB985FC9C4}" type="slidenum">
              <a:rPr lang="es-ES" smtClean="0"/>
              <a:pPr/>
              <a:t>23</a:t>
            </a:fld>
            <a:endParaRPr lang="es-ES" dirty="0"/>
          </a:p>
        </p:txBody>
      </p:sp>
      <p:sp>
        <p:nvSpPr>
          <p:cNvPr id="37" name="Laukizuzena 36"/>
          <p:cNvSpPr/>
          <p:nvPr/>
        </p:nvSpPr>
        <p:spPr>
          <a:xfrm>
            <a:off x="208731" y="423045"/>
            <a:ext cx="3778250" cy="584775"/>
          </a:xfrm>
          <a:prstGeom prst="rect">
            <a:avLst/>
          </a:prstGeom>
        </p:spPr>
        <p:txBody>
          <a:bodyPr>
            <a:spAutoFit/>
          </a:bodyPr>
          <a:lstStyle/>
          <a:p>
            <a:pPr lvl="1" algn="ctr"/>
            <a:r>
              <a:rPr lang="eu-ES" sz="3200" b="1" dirty="0" smtClean="0">
                <a:solidFill>
                  <a:schemeClr val="accent2">
                    <a:lumMod val="50000"/>
                  </a:schemeClr>
                </a:solidFill>
              </a:rPr>
              <a:t>3. Lehentasunak</a:t>
            </a:r>
          </a:p>
        </p:txBody>
      </p:sp>
      <p:sp>
        <p:nvSpPr>
          <p:cNvPr id="45" name="TestuKoadroa 44"/>
          <p:cNvSpPr txBox="1"/>
          <p:nvPr/>
        </p:nvSpPr>
        <p:spPr>
          <a:xfrm>
            <a:off x="208731" y="923111"/>
            <a:ext cx="3357586" cy="892552"/>
          </a:xfrm>
          <a:prstGeom prst="rect">
            <a:avLst/>
          </a:prstGeom>
          <a:noFill/>
        </p:spPr>
        <p:txBody>
          <a:bodyPr wrap="square" rtlCol="0">
            <a:spAutoFit/>
          </a:bodyPr>
          <a:lstStyle/>
          <a:p>
            <a:r>
              <a:rPr lang="eu-ES" sz="1300" dirty="0" smtClean="0"/>
              <a:t>Baditugu beste proposamen batzuk eragile desberdinak landu dituztenak eta oso aprobetxagarriak direnak aprobetxagarriak direnak</a:t>
            </a:r>
            <a:endParaRPr lang="eu-ES" sz="1300" dirty="0"/>
          </a:p>
        </p:txBody>
      </p:sp>
      <p:grpSp>
        <p:nvGrpSpPr>
          <p:cNvPr id="27" name="Elkartu 26"/>
          <p:cNvGrpSpPr/>
          <p:nvPr/>
        </p:nvGrpSpPr>
        <p:grpSpPr>
          <a:xfrm>
            <a:off x="2776389" y="6804967"/>
            <a:ext cx="2023240" cy="591707"/>
            <a:chOff x="5018766" y="6621601"/>
            <a:chExt cx="2023240" cy="591707"/>
          </a:xfrm>
        </p:grpSpPr>
        <p:pic>
          <p:nvPicPr>
            <p:cNvPr id="28" name="Irudia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9" name="Irudia 2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anim calcmode="lin" valueType="num">
                                      <p:cBhvr>
                                        <p:cTn id="12" dur="2000" fill="hold"/>
                                        <p:tgtEl>
                                          <p:spTgt spid="34"/>
                                        </p:tgtEl>
                                        <p:attrNameLst>
                                          <p:attrName>ppt_w</p:attrName>
                                        </p:attrNameLst>
                                      </p:cBhvr>
                                      <p:tavLst>
                                        <p:tav tm="0" fmla="#ppt_w*sin(2.5*pi*$)">
                                          <p:val>
                                            <p:fltVal val="0"/>
                                          </p:val>
                                        </p:tav>
                                        <p:tav tm="100000">
                                          <p:val>
                                            <p:fltVal val="1"/>
                                          </p:val>
                                        </p:tav>
                                      </p:tavLst>
                                    </p:anim>
                                    <p:anim calcmode="lin" valueType="num">
                                      <p:cBhvr>
                                        <p:cTn id="13"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851673"/>
            <a:ext cx="6500858" cy="656052"/>
          </a:xfrm>
          <a:prstGeom prst="rect">
            <a:avLst/>
          </a:prstGeom>
          <a:noFill/>
          <a:ln>
            <a:noFill/>
          </a:ln>
        </p:spPr>
        <p:txBody>
          <a:bodyPr vert="horz" lIns="81190" tIns="40595" rIns="81190" bIns="40595" rtlCol="0" anchor="t">
            <a:noAutofit/>
          </a:bodyPr>
          <a:lstStyle/>
          <a:p>
            <a:pPr lvl="1" algn="just"/>
            <a:r>
              <a:rPr lang="eu-ES" sz="2400" b="1" dirty="0" smtClean="0">
                <a:solidFill>
                  <a:schemeClr val="accent2">
                    <a:lumMod val="50000"/>
                  </a:schemeClr>
                </a:solidFill>
              </a:rPr>
              <a:t>Orain arte euskararen erabilera handitzeko landu dira ekarpenak eta lehentasunak. Ondoren, horiek kontutan hartuta, foroko eragileei  lehentasun horiek aurrera eroateko proposamenak  egitea eskatu  zitzaien,  galdera hauei erantzunez:</a:t>
            </a:r>
          </a:p>
          <a:p>
            <a:pPr lvl="1" algn="just"/>
            <a:r>
              <a:rPr lang="eu-ES" sz="3200" b="1" dirty="0" smtClean="0">
                <a:solidFill>
                  <a:schemeClr val="accent2">
                    <a:lumMod val="50000"/>
                  </a:schemeClr>
                </a:solidFill>
              </a:rPr>
              <a:t>1. Zer  egin guretariko bakoitzak  euskaren erabilera handitzeko?</a:t>
            </a:r>
          </a:p>
          <a:p>
            <a:pPr marL="863148" lvl="1" indent="-457200" algn="just">
              <a:buFont typeface="Arial" panose="020B0604020202020204" pitchFamily="34" charset="0"/>
              <a:buChar char="•"/>
            </a:pPr>
            <a:r>
              <a:rPr lang="eu-ES" sz="3200" b="1" dirty="0" smtClean="0">
                <a:solidFill>
                  <a:schemeClr val="accent2">
                    <a:lumMod val="50000"/>
                  </a:schemeClr>
                </a:solidFill>
              </a:rPr>
              <a:t>Eraginkorrak</a:t>
            </a:r>
          </a:p>
          <a:p>
            <a:pPr marL="863148" lvl="1" indent="-457200" algn="just">
              <a:buFont typeface="Arial" panose="020B0604020202020204" pitchFamily="34" charset="0"/>
              <a:buChar char="•"/>
            </a:pPr>
            <a:r>
              <a:rPr lang="eu-ES" sz="3200" b="1" dirty="0" smtClean="0">
                <a:solidFill>
                  <a:schemeClr val="accent2">
                    <a:lumMod val="50000"/>
                  </a:schemeClr>
                </a:solidFill>
              </a:rPr>
              <a:t>Erraza</a:t>
            </a:r>
          </a:p>
          <a:p>
            <a:pPr lvl="1" algn="just"/>
            <a:r>
              <a:rPr lang="eu-ES" sz="3200" b="1" dirty="0" smtClean="0">
                <a:solidFill>
                  <a:schemeClr val="accent2">
                    <a:lumMod val="50000"/>
                  </a:schemeClr>
                </a:solidFill>
              </a:rPr>
              <a:t>2. Proposamen hori aurrera eroateko zeinen laguntza behar dugu</a:t>
            </a:r>
            <a:r>
              <a:rPr lang="eu-ES" sz="2400" b="1" dirty="0" smtClean="0">
                <a:solidFill>
                  <a:schemeClr val="accent2">
                    <a:lumMod val="50000"/>
                  </a:schemeClr>
                </a:solidFill>
              </a:rPr>
              <a:t>?</a:t>
            </a:r>
          </a:p>
          <a:p>
            <a:pPr lvl="1" algn="just"/>
            <a:endParaRPr lang="eu-ES" sz="2400" b="1" dirty="0" smtClean="0">
              <a:solidFill>
                <a:schemeClr val="accent2">
                  <a:lumMod val="50000"/>
                </a:schemeClr>
              </a:solidFill>
            </a:endParaRPr>
          </a:p>
          <a:p>
            <a:pPr lvl="1" algn="just"/>
            <a:endParaRPr lang="eu-ES" sz="40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24</a:t>
            </a:fld>
            <a:endParaRPr lang="es-ES" dirty="0"/>
          </a:p>
        </p:txBody>
      </p:sp>
      <p:sp>
        <p:nvSpPr>
          <p:cNvPr id="47" name="Laukizuzena 46"/>
          <p:cNvSpPr/>
          <p:nvPr/>
        </p:nvSpPr>
        <p:spPr>
          <a:xfrm>
            <a:off x="1208863" y="137293"/>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pSp>
        <p:nvGrpSpPr>
          <p:cNvPr id="25" name="Elkartu 24"/>
          <p:cNvGrpSpPr/>
          <p:nvPr/>
        </p:nvGrpSpPr>
        <p:grpSpPr>
          <a:xfrm>
            <a:off x="2776389" y="6889126"/>
            <a:ext cx="2023240" cy="591707"/>
            <a:chOff x="5018766" y="6621601"/>
            <a:chExt cx="2023240" cy="59170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357190" y="1137425"/>
            <a:ext cx="7138217" cy="656052"/>
          </a:xfrm>
          <a:prstGeom prst="rect">
            <a:avLst/>
          </a:prstGeom>
          <a:noFill/>
          <a:ln>
            <a:noFill/>
          </a:ln>
        </p:spPr>
        <p:txBody>
          <a:bodyPr vert="horz" lIns="81190" tIns="40595" rIns="81190" bIns="40595" rtlCol="0" anchor="t">
            <a:noAutofit/>
          </a:bodyPr>
          <a:lstStyle/>
          <a:p>
            <a:pPr lvl="1"/>
            <a:r>
              <a:rPr lang="eu-ES" sz="2000" b="1" dirty="0" smtClean="0">
                <a:solidFill>
                  <a:schemeClr val="accent2">
                    <a:lumMod val="50000"/>
                  </a:schemeClr>
                </a:solidFill>
              </a:rPr>
              <a:t>Zer egin? Galderari erantzuteko hiru esparru planteatu ziren.</a:t>
            </a:r>
          </a:p>
          <a:p>
            <a:endParaRPr lang="eu-ES" sz="1800" b="1" dirty="0" smtClean="0">
              <a:solidFill>
                <a:schemeClr val="accent2">
                  <a:lumMod val="50000"/>
                </a:schemeClr>
              </a:solidFill>
            </a:endParaRPr>
          </a:p>
          <a:p>
            <a:r>
              <a:rPr lang="eu-ES" sz="1800" b="1" dirty="0" smtClean="0">
                <a:solidFill>
                  <a:schemeClr val="accent2">
                    <a:lumMod val="50000"/>
                  </a:schemeClr>
                </a:solidFill>
              </a:rPr>
              <a:t>1.- NORBANAKOAK: norberak bere kabuz egin dezakeena edo besteren baten laguntzarekin, betiere besteak inplikatzeko asmoz.</a:t>
            </a:r>
          </a:p>
          <a:p>
            <a:endParaRPr lang="eu-ES" sz="1800" b="1" dirty="0" smtClean="0">
              <a:solidFill>
                <a:schemeClr val="accent2">
                  <a:lumMod val="50000"/>
                </a:schemeClr>
              </a:solidFill>
            </a:endParaRPr>
          </a:p>
          <a:p>
            <a:r>
              <a:rPr lang="eu-ES" sz="1800" b="1" dirty="0" smtClean="0">
                <a:solidFill>
                  <a:schemeClr val="accent2">
                    <a:lumMod val="50000"/>
                  </a:schemeClr>
                </a:solidFill>
              </a:rPr>
              <a:t>2. LANTOKIAK: lan-esparruan aurrera eroateko proposamenak:</a:t>
            </a:r>
          </a:p>
          <a:p>
            <a:pPr lvl="1"/>
            <a:r>
              <a:rPr lang="eu-ES" sz="1800" b="1" dirty="0" smtClean="0">
                <a:solidFill>
                  <a:schemeClr val="accent2">
                    <a:lumMod val="50000"/>
                  </a:schemeClr>
                </a:solidFill>
              </a:rPr>
              <a:t>- Era formalean: gure sailean, bileretan, zuzendaritzan,…</a:t>
            </a:r>
          </a:p>
          <a:p>
            <a:pPr lvl="1"/>
            <a:r>
              <a:rPr lang="eu-ES" sz="1800" b="1" dirty="0" smtClean="0">
                <a:solidFill>
                  <a:schemeClr val="accent2">
                    <a:lumMod val="50000"/>
                  </a:schemeClr>
                </a:solidFill>
              </a:rPr>
              <a:t>- Ez formalean: kafe-makinan, atsedenaldietan, elkarrizketetan…</a:t>
            </a:r>
          </a:p>
          <a:p>
            <a:endParaRPr lang="eu-ES" sz="1800" b="1" dirty="0" smtClean="0">
              <a:solidFill>
                <a:schemeClr val="accent2">
                  <a:lumMod val="50000"/>
                </a:schemeClr>
              </a:solidFill>
            </a:endParaRPr>
          </a:p>
          <a:p>
            <a:r>
              <a:rPr lang="eu-ES" sz="1800" b="1" dirty="0" smtClean="0">
                <a:solidFill>
                  <a:schemeClr val="accent2">
                    <a:lumMod val="50000"/>
                  </a:schemeClr>
                </a:solidFill>
              </a:rPr>
              <a:t>3. ERAKUNDEAK: zer proposamen egiten zaion euskararen erabilera sustatzeko.</a:t>
            </a:r>
            <a:endParaRPr lang="eu-ES" sz="1800" b="1" dirty="0">
              <a:solidFill>
                <a:schemeClr val="accent2">
                  <a:lumMod val="50000"/>
                </a:schemeClr>
              </a:solidFill>
            </a:endParaRPr>
          </a:p>
        </p:txBody>
      </p:sp>
      <p:graphicFrame>
        <p:nvGraphicFramePr>
          <p:cNvPr id="34" name="Taula 33"/>
          <p:cNvGraphicFramePr>
            <a:graphicFrameLocks noGrp="1"/>
          </p:cNvGraphicFramePr>
          <p:nvPr>
            <p:extLst>
              <p:ext uri="{D42A27DB-BD31-4B8C-83A1-F6EECF244321}">
                <p14:modId xmlns="" xmlns:p14="http://schemas.microsoft.com/office/powerpoint/2010/main" val="2036559416"/>
              </p:ext>
            </p:extLst>
          </p:nvPr>
        </p:nvGraphicFramePr>
        <p:xfrm>
          <a:off x="494483" y="4423573"/>
          <a:ext cx="6643734" cy="2123440"/>
        </p:xfrm>
        <a:graphic>
          <a:graphicData uri="http://schemas.openxmlformats.org/drawingml/2006/table">
            <a:tbl>
              <a:tblPr firstRow="1" bandRow="1">
                <a:tableStyleId>{F5AB1C69-6EDB-4FF4-983F-18BD219EF322}</a:tableStyleId>
              </a:tblPr>
              <a:tblGrid>
                <a:gridCol w="1606759"/>
                <a:gridCol w="1465075"/>
                <a:gridCol w="1571636"/>
                <a:gridCol w="2000264"/>
              </a:tblGrid>
              <a:tr h="370840">
                <a:tc gridSpan="2">
                  <a:txBody>
                    <a:bodyPr/>
                    <a:lstStyle/>
                    <a:p>
                      <a:pPr algn="ctr"/>
                      <a:r>
                        <a:rPr lang="eu-ES" dirty="0" smtClean="0">
                          <a:latin typeface="+mn-lt"/>
                        </a:rPr>
                        <a:t>ESPARRUA</a:t>
                      </a:r>
                      <a:endParaRPr lang="eu-ES"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hMerge="1">
                  <a:txBody>
                    <a:bodyPr/>
                    <a:lstStyle/>
                    <a:p>
                      <a:endParaRPr lang="eu-ES"/>
                    </a:p>
                  </a:txBody>
                  <a:tcPr/>
                </a:tc>
                <a:tc>
                  <a:txBody>
                    <a:bodyPr/>
                    <a:lstStyle/>
                    <a:p>
                      <a:pPr algn="ctr"/>
                      <a:r>
                        <a:rPr lang="eu-ES" dirty="0" smtClean="0">
                          <a:latin typeface="+mn-lt"/>
                        </a:rPr>
                        <a:t>NIK BAKARRIK</a:t>
                      </a:r>
                      <a:endParaRPr lang="eu-ES"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dirty="0" smtClean="0">
                          <a:latin typeface="+mn-lt"/>
                        </a:rPr>
                        <a:t>NOREN</a:t>
                      </a:r>
                      <a:r>
                        <a:rPr lang="eu-ES" baseline="0" dirty="0" smtClean="0">
                          <a:latin typeface="+mn-lt"/>
                        </a:rPr>
                        <a:t> LAGUNTZAREKIN</a:t>
                      </a: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gridSpan="2">
                  <a:txBody>
                    <a:bodyPr/>
                    <a:lstStyle/>
                    <a:p>
                      <a:pPr algn="l"/>
                      <a:r>
                        <a:rPr lang="eu-ES" b="1" baseline="0" dirty="0" smtClean="0">
                          <a:latin typeface="+mn-lt"/>
                        </a:rPr>
                        <a:t>Arlo pertsonalean</a:t>
                      </a:r>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u-ES"/>
                    </a:p>
                  </a:txBody>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pPr algn="l"/>
                      <a:r>
                        <a:rPr lang="eu-ES" b="1" dirty="0" smtClean="0">
                          <a:latin typeface="+mn-lt"/>
                        </a:rPr>
                        <a:t>Lantokian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u-ES" b="1" dirty="0" smtClean="0">
                          <a:latin typeface="+mn-lt"/>
                        </a:rPr>
                        <a:t>Formalean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lang="eu-ES" dirty="0" smtClean="0"/>
                    </a:p>
                  </a:txBody>
                  <a:tcPr/>
                </a:tc>
                <a:tc>
                  <a:txBody>
                    <a:bodyPr/>
                    <a:lstStyle/>
                    <a:p>
                      <a:pPr algn="l"/>
                      <a:r>
                        <a:rPr lang="eu-ES" b="1" dirty="0" smtClean="0">
                          <a:latin typeface="+mn-lt"/>
                        </a:rPr>
                        <a:t>Ez Formalean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gridSpan="2">
                  <a:txBody>
                    <a:bodyPr/>
                    <a:lstStyle/>
                    <a:p>
                      <a:pPr algn="l"/>
                      <a:r>
                        <a:rPr lang="eu-ES" b="1" dirty="0" smtClean="0">
                          <a:latin typeface="+mn-lt"/>
                        </a:rPr>
                        <a:t>Instituzioetan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u-ES"/>
                    </a:p>
                  </a:txBody>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u-E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25</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pSp>
        <p:nvGrpSpPr>
          <p:cNvPr id="26" name="Elkartu 25"/>
          <p:cNvGrpSpPr/>
          <p:nvPr/>
        </p:nvGrpSpPr>
        <p:grpSpPr>
          <a:xfrm>
            <a:off x="2776389" y="6889126"/>
            <a:ext cx="2023240" cy="591707"/>
            <a:chOff x="5018766" y="6621601"/>
            <a:chExt cx="2023240" cy="59170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8" name="Irudia 2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Zer egin?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26</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sp>
        <p:nvSpPr>
          <p:cNvPr id="27" name="Laukizuzena 26"/>
          <p:cNvSpPr/>
          <p:nvPr/>
        </p:nvSpPr>
        <p:spPr>
          <a:xfrm>
            <a:off x="2196455" y="2556495"/>
            <a:ext cx="4929222" cy="2123658"/>
          </a:xfrm>
          <a:prstGeom prst="rect">
            <a:avLst/>
          </a:prstGeom>
          <a:effectLst>
            <a:outerShdw blurRad="76200" dir="18900000" sy="23000" kx="-1200000" algn="bl" rotWithShape="0">
              <a:prstClr val="black">
                <a:alpha val="20000"/>
              </a:prstClr>
            </a:outerShdw>
          </a:effectLst>
          <a:scene3d>
            <a:camera prst="perspective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u-E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83 proposamen</a:t>
            </a:r>
            <a:endParaRPr lang="eu-ES" sz="105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6" name="Laukizuzena 25"/>
          <p:cNvSpPr/>
          <p:nvPr/>
        </p:nvSpPr>
        <p:spPr>
          <a:xfrm>
            <a:off x="180231" y="4572719"/>
            <a:ext cx="3429024" cy="2123658"/>
          </a:xfrm>
          <a:prstGeom prst="rect">
            <a:avLst/>
          </a:prstGeom>
          <a:effectLst>
            <a:outerShdw blurRad="76200" dir="18900000" sy="23000" kx="-1200000" algn="bl" rotWithShape="0">
              <a:prstClr val="black">
                <a:alpha val="20000"/>
              </a:prstClr>
            </a:outerShdw>
          </a:effectLst>
          <a:scene3d>
            <a:camera prst="perspective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u-ES"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16 ekarpen</a:t>
            </a:r>
            <a:endParaRPr lang="eu-ES" sz="105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28" name="Elkartu 27"/>
          <p:cNvGrpSpPr/>
          <p:nvPr/>
        </p:nvGrpSpPr>
        <p:grpSpPr>
          <a:xfrm>
            <a:off x="2776389" y="6931405"/>
            <a:ext cx="2023240" cy="591707"/>
            <a:chOff x="5018766" y="6621601"/>
            <a:chExt cx="2023240" cy="591707"/>
          </a:xfrm>
        </p:grpSpPr>
        <p:pic>
          <p:nvPicPr>
            <p:cNvPr id="29" name="Irudia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30" name="Irudia 2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27</a:t>
            </a:fld>
            <a:endParaRPr lang="es-ES" dirty="0"/>
          </a:p>
        </p:txBody>
      </p:sp>
      <p:sp>
        <p:nvSpPr>
          <p:cNvPr id="47" name="Laukizuzena 46"/>
          <p:cNvSpPr/>
          <p:nvPr/>
        </p:nvSpPr>
        <p:spPr>
          <a:xfrm>
            <a:off x="1208863" y="92114"/>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879769958"/>
              </p:ext>
            </p:extLst>
          </p:nvPr>
        </p:nvGraphicFramePr>
        <p:xfrm>
          <a:off x="396256" y="923111"/>
          <a:ext cx="6984775" cy="5979831"/>
        </p:xfrm>
        <a:graphic>
          <a:graphicData uri="http://schemas.openxmlformats.org/drawingml/2006/table">
            <a:tbl>
              <a:tblPr firstRow="1" bandRow="1">
                <a:tableStyleId>{F5AB1C69-6EDB-4FF4-983F-18BD219EF322}</a:tableStyleId>
              </a:tblPr>
              <a:tblGrid>
                <a:gridCol w="1812076"/>
                <a:gridCol w="3069756"/>
                <a:gridCol w="2102943"/>
              </a:tblGrid>
              <a:tr h="596124">
                <a:tc>
                  <a:txBody>
                    <a:bodyPr/>
                    <a:lstStyle/>
                    <a:p>
                      <a:pPr algn="ctr"/>
                      <a:r>
                        <a:rPr lang="eu-ES" noProof="0" smtClean="0">
                          <a:latin typeface="+mn-lt"/>
                        </a:rPr>
                        <a:t>ESPARRUA</a:t>
                      </a:r>
                      <a:endParaRPr lang="eu-ES" noProof="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noProof="0" smtClean="0">
                          <a:latin typeface="+mn-lt"/>
                        </a:rPr>
                        <a:t>NIK BAKARRIK</a:t>
                      </a:r>
                      <a:endParaRPr lang="eu-ES" noProof="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noProof="0" smtClean="0">
                          <a:latin typeface="+mn-lt"/>
                        </a:rPr>
                        <a:t>NOREN</a:t>
                      </a:r>
                      <a:r>
                        <a:rPr lang="eu-ES" baseline="0" noProof="0" smtClean="0">
                          <a:latin typeface="+mn-lt"/>
                        </a:rPr>
                        <a:t> LAGUNTZAREKIN</a:t>
                      </a:r>
                      <a:endParaRPr lang="eu-ES" noProof="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596124">
                <a:tc rowSpan="7">
                  <a:txBody>
                    <a:bodyPr/>
                    <a:lstStyle/>
                    <a:p>
                      <a:pPr algn="l"/>
                      <a:r>
                        <a:rPr lang="eu-ES" b="1" baseline="0" noProof="0" smtClean="0">
                          <a:latin typeface="+mn-lt"/>
                        </a:rPr>
                        <a:t>Arlo pertsonalean</a:t>
                      </a:r>
                      <a:endParaRPr lang="eu-ES" b="1"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u-ES" sz="1800" b="1" kern="1200" baseline="0" noProof="0" smtClean="0">
                          <a:solidFill>
                            <a:schemeClr val="dk1"/>
                          </a:solidFill>
                          <a:latin typeface="+mn-lt"/>
                          <a:ea typeface="+mn-ea"/>
                          <a:cs typeface="+mn-cs"/>
                        </a:rPr>
                        <a:t>- Lehenengo hitza</a:t>
                      </a:r>
                    </a:p>
                    <a:p>
                      <a:r>
                        <a:rPr lang="eu-ES" sz="1800" b="1" kern="1200" baseline="0" noProof="0" smtClean="0">
                          <a:solidFill>
                            <a:schemeClr val="dk1"/>
                          </a:solidFill>
                          <a:latin typeface="+mn-lt"/>
                          <a:ea typeface="+mn-ea"/>
                          <a:cs typeface="+mn-cs"/>
                        </a:rPr>
                        <a:t>euskaraz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u-ES" sz="1800" kern="1200" baseline="0" noProof="0" smtClean="0">
                          <a:solidFill>
                            <a:schemeClr val="dk1"/>
                          </a:solidFill>
                          <a:latin typeface="+mn-lt"/>
                          <a:ea typeface="+mn-ea"/>
                          <a:cs typeface="+mn-cs"/>
                        </a:rPr>
                        <a:t>Norberaren ingurukoen</a:t>
                      </a:r>
                    </a:p>
                    <a:p>
                      <a:r>
                        <a:rPr lang="eu-ES" sz="1800" kern="1200" baseline="0" noProof="0" smtClean="0">
                          <a:solidFill>
                            <a:schemeClr val="dk1"/>
                          </a:solidFill>
                          <a:latin typeface="+mn-lt"/>
                          <a:ea typeface="+mn-ea"/>
                          <a:cs typeface="+mn-cs"/>
                        </a:rPr>
                        <a:t>inplikazioa</a:t>
                      </a:r>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07087">
                <a:tc vMerge="1">
                  <a:txBody>
                    <a:bodyPr/>
                    <a:lstStyle/>
                    <a:p>
                      <a:endParaRPr lang="eu-ES"/>
                    </a:p>
                  </a:txBody>
                  <a:tcPr/>
                </a:tc>
                <a:tc>
                  <a:txBody>
                    <a:bodyPr/>
                    <a:lstStyle/>
                    <a:p>
                      <a:r>
                        <a:rPr lang="eu-ES" sz="1800" kern="1200" baseline="0" noProof="0" smtClean="0">
                          <a:solidFill>
                            <a:schemeClr val="dk1"/>
                          </a:solidFill>
                          <a:latin typeface="+mn-lt"/>
                          <a:ea typeface="+mn-ea"/>
                          <a:cs typeface="+mn-cs"/>
                        </a:rPr>
                        <a:t>- Euskaraz hitz egin</a:t>
                      </a:r>
                    </a:p>
                    <a:p>
                      <a:r>
                        <a:rPr lang="eu-ES" sz="1800" kern="1200" baseline="0" noProof="0" smtClean="0">
                          <a:solidFill>
                            <a:schemeClr val="dk1"/>
                          </a:solidFill>
                          <a:latin typeface="+mn-lt"/>
                          <a:ea typeface="+mn-ea"/>
                          <a:cs typeface="+mn-cs"/>
                        </a:rPr>
                        <a:t>euskaraz ulertzen baina</a:t>
                      </a:r>
                    </a:p>
                    <a:p>
                      <a:r>
                        <a:rPr lang="eu-ES" sz="1800" kern="1200" baseline="0" noProof="0" smtClean="0">
                          <a:solidFill>
                            <a:schemeClr val="dk1"/>
                          </a:solidFill>
                          <a:latin typeface="+mn-lt"/>
                          <a:ea typeface="+mn-ea"/>
                          <a:cs typeface="+mn-cs"/>
                        </a:rPr>
                        <a:t>Hitz egiten ez duen</a:t>
                      </a:r>
                    </a:p>
                    <a:p>
                      <a:r>
                        <a:rPr lang="eu-ES" sz="1800" kern="1200" baseline="0" noProof="0" smtClean="0">
                          <a:solidFill>
                            <a:schemeClr val="dk1"/>
                          </a:solidFill>
                          <a:latin typeface="+mn-lt"/>
                          <a:ea typeface="+mn-ea"/>
                          <a:cs typeface="+mn-cs"/>
                        </a:rPr>
                        <a:t>lagunarekin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u-ES"/>
                    </a:p>
                  </a:txBody>
                  <a:tcPr/>
                </a:tc>
              </a:tr>
              <a:tr h="340642">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u-ES" sz="1800" kern="1200" noProof="0" smtClean="0">
                          <a:solidFill>
                            <a:schemeClr val="dk1"/>
                          </a:solidFill>
                          <a:latin typeface="+mn-lt"/>
                          <a:ea typeface="+mn-ea"/>
                          <a:cs typeface="+mn-cs"/>
                        </a:rPr>
                        <a:t>- Zerbitzuak euskaraz eskatu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07087">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 Elkartekideak bultzatu/ motibatu euskararen alorrean finkatutako helburuak bete ditzaten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1605">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b="1" kern="1200" noProof="0" smtClean="0">
                          <a:solidFill>
                            <a:schemeClr val="dk1"/>
                          </a:solidFill>
                          <a:latin typeface="+mn-lt"/>
                          <a:ea typeface="+mn-ea"/>
                          <a:cs typeface="+mn-cs"/>
                        </a:rPr>
                        <a:t>Erdal eremuak identifikatu eta euskara</a:t>
                      </a:r>
                      <a:r>
                        <a:rPr lang="eu-ES" sz="1800" b="1" kern="1200" baseline="0" noProof="0" smtClean="0">
                          <a:solidFill>
                            <a:schemeClr val="dk1"/>
                          </a:solidFill>
                          <a:latin typeface="+mn-lt"/>
                          <a:ea typeface="+mn-ea"/>
                          <a:cs typeface="+mn-cs"/>
                        </a:rPr>
                        <a:t> erabiltzeko azterketa egin - &gt; +</a:t>
                      </a:r>
                      <a:endParaRPr lang="eu-ES" sz="1800" b="1"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1991">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BIZKEUS zabaldu lantokian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1991">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Euskaraz,</a:t>
                      </a:r>
                      <a:r>
                        <a:rPr lang="eu-ES" sz="1800" kern="1200" baseline="0" noProof="0" smtClean="0">
                          <a:solidFill>
                            <a:schemeClr val="dk1"/>
                          </a:solidFill>
                          <a:latin typeface="+mn-lt"/>
                          <a:ea typeface="+mn-ea"/>
                          <a:cs typeface="+mn-cs"/>
                        </a:rPr>
                        <a:t> kirolean moduan, hasi eta jarraitu praktikatzen</a:t>
                      </a: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6" name="Elkartu 25"/>
          <p:cNvGrpSpPr/>
          <p:nvPr/>
        </p:nvGrpSpPr>
        <p:grpSpPr>
          <a:xfrm>
            <a:off x="2776389" y="6942291"/>
            <a:ext cx="2023240" cy="591707"/>
            <a:chOff x="5018766" y="6621601"/>
            <a:chExt cx="2023240" cy="59170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219897"/>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28</a:t>
            </a:fld>
            <a:endParaRPr lang="es-ES" dirty="0"/>
          </a:p>
        </p:txBody>
      </p:sp>
      <p:sp>
        <p:nvSpPr>
          <p:cNvPr id="47" name="Laukizuzena 46"/>
          <p:cNvSpPr/>
          <p:nvPr/>
        </p:nvSpPr>
        <p:spPr>
          <a:xfrm>
            <a:off x="1208863" y="0"/>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624633179"/>
              </p:ext>
            </p:extLst>
          </p:nvPr>
        </p:nvGraphicFramePr>
        <p:xfrm>
          <a:off x="494483" y="780235"/>
          <a:ext cx="6643734" cy="6060440"/>
        </p:xfrm>
        <a:graphic>
          <a:graphicData uri="http://schemas.openxmlformats.org/drawingml/2006/table">
            <a:tbl>
              <a:tblPr firstRow="1" bandRow="1">
                <a:tableStyleId>{F5AB1C69-6EDB-4FF4-983F-18BD219EF322}</a:tableStyleId>
              </a:tblPr>
              <a:tblGrid>
                <a:gridCol w="1214446"/>
                <a:gridCol w="3841061"/>
                <a:gridCol w="1588227"/>
              </a:tblGrid>
              <a:tr h="385762">
                <a:tc>
                  <a:txBody>
                    <a:bodyPr/>
                    <a:lstStyle/>
                    <a:p>
                      <a:pPr algn="ctr"/>
                      <a:r>
                        <a:rPr lang="eu-ES" sz="1200" noProof="0" smtClean="0">
                          <a:latin typeface="+mn-lt"/>
                        </a:rPr>
                        <a:t>ESPARRUA</a:t>
                      </a:r>
                      <a:endParaRPr lang="eu-ES"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noProof="0" smtClean="0">
                          <a:latin typeface="+mn-lt"/>
                        </a:rPr>
                        <a:t>NIK BAKARRIK</a:t>
                      </a:r>
                      <a:endParaRPr lang="eu-ES"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noProof="0" smtClean="0">
                          <a:latin typeface="+mn-lt"/>
                        </a:rPr>
                        <a:t>NOREN</a:t>
                      </a:r>
                      <a:r>
                        <a:rPr lang="eu-ES" sz="1200" baseline="0" noProof="0" smtClean="0">
                          <a:latin typeface="+mn-lt"/>
                        </a:rPr>
                        <a:t> LAGUNTZAREKIN</a:t>
                      </a:r>
                      <a:endParaRPr lang="eu-ES"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u-ES" b="1" noProof="0" smtClean="0">
                          <a:latin typeface="+mn-lt"/>
                        </a:rPr>
                        <a:t>LantokianFormalean</a:t>
                      </a:r>
                    </a:p>
                    <a:p>
                      <a:pPr algn="ctr"/>
                      <a:endParaRPr lang="eu-ES" b="1"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u-ES" sz="1800" kern="1200" baseline="0" noProof="0" smtClean="0">
                          <a:solidFill>
                            <a:schemeClr val="dk1"/>
                          </a:solidFill>
                          <a:latin typeface="+mn-lt"/>
                          <a:ea typeface="+mn-ea"/>
                          <a:cs typeface="+mn-cs"/>
                        </a:rPr>
                        <a:t>Ahozko erabileraz gainera,</a:t>
                      </a:r>
                    </a:p>
                    <a:p>
                      <a:pPr algn="l"/>
                      <a:r>
                        <a:rPr lang="eu-ES" sz="1800" kern="1200" baseline="0" noProof="0" smtClean="0">
                          <a:solidFill>
                            <a:schemeClr val="dk1"/>
                          </a:solidFill>
                          <a:latin typeface="+mn-lt"/>
                          <a:ea typeface="+mn-ea"/>
                          <a:cs typeface="+mn-cs"/>
                        </a:rPr>
                        <a:t>euskarazko baliabideak</a:t>
                      </a:r>
                    </a:p>
                    <a:p>
                      <a:pPr algn="l"/>
                      <a:r>
                        <a:rPr lang="eu-ES" sz="1800" kern="1200" baseline="0" noProof="0" smtClean="0">
                          <a:solidFill>
                            <a:schemeClr val="dk1"/>
                          </a:solidFill>
                          <a:latin typeface="+mn-lt"/>
                          <a:ea typeface="+mn-ea"/>
                          <a:cs typeface="+mn-cs"/>
                        </a:rPr>
                        <a:t>erabiltzeko konpromisoa.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u-ES" sz="1800" kern="1200" baseline="0" noProof="0" smtClean="0">
                          <a:solidFill>
                            <a:schemeClr val="dk1"/>
                          </a:solidFill>
                          <a:latin typeface="+mn-lt"/>
                          <a:ea typeface="+mn-ea"/>
                          <a:cs typeface="+mn-cs"/>
                        </a:rPr>
                        <a:t>Ingurukoen laguntza.</a:t>
                      </a:r>
                      <a:endParaRPr lang="eu-ES" noProof="0" smtClean="0">
                        <a:latin typeface="+mn-lt"/>
                      </a:endParaRPr>
                    </a:p>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lvl="0" algn="l"/>
                      <a:r>
                        <a:rPr lang="eu-ES" sz="1800" kern="1200" noProof="0" smtClean="0">
                          <a:solidFill>
                            <a:schemeClr val="dk1"/>
                          </a:solidFill>
                          <a:latin typeface="+mn-lt"/>
                          <a:ea typeface="+mn-ea"/>
                          <a:cs typeface="+mn-cs"/>
                        </a:rPr>
                        <a:t>Euskara arlo estrategikoa izatea (estrategian integratuta egotea)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lvl="0" algn="l"/>
                      <a:r>
                        <a:rPr lang="eu-ES" sz="1800" kern="1200" noProof="0" smtClean="0">
                          <a:solidFill>
                            <a:schemeClr val="dk1"/>
                          </a:solidFill>
                          <a:latin typeface="+mn-lt"/>
                          <a:ea typeface="+mn-ea"/>
                          <a:cs typeface="+mn-cs"/>
                        </a:rPr>
                        <a:t>Euskara plana izatea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Baliabideak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E.Posta</a:t>
                      </a:r>
                      <a:r>
                        <a:rPr lang="eu-ES" sz="1800" kern="1200" baseline="0" noProof="0" smtClean="0">
                          <a:solidFill>
                            <a:schemeClr val="dk1"/>
                          </a:solidFill>
                          <a:latin typeface="+mn-lt"/>
                          <a:ea typeface="+mn-ea"/>
                          <a:cs typeface="+mn-cs"/>
                        </a:rPr>
                        <a:t> sinaduran adierazi: </a:t>
                      </a:r>
                      <a:r>
                        <a:rPr lang="eu-ES" sz="1800" b="1" i="1" kern="1200" noProof="0" smtClean="0">
                          <a:solidFill>
                            <a:schemeClr val="dk1"/>
                          </a:solidFill>
                          <a:latin typeface="+mn-lt"/>
                          <a:ea typeface="+mn-ea"/>
                          <a:cs typeface="+mn-cs"/>
                        </a:rPr>
                        <a:t>Nahi baduzu, hemendik aurrera euskaraz egin dezakegu gure artean</a:t>
                      </a: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Hizkuntza paisaia  aztertu eta euskara</a:t>
                      </a:r>
                      <a:r>
                        <a:rPr lang="eu-ES" sz="1800" kern="1200" baseline="0" noProof="0" smtClean="0">
                          <a:solidFill>
                            <a:schemeClr val="dk1"/>
                          </a:solidFill>
                          <a:latin typeface="+mn-lt"/>
                          <a:ea typeface="+mn-ea"/>
                          <a:cs typeface="+mn-cs"/>
                        </a:rPr>
                        <a:t> sartu</a:t>
                      </a: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Euskara ikasi dutenen</a:t>
                      </a:r>
                      <a:r>
                        <a:rPr lang="eu-ES" sz="1800" kern="1200" baseline="0" noProof="0" smtClean="0">
                          <a:solidFill>
                            <a:schemeClr val="dk1"/>
                          </a:solidFill>
                          <a:latin typeface="+mn-lt"/>
                          <a:ea typeface="+mn-ea"/>
                          <a:cs typeface="+mn-cs"/>
                        </a:rPr>
                        <a:t> aitortza</a:t>
                      </a: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800" kern="1200" noProof="0" smtClean="0">
                          <a:solidFill>
                            <a:schemeClr val="dk1"/>
                          </a:solidFill>
                          <a:latin typeface="+mn-lt"/>
                          <a:ea typeface="+mn-ea"/>
                          <a:cs typeface="+mn-cs"/>
                        </a:rPr>
                        <a:t>Euskal hiztunak, txapa </a:t>
                      </a:r>
                      <a:r>
                        <a:rPr lang="eu-ES" sz="1800" kern="1200" baseline="0" noProof="0" smtClean="0">
                          <a:solidFill>
                            <a:schemeClr val="dk1"/>
                          </a:solidFill>
                          <a:latin typeface="+mn-lt"/>
                          <a:ea typeface="+mn-ea"/>
                          <a:cs typeface="+mn-cs"/>
                        </a:rPr>
                        <a:t> jartzea</a:t>
                      </a:r>
                      <a:r>
                        <a:rPr lang="eu-ES" sz="1800" kern="1200" noProof="0" smtClean="0">
                          <a:solidFill>
                            <a:schemeClr val="dk1"/>
                          </a:solidFill>
                          <a:latin typeface="+mn-lt"/>
                          <a:ea typeface="+mn-ea"/>
                          <a:cs typeface="+mn-cs"/>
                        </a:rPr>
                        <a:t>. Nirekin</a:t>
                      </a:r>
                      <a:r>
                        <a:rPr lang="eu-ES" sz="1800" kern="1200" baseline="0" noProof="0" smtClean="0">
                          <a:solidFill>
                            <a:schemeClr val="dk1"/>
                          </a:solidFill>
                          <a:latin typeface="+mn-lt"/>
                          <a:ea typeface="+mn-ea"/>
                          <a:cs typeface="+mn-cs"/>
                        </a:rPr>
                        <a:t> euskaraz, astiro mesedez.</a:t>
                      </a: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u-ES" b="1" noProof="0" smtClean="0">
                          <a:latin typeface="+mn-lt"/>
                        </a:rPr>
                        <a:t>Ez Formalean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u-ES" sz="1800" b="1" kern="1200" baseline="0" noProof="0" smtClean="0">
                          <a:solidFill>
                            <a:schemeClr val="dk1"/>
                          </a:solidFill>
                          <a:latin typeface="+mn-lt"/>
                          <a:ea typeface="+mn-ea"/>
                          <a:cs typeface="+mn-cs"/>
                        </a:rPr>
                        <a:t>Lehenengo hitza euskaraz.</a:t>
                      </a:r>
                      <a:endParaRPr lang="eu-ES" b="1"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r>
                        <a:rPr lang="eu-ES" sz="1800" kern="1200" noProof="0" smtClean="0">
                          <a:solidFill>
                            <a:schemeClr val="dk1"/>
                          </a:solidFill>
                          <a:latin typeface="+mn-lt"/>
                          <a:ea typeface="+mn-ea"/>
                          <a:cs typeface="+mn-cs"/>
                        </a:rPr>
                        <a:t>-Foro ezberdinetan parte hartu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6" name="Elkartu 25"/>
          <p:cNvGrpSpPr/>
          <p:nvPr/>
        </p:nvGrpSpPr>
        <p:grpSpPr>
          <a:xfrm>
            <a:off x="2776389" y="6942291"/>
            <a:ext cx="2023240" cy="591707"/>
            <a:chOff x="5018766" y="6621601"/>
            <a:chExt cx="2023240" cy="59170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29</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885373052"/>
              </p:ext>
            </p:extLst>
          </p:nvPr>
        </p:nvGraphicFramePr>
        <p:xfrm>
          <a:off x="494483" y="1208863"/>
          <a:ext cx="6643734" cy="5318760"/>
        </p:xfrm>
        <a:graphic>
          <a:graphicData uri="http://schemas.openxmlformats.org/drawingml/2006/table">
            <a:tbl>
              <a:tblPr firstRow="1" bandRow="1">
                <a:tableStyleId>{F5AB1C69-6EDB-4FF4-983F-18BD219EF322}</a:tableStyleId>
              </a:tblPr>
              <a:tblGrid>
                <a:gridCol w="1571636"/>
                <a:gridCol w="2857520"/>
                <a:gridCol w="2214578"/>
              </a:tblGrid>
              <a:tr h="370840">
                <a:tc>
                  <a:txBody>
                    <a:bodyPr/>
                    <a:lstStyle/>
                    <a:p>
                      <a:pPr algn="ctr"/>
                      <a:r>
                        <a:rPr lang="eu-ES" sz="1200" dirty="0" smtClean="0">
                          <a:latin typeface="+mn-lt"/>
                        </a:rPr>
                        <a:t>ESPARRUA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NIK BAKARRIK</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NOREN</a:t>
                      </a:r>
                      <a:r>
                        <a:rPr lang="eu-ES" sz="1200" baseline="0" dirty="0" smtClean="0">
                          <a:latin typeface="+mn-lt"/>
                        </a:rPr>
                        <a:t> LAGUNTZAREKIN</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algn="l"/>
                      <a:r>
                        <a:rPr lang="eu-ES" b="1" noProof="0" dirty="0" smtClean="0">
                          <a:latin typeface="+mn-lt"/>
                        </a:rPr>
                        <a:t>Instituzioetan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u-ES" sz="1600" kern="1200" baseline="0" noProof="0" smtClean="0">
                          <a:solidFill>
                            <a:schemeClr val="dk1"/>
                          </a:solidFill>
                          <a:latin typeface="+mn-lt"/>
                          <a:ea typeface="+mn-ea"/>
                          <a:cs typeface="+mn-cs"/>
                        </a:rPr>
                        <a:t>Arreta euskaraz jasotzeko</a:t>
                      </a:r>
                    </a:p>
                    <a:p>
                      <a:r>
                        <a:rPr lang="eu-ES" sz="1600" kern="1200" baseline="0" noProof="0" smtClean="0">
                          <a:solidFill>
                            <a:schemeClr val="dk1"/>
                          </a:solidFill>
                          <a:latin typeface="+mn-lt"/>
                          <a:ea typeface="+mn-ea"/>
                          <a:cs typeface="+mn-cs"/>
                        </a:rPr>
                        <a:t>eskaria.</a:t>
                      </a:r>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u-ES" sz="1600" kern="1200" baseline="0" noProof="0" smtClean="0">
                          <a:solidFill>
                            <a:schemeClr val="dk1"/>
                          </a:solidFill>
                          <a:latin typeface="+mn-lt"/>
                          <a:ea typeface="+mn-ea"/>
                          <a:cs typeface="+mn-cs"/>
                        </a:rPr>
                        <a:t>Instituzioek baliabideak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600" b="1" kern="1200" noProof="0" smtClean="0">
                          <a:solidFill>
                            <a:schemeClr val="dk1"/>
                          </a:solidFill>
                          <a:latin typeface="+mn-lt"/>
                          <a:ea typeface="+mn-ea"/>
                          <a:cs typeface="+mn-cs"/>
                        </a:rPr>
                        <a:t>B/D ereduak Lanbide Heziketan sustatzea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u-ES" sz="1600" b="1" kern="1200" noProof="0" smtClean="0">
                          <a:solidFill>
                            <a:schemeClr val="dk1"/>
                          </a:solidFill>
                          <a:latin typeface="+mn-lt"/>
                          <a:ea typeface="+mn-ea"/>
                          <a:cs typeface="+mn-cs"/>
                        </a:rPr>
                        <a:t>Lanerako prestakuntzan euskara sustatzea </a:t>
                      </a:r>
                      <a:endParaRPr lang="eu-ES" sz="1600" b="1" kern="1200" noProof="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u-ES" sz="1600" noProof="0" smtClean="0">
                          <a:latin typeface="+mn-lt"/>
                        </a:rPr>
                        <a:t>Guztion</a:t>
                      </a:r>
                      <a:r>
                        <a:rPr lang="eu-ES" sz="1600" baseline="0" noProof="0" smtClean="0">
                          <a:latin typeface="+mn-lt"/>
                        </a:rPr>
                        <a:t> arteko elkarlanaz  ikaste-lantoki</a:t>
                      </a:r>
                      <a:endParaRPr lang="eu-ES" sz="1600"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u-ES" sz="1600" b="0" kern="1200" noProof="0" dirty="0" smtClean="0">
                          <a:solidFill>
                            <a:schemeClr val="dk1"/>
                          </a:solidFill>
                          <a:latin typeface="+mn-lt"/>
                          <a:ea typeface="+mn-ea"/>
                          <a:cs typeface="+mn-cs"/>
                        </a:rPr>
                        <a:t>Baliabideak eskaini euskara planak sustatzeko edo/eta LH Dual </a:t>
                      </a:r>
                      <a:r>
                        <a:rPr lang="eu-ES" sz="1600" b="0" kern="1200" noProof="0" dirty="0" err="1" smtClean="0">
                          <a:solidFill>
                            <a:schemeClr val="dk1"/>
                          </a:solidFill>
                          <a:latin typeface="+mn-lt"/>
                          <a:ea typeface="+mn-ea"/>
                          <a:cs typeface="+mn-cs"/>
                        </a:rPr>
                        <a:t>aedo</a:t>
                      </a:r>
                      <a:r>
                        <a:rPr lang="eu-ES" sz="1600" b="0" kern="1200" noProof="0" dirty="0" smtClean="0">
                          <a:solidFill>
                            <a:schemeClr val="dk1"/>
                          </a:solidFill>
                          <a:latin typeface="+mn-lt"/>
                          <a:ea typeface="+mn-ea"/>
                          <a:cs typeface="+mn-cs"/>
                        </a:rPr>
                        <a:t> Lan Praktikak euskaraz eskaintzen duten enpresentzat</a:t>
                      </a:r>
                      <a:endParaRPr lang="eu-ES" sz="1600" b="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u-ES" sz="1600" kern="1200" noProof="0" smtClean="0">
                          <a:solidFill>
                            <a:schemeClr val="dk1"/>
                          </a:solidFill>
                          <a:latin typeface="+mn-lt"/>
                          <a:ea typeface="+mn-ea"/>
                          <a:cs typeface="+mn-cs"/>
                        </a:rPr>
                        <a:t>Praktika onen propaganda</a:t>
                      </a:r>
                      <a:r>
                        <a:rPr lang="eu-ES" sz="1600" kern="1200" baseline="0" noProof="0" smtClean="0">
                          <a:solidFill>
                            <a:schemeClr val="dk1"/>
                          </a:solidFill>
                          <a:latin typeface="+mn-lt"/>
                          <a:ea typeface="+mn-ea"/>
                          <a:cs typeface="+mn-cs"/>
                        </a:rPr>
                        <a:t> egin</a:t>
                      </a:r>
                      <a:endParaRPr lang="eu-ES" sz="1600" kern="1200" noProof="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u-ES" sz="1600" kern="1200" noProof="0" smtClean="0">
                          <a:solidFill>
                            <a:schemeClr val="dk1"/>
                          </a:solidFill>
                          <a:latin typeface="+mn-lt"/>
                          <a:ea typeface="+mn-ea"/>
                          <a:cs typeface="+mn-cs"/>
                        </a:rPr>
                        <a:t>Euskara zerbitzua ematen</a:t>
                      </a:r>
                      <a:r>
                        <a:rPr lang="eu-ES" sz="1600" kern="1200" baseline="0" noProof="0" smtClean="0">
                          <a:solidFill>
                            <a:schemeClr val="dk1"/>
                          </a:solidFill>
                          <a:latin typeface="+mn-lt"/>
                          <a:ea typeface="+mn-ea"/>
                          <a:cs typeface="+mn-cs"/>
                        </a:rPr>
                        <a:t> dutenen mapa egin</a:t>
                      </a:r>
                      <a:endParaRPr lang="eu-ES" sz="1600" kern="1200" noProof="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u-ES" sz="1600" kern="1200" noProof="0" smtClean="0">
                          <a:solidFill>
                            <a:schemeClr val="dk1"/>
                          </a:solidFill>
                          <a:latin typeface="+mn-lt"/>
                          <a:ea typeface="+mn-ea"/>
                          <a:cs typeface="+mn-cs"/>
                        </a:rPr>
                        <a:t>Hizkuntza paisaia  gehiago bistaratu</a:t>
                      </a:r>
                      <a:endParaRPr lang="eu-ES" sz="1600" kern="1200" noProof="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u-ES" sz="1600" dirty="0" smtClean="0">
                          <a:latin typeface="+mn-lt"/>
                        </a:rPr>
                        <a:t>Lehen hitza euskaraz izatea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ikaslan bizkai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19460" name="AutoShape 4" descr="ikaslan bizkai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19462" name="AutoShape 6" descr="barrutialde institutua bilaketarekin bat datozen irudiak"/>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u-ES" dirty="0"/>
          </a:p>
        </p:txBody>
      </p:sp>
      <p:sp>
        <p:nvSpPr>
          <p:cNvPr id="28" name="Dataren leku-marka 27"/>
          <p:cNvSpPr>
            <a:spLocks noGrp="1"/>
          </p:cNvSpPr>
          <p:nvPr>
            <p:ph type="dt" sz="half" idx="10"/>
          </p:nvPr>
        </p:nvSpPr>
        <p:spPr/>
        <p:txBody>
          <a:bodyPr/>
          <a:lstStyle/>
          <a:p>
            <a:fld id="{CA3CFA7E-795D-4E87-9671-9AEF064CD763}" type="datetime1">
              <a:rPr lang="es-ES" smtClean="0"/>
              <a:pPr/>
              <a:t>12/04/2018</a:t>
            </a:fld>
            <a:endParaRPr lang="es-ES" dirty="0"/>
          </a:p>
        </p:txBody>
      </p:sp>
      <p:sp>
        <p:nvSpPr>
          <p:cNvPr id="29" name="Diapositibaren zenbakiaren leku-marka 28"/>
          <p:cNvSpPr>
            <a:spLocks noGrp="1"/>
          </p:cNvSpPr>
          <p:nvPr>
            <p:ph type="sldNum" sz="quarter" idx="12"/>
          </p:nvPr>
        </p:nvSpPr>
        <p:spPr/>
        <p:txBody>
          <a:bodyPr/>
          <a:lstStyle/>
          <a:p>
            <a:fld id="{70A8D00D-AA64-4BEB-9BA8-9FDB985FC9C4}" type="slidenum">
              <a:rPr lang="es-ES" smtClean="0"/>
              <a:pPr/>
              <a:t>3</a:t>
            </a:fld>
            <a:endParaRPr lang="es-ES" dirty="0"/>
          </a:p>
        </p:txBody>
      </p:sp>
      <p:sp>
        <p:nvSpPr>
          <p:cNvPr id="31" name="Laukizuzena 30"/>
          <p:cNvSpPr/>
          <p:nvPr/>
        </p:nvSpPr>
        <p:spPr>
          <a:xfrm>
            <a:off x="565921" y="324247"/>
            <a:ext cx="3000396" cy="7048083"/>
          </a:xfrm>
          <a:prstGeom prst="rect">
            <a:avLst/>
          </a:prstGeom>
        </p:spPr>
        <p:txBody>
          <a:bodyPr wrap="square">
            <a:spAutoFit/>
          </a:bodyPr>
          <a:lstStyle/>
          <a:p>
            <a:pPr algn="just"/>
            <a:r>
              <a:rPr lang="es-ES" sz="3600" b="1" dirty="0">
                <a:ln w="18415" cmpd="sng">
                  <a:noFill/>
                  <a:prstDash val="solid"/>
                </a:ln>
                <a:solidFill>
                  <a:schemeClr val="accent2">
                    <a:lumMod val="50000"/>
                  </a:schemeClr>
                </a:solidFill>
              </a:rPr>
              <a:t>SARRERA</a:t>
            </a:r>
            <a:r>
              <a:rPr lang="es-ES" b="1" dirty="0">
                <a:ln w="18415" cmpd="sng">
                  <a:noFill/>
                  <a:prstDash val="solid"/>
                </a:ln>
                <a:solidFill>
                  <a:schemeClr val="accent2">
                    <a:lumMod val="50000"/>
                  </a:schemeClr>
                </a:solidFill>
              </a:rPr>
              <a:t> </a:t>
            </a:r>
            <a:endParaRPr lang="es-ES" b="1" dirty="0" smtClean="0">
              <a:ln w="18415" cmpd="sng">
                <a:noFill/>
                <a:prstDash val="solid"/>
              </a:ln>
              <a:solidFill>
                <a:schemeClr val="accent2">
                  <a:lumMod val="50000"/>
                </a:schemeClr>
              </a:solidFill>
            </a:endParaRPr>
          </a:p>
          <a:p>
            <a:pPr algn="just"/>
            <a:endParaRPr lang="eu-ES" dirty="0" smtClean="0"/>
          </a:p>
          <a:p>
            <a:pPr algn="just"/>
            <a:r>
              <a:rPr lang="eu-ES" dirty="0" smtClean="0"/>
              <a:t>Euskararen erabilera sustatzeko neurriak proposatu eta gizarte esparru desberdinetan euskarak gero eta presentzia gehiago izan dezan lanean ari gara herri aginteen eta gizarte eragileen artean, gonbita eginez gizarte zabalari euskara gero eta gehiago erabil dezan.</a:t>
            </a:r>
          </a:p>
          <a:p>
            <a:pPr algn="just"/>
            <a:r>
              <a:rPr lang="eu-ES" dirty="0" smtClean="0">
                <a:solidFill>
                  <a:schemeClr val="tx2">
                    <a:lumMod val="50000"/>
                  </a:schemeClr>
                </a:solidFill>
              </a:rPr>
              <a:t>Euskaldunen hazkunderik handiena gazteen artean ari da gertatzen: 16-24 urte bitarteko gazteen artean EAEn %71,4 eta Bizkaian %66,8 dira euskal hiztunak.</a:t>
            </a:r>
          </a:p>
          <a:p>
            <a:pPr algn="just"/>
            <a:r>
              <a:rPr lang="eu-ES" dirty="0" smtClean="0"/>
              <a:t>Gazte hauek lanera batzea aukera izugarria izan daiteke lan munduan ere euskarak presentzia eta erabilera handiagoa izan dezan, baina horretarako ezinbestetzat jotzen dugu enpresetan egiten dituzten praktika aldietan euskaraz jarduteko aukerak eta baliabideak areagotzea.</a:t>
            </a:r>
            <a:endParaRPr lang="eu-ES" dirty="0"/>
          </a:p>
        </p:txBody>
      </p:sp>
      <p:sp>
        <p:nvSpPr>
          <p:cNvPr id="32" name="Laukizuzena 31"/>
          <p:cNvSpPr/>
          <p:nvPr/>
        </p:nvSpPr>
        <p:spPr>
          <a:xfrm>
            <a:off x="3791264" y="306082"/>
            <a:ext cx="3212328" cy="5361468"/>
          </a:xfrm>
          <a:prstGeom prst="rect">
            <a:avLst/>
          </a:prstGeom>
        </p:spPr>
        <p:txBody>
          <a:bodyPr wrap="square">
            <a:spAutoFit/>
          </a:bodyPr>
          <a:lstStyle/>
          <a:p>
            <a:pPr lvl="0" algn="just">
              <a:spcBef>
                <a:spcPct val="20000"/>
              </a:spcBef>
            </a:pPr>
            <a:r>
              <a:rPr lang="eu-ES" dirty="0" smtClean="0"/>
              <a:t>Horregatik pentsatu genuen egoki izan zitekeela euskararen erabilera sustatzeko, hausnarketa egin eta proposamenak garatzeko saio berezi bat antolatzea lan munduari begira.  Azaroaren 10ean egin genuen Azkuna zentroan, eta bertan 40 bat eragile elkartu ginen.</a:t>
            </a:r>
          </a:p>
          <a:p>
            <a:pPr algn="just">
              <a:spcBef>
                <a:spcPct val="20000"/>
              </a:spcBef>
            </a:pPr>
            <a:r>
              <a:rPr lang="eu-ES" dirty="0" smtClean="0"/>
              <a:t>Saio horretan herri aginteetako, enpresetako zein Lanbide Heziketako eragileok elkartu eta bakoitzak zer eskaintzen dugun, ze bitarteko dugun, zer partekatu dezakegun aztertu eta proposamenak egin ziren. </a:t>
            </a:r>
          </a:p>
          <a:p>
            <a:pPr algn="just">
              <a:spcBef>
                <a:spcPct val="20000"/>
              </a:spcBef>
            </a:pPr>
            <a:r>
              <a:rPr lang="eu-ES" dirty="0" smtClean="0"/>
              <a:t>Ondoren beste lan saio bat egin genuen Proposamenak lehenesteko eta bakoitzak pertsonalki eta lan munduan egin lezakeena eta  hori   lortzeko noren laguntza beharko lukeen   identifikatzeko.</a:t>
            </a:r>
          </a:p>
        </p:txBody>
      </p:sp>
      <p:sp>
        <p:nvSpPr>
          <p:cNvPr id="35" name="Laukizuzena 34"/>
          <p:cNvSpPr/>
          <p:nvPr/>
        </p:nvSpPr>
        <p:spPr>
          <a:xfrm>
            <a:off x="3798904" y="5685198"/>
            <a:ext cx="3214710" cy="1569660"/>
          </a:xfrm>
          <a:prstGeom prst="rect">
            <a:avLst/>
          </a:prstGeom>
        </p:spPr>
        <p:txBody>
          <a:bodyPr wrap="square">
            <a:spAutoFit/>
          </a:bodyPr>
          <a:lstStyle/>
          <a:p>
            <a:pPr algn="just"/>
            <a:r>
              <a:rPr lang="eu-ES" b="1" dirty="0" smtClean="0"/>
              <a:t>Dokumentu honek Bizkaian alor sozioekonomikoan euskaren erabilera sustatzeko lan saioetatik jasotako fruitua jasotzen du: proposamenak, lan ildoak eta ekimenak.</a:t>
            </a:r>
            <a:endParaRPr lang="eu-ES"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30</a:t>
            </a:fld>
            <a:endParaRPr lang="es-ES" dirty="0"/>
          </a:p>
        </p:txBody>
      </p:sp>
      <p:sp>
        <p:nvSpPr>
          <p:cNvPr id="47" name="Laukizuzena 46"/>
          <p:cNvSpPr/>
          <p:nvPr/>
        </p:nvSpPr>
        <p:spPr>
          <a:xfrm>
            <a:off x="1208863" y="208731"/>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6" name="Diagrama 25"/>
          <p:cNvGraphicFramePr/>
          <p:nvPr/>
        </p:nvGraphicFramePr>
        <p:xfrm>
          <a:off x="208731" y="1137425"/>
          <a:ext cx="7715304" cy="54292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7" name="Diagrama 26"/>
          <p:cNvGraphicFramePr/>
          <p:nvPr>
            <p:extLst>
              <p:ext uri="{D42A27DB-BD31-4B8C-83A1-F6EECF244321}">
                <p14:modId xmlns="" xmlns:p14="http://schemas.microsoft.com/office/powerpoint/2010/main" val="1517804863"/>
              </p:ext>
            </p:extLst>
          </p:nvPr>
        </p:nvGraphicFramePr>
        <p:xfrm>
          <a:off x="280169" y="994549"/>
          <a:ext cx="7561262" cy="585791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28" name="Elkartu 27"/>
          <p:cNvGrpSpPr/>
          <p:nvPr/>
        </p:nvGrpSpPr>
        <p:grpSpPr>
          <a:xfrm>
            <a:off x="2776389" y="6899759"/>
            <a:ext cx="2023240" cy="591707"/>
            <a:chOff x="5018766" y="6621601"/>
            <a:chExt cx="2023240" cy="591707"/>
          </a:xfrm>
        </p:grpSpPr>
        <p:pic>
          <p:nvPicPr>
            <p:cNvPr id="29" name="Irudia 28"/>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30" name="Irudia 29"/>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31</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6" name="Diagrama 25"/>
          <p:cNvGraphicFramePr/>
          <p:nvPr>
            <p:extLst>
              <p:ext uri="{D42A27DB-BD31-4B8C-83A1-F6EECF244321}">
                <p14:modId xmlns="" xmlns:p14="http://schemas.microsoft.com/office/powerpoint/2010/main" val="2705677849"/>
              </p:ext>
            </p:extLst>
          </p:nvPr>
        </p:nvGraphicFramePr>
        <p:xfrm>
          <a:off x="846091" y="1280301"/>
          <a:ext cx="6715172" cy="5143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Laukizuzena 26"/>
          <p:cNvSpPr/>
          <p:nvPr/>
        </p:nvSpPr>
        <p:spPr>
          <a:xfrm>
            <a:off x="828303" y="2124447"/>
            <a:ext cx="2428892"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r"/>
            <a:r>
              <a:rPr lang="eu-ES" sz="2800" dirty="0" smtClean="0"/>
              <a:t>Ikastetxeak Administrazioa</a:t>
            </a:r>
          </a:p>
        </p:txBody>
      </p:sp>
      <p:sp>
        <p:nvSpPr>
          <p:cNvPr id="29" name="Laukizuzena 28"/>
          <p:cNvSpPr/>
          <p:nvPr/>
        </p:nvSpPr>
        <p:spPr>
          <a:xfrm>
            <a:off x="0" y="3781425"/>
            <a:ext cx="220899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u-ES" sz="2800" dirty="0" smtClean="0"/>
              <a:t>Norbanakoak</a:t>
            </a:r>
          </a:p>
        </p:txBody>
      </p:sp>
      <p:sp>
        <p:nvSpPr>
          <p:cNvPr id="30" name="Laukizuzena 29"/>
          <p:cNvSpPr/>
          <p:nvPr/>
        </p:nvSpPr>
        <p:spPr>
          <a:xfrm>
            <a:off x="3781425" y="1620391"/>
            <a:ext cx="18556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r"/>
            <a:r>
              <a:rPr lang="eu-ES" sz="2800" dirty="0" smtClean="0"/>
              <a:t>Lantokia</a:t>
            </a:r>
          </a:p>
        </p:txBody>
      </p:sp>
      <p:grpSp>
        <p:nvGrpSpPr>
          <p:cNvPr id="34" name="Elkartu 33"/>
          <p:cNvGrpSpPr/>
          <p:nvPr/>
        </p:nvGrpSpPr>
        <p:grpSpPr>
          <a:xfrm>
            <a:off x="2776389" y="6878493"/>
            <a:ext cx="2023240" cy="591707"/>
            <a:chOff x="5018766" y="6621601"/>
            <a:chExt cx="2023240" cy="591707"/>
          </a:xfrm>
        </p:grpSpPr>
        <p:pic>
          <p:nvPicPr>
            <p:cNvPr id="35" name="Irudia 34"/>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48" name="Irudia 47"/>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1" y="0"/>
            <a:ext cx="5179154"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1137425" y="1992861"/>
            <a:ext cx="6786610"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5" name="1 Título"/>
          <p:cNvSpPr txBox="1">
            <a:spLocks/>
          </p:cNvSpPr>
          <p:nvPr/>
        </p:nvSpPr>
        <p:spPr>
          <a:xfrm>
            <a:off x="565921" y="637359"/>
            <a:ext cx="6500858" cy="1414888"/>
          </a:xfrm>
          <a:prstGeom prst="rect">
            <a:avLst/>
          </a:prstGeom>
          <a:noFill/>
          <a:ln>
            <a:noFill/>
          </a:ln>
        </p:spPr>
        <p:txBody>
          <a:bodyPr vert="horz" lIns="81190" tIns="40595" rIns="81190" bIns="40595" rtlCol="0" anchor="ctr">
            <a:noAutofit/>
          </a:bodyPr>
          <a:lstStyle/>
          <a:p>
            <a:pPr lvl="1" algn="ctr"/>
            <a:r>
              <a:rPr lang="eu-ES" sz="5400" b="1" dirty="0" smtClean="0">
                <a:solidFill>
                  <a:schemeClr val="accent2">
                    <a:lumMod val="50000"/>
                  </a:schemeClr>
                </a:solidFill>
              </a:rPr>
              <a:t>4. Proposamenak</a:t>
            </a:r>
          </a:p>
          <a:p>
            <a:pPr lvl="1"/>
            <a:endParaRPr lang="eu-ES" sz="4400" b="1" dirty="0"/>
          </a:p>
        </p:txBody>
      </p:sp>
      <p:sp>
        <p:nvSpPr>
          <p:cNvPr id="34" name="Dataren leku-marka 33"/>
          <p:cNvSpPr>
            <a:spLocks noGrp="1"/>
          </p:cNvSpPr>
          <p:nvPr>
            <p:ph type="dt" sz="half" idx="10"/>
          </p:nvPr>
        </p:nvSpPr>
        <p:spPr/>
        <p:txBody>
          <a:bodyPr/>
          <a:lstStyle/>
          <a:p>
            <a:fld id="{815B7E9D-5497-4E4E-93F4-84BBA64FB70B}"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32</a:t>
            </a:fld>
            <a:endParaRPr lang="es-ES" dirty="0"/>
          </a:p>
        </p:txBody>
      </p:sp>
      <p:pic>
        <p:nvPicPr>
          <p:cNvPr id="27" name="Irudia 26" descr="http://www.expoknews.com/wp-content/uploads/2016/05/industria-375x195.jpg"/>
          <p:cNvPicPr/>
          <p:nvPr/>
        </p:nvPicPr>
        <p:blipFill>
          <a:blip r:embed="rId6" cstate="print"/>
          <a:srcRect/>
          <a:stretch>
            <a:fillRect/>
          </a:stretch>
        </p:blipFill>
        <p:spPr bwMode="auto">
          <a:xfrm>
            <a:off x="708797" y="1423177"/>
            <a:ext cx="6357982" cy="4143404"/>
          </a:xfrm>
          <a:prstGeom prst="rect">
            <a:avLst/>
          </a:prstGeom>
          <a:noFill/>
          <a:ln w="9525">
            <a:noFill/>
            <a:miter lim="800000"/>
            <a:headEnd/>
            <a:tailEnd/>
          </a:ln>
        </p:spPr>
      </p:pic>
      <p:sp>
        <p:nvSpPr>
          <p:cNvPr id="28" name="Laukizuzena 27"/>
          <p:cNvSpPr/>
          <p:nvPr/>
        </p:nvSpPr>
        <p:spPr>
          <a:xfrm rot="10800000" flipH="1" flipV="1">
            <a:off x="0" y="5910093"/>
            <a:ext cx="7561263" cy="430887"/>
          </a:xfrm>
          <a:prstGeom prst="rect">
            <a:avLst/>
          </a:prstGeom>
        </p:spPr>
        <p:txBody>
          <a:bodyPr wrap="square">
            <a:spAutoFit/>
          </a:bodyPr>
          <a:lstStyle/>
          <a:p>
            <a:pPr algn="ctr"/>
            <a:r>
              <a:rPr lang="eu-ES" sz="2200" b="1" dirty="0" smtClean="0">
                <a:solidFill>
                  <a:schemeClr val="accent2">
                    <a:lumMod val="50000"/>
                  </a:schemeClr>
                </a:solidFill>
              </a:rPr>
              <a:t>Nola bihurtu euskara osasuntsu </a:t>
            </a:r>
            <a:r>
              <a:rPr lang="eu-ES" sz="2200" b="1" dirty="0">
                <a:solidFill>
                  <a:schemeClr val="accent2">
                    <a:lumMod val="50000"/>
                  </a:schemeClr>
                </a:solidFill>
              </a:rPr>
              <a:t>eta </a:t>
            </a:r>
            <a:r>
              <a:rPr lang="eu-ES" sz="2200" b="1" dirty="0" smtClean="0">
                <a:solidFill>
                  <a:schemeClr val="accent2">
                    <a:lumMod val="50000"/>
                  </a:schemeClr>
                </a:solidFill>
              </a:rPr>
              <a:t>iraunkor enpresan?  </a:t>
            </a:r>
            <a:endParaRPr lang="eu-ES" sz="2200" dirty="0"/>
          </a:p>
        </p:txBody>
      </p:sp>
      <p:grpSp>
        <p:nvGrpSpPr>
          <p:cNvPr id="26" name="Elkartu 25"/>
          <p:cNvGrpSpPr/>
          <p:nvPr/>
        </p:nvGrpSpPr>
        <p:grpSpPr>
          <a:xfrm>
            <a:off x="2776389" y="6815600"/>
            <a:ext cx="2023240" cy="591707"/>
            <a:chOff x="5018766" y="6621601"/>
            <a:chExt cx="2023240" cy="591707"/>
          </a:xfrm>
        </p:grpSpPr>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30" name="Irudia 2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1" y="0"/>
            <a:ext cx="5179154"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1137425" y="1992861"/>
            <a:ext cx="6786610"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5" name="1 Título"/>
          <p:cNvSpPr txBox="1">
            <a:spLocks/>
          </p:cNvSpPr>
          <p:nvPr/>
        </p:nvSpPr>
        <p:spPr>
          <a:xfrm>
            <a:off x="565921" y="637359"/>
            <a:ext cx="6500858" cy="1414888"/>
          </a:xfrm>
          <a:prstGeom prst="rect">
            <a:avLst/>
          </a:prstGeom>
          <a:noFill/>
          <a:ln>
            <a:noFill/>
          </a:ln>
        </p:spPr>
        <p:txBody>
          <a:bodyPr vert="horz" lIns="81190" tIns="40595" rIns="81190" bIns="40595" rtlCol="0" anchor="ctr">
            <a:noAutofit/>
          </a:bodyPr>
          <a:lstStyle/>
          <a:p>
            <a:pPr lvl="1" algn="ctr"/>
            <a:r>
              <a:rPr lang="eu-ES" sz="5400" b="1" dirty="0" smtClean="0">
                <a:solidFill>
                  <a:schemeClr val="accent2">
                    <a:lumMod val="50000"/>
                  </a:schemeClr>
                </a:solidFill>
              </a:rPr>
              <a:t>4. Proposamenak</a:t>
            </a:r>
          </a:p>
          <a:p>
            <a:pPr lvl="1"/>
            <a:endParaRPr lang="eu-ES" sz="4400" b="1" dirty="0"/>
          </a:p>
        </p:txBody>
      </p:sp>
      <p:sp>
        <p:nvSpPr>
          <p:cNvPr id="34" name="Dataren leku-marka 33"/>
          <p:cNvSpPr>
            <a:spLocks noGrp="1"/>
          </p:cNvSpPr>
          <p:nvPr>
            <p:ph type="dt" sz="half" idx="10"/>
          </p:nvPr>
        </p:nvSpPr>
        <p:spPr/>
        <p:txBody>
          <a:bodyPr/>
          <a:lstStyle/>
          <a:p>
            <a:fld id="{815B7E9D-5497-4E4E-93F4-84BBA64FB70B}"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33</a:t>
            </a:fld>
            <a:endParaRPr lang="es-ES" dirty="0"/>
          </a:p>
        </p:txBody>
      </p:sp>
      <p:graphicFrame>
        <p:nvGraphicFramePr>
          <p:cNvPr id="25" name="Diagrama 24"/>
          <p:cNvGraphicFramePr/>
          <p:nvPr>
            <p:extLst>
              <p:ext uri="{D42A27DB-BD31-4B8C-83A1-F6EECF244321}">
                <p14:modId xmlns="" xmlns:p14="http://schemas.microsoft.com/office/powerpoint/2010/main" val="1734110493"/>
              </p:ext>
            </p:extLst>
          </p:nvPr>
        </p:nvGraphicFramePr>
        <p:xfrm>
          <a:off x="1271328" y="1465709"/>
          <a:ext cx="5040842" cy="33605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Laukizuzena 25"/>
          <p:cNvSpPr/>
          <p:nvPr/>
        </p:nvSpPr>
        <p:spPr>
          <a:xfrm>
            <a:off x="3200154" y="3323097"/>
            <a:ext cx="1604927" cy="37702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u-ES" sz="239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u-ES" sz="239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0594" name="AutoShape 2" descr="Resultado de imagen de empresa limp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u-ES"/>
          </a:p>
        </p:txBody>
      </p:sp>
      <p:sp>
        <p:nvSpPr>
          <p:cNvPr id="110596" name="AutoShape 4" descr="Resultado de imagen de empresa limp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u-ES"/>
          </a:p>
        </p:txBody>
      </p:sp>
      <p:grpSp>
        <p:nvGrpSpPr>
          <p:cNvPr id="28" name="Elkartu 27"/>
          <p:cNvGrpSpPr/>
          <p:nvPr/>
        </p:nvGrpSpPr>
        <p:grpSpPr>
          <a:xfrm>
            <a:off x="2776389" y="6761530"/>
            <a:ext cx="2023240" cy="591707"/>
            <a:chOff x="5018766" y="6621601"/>
            <a:chExt cx="2023240" cy="591707"/>
          </a:xfrm>
        </p:grpSpPr>
        <p:pic>
          <p:nvPicPr>
            <p:cNvPr id="29" name="Irudia 28"/>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30" name="Irudia 29"/>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34</a:t>
            </a:fld>
            <a:endParaRPr lang="es-ES" dirty="0"/>
          </a:p>
        </p:txBody>
      </p:sp>
      <p:sp>
        <p:nvSpPr>
          <p:cNvPr id="47" name="Laukizuzena 46"/>
          <p:cNvSpPr/>
          <p:nvPr/>
        </p:nvSpPr>
        <p:spPr>
          <a:xfrm>
            <a:off x="1208863" y="92114"/>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879769958"/>
              </p:ext>
            </p:extLst>
          </p:nvPr>
        </p:nvGraphicFramePr>
        <p:xfrm>
          <a:off x="396256" y="923111"/>
          <a:ext cx="6984775" cy="6000792"/>
        </p:xfrm>
        <a:graphic>
          <a:graphicData uri="http://schemas.openxmlformats.org/drawingml/2006/table">
            <a:tbl>
              <a:tblPr firstRow="1" bandRow="1">
                <a:tableStyleId>{F5AB1C69-6EDB-4FF4-983F-18BD219EF322}</a:tableStyleId>
              </a:tblPr>
              <a:tblGrid>
                <a:gridCol w="1812076"/>
                <a:gridCol w="3069756"/>
                <a:gridCol w="2102943"/>
              </a:tblGrid>
              <a:tr h="692628">
                <a:tc>
                  <a:txBody>
                    <a:bodyPr/>
                    <a:lstStyle/>
                    <a:p>
                      <a:pPr algn="ctr"/>
                      <a:r>
                        <a:rPr lang="eu-ES" noProof="0" dirty="0" smtClean="0">
                          <a:latin typeface="+mn-lt"/>
                        </a:rPr>
                        <a:t>ESPARRUA</a:t>
                      </a:r>
                      <a:endParaRPr lang="eu-ES" noProof="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noProof="0" smtClean="0">
                          <a:latin typeface="+mn-lt"/>
                        </a:rPr>
                        <a:t>NIK BAKARRIK</a:t>
                      </a:r>
                      <a:endParaRPr lang="eu-ES" noProof="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noProof="0" smtClean="0">
                          <a:latin typeface="+mn-lt"/>
                        </a:rPr>
                        <a:t>NOREN</a:t>
                      </a:r>
                      <a:r>
                        <a:rPr lang="eu-ES" baseline="0" noProof="0" smtClean="0">
                          <a:latin typeface="+mn-lt"/>
                        </a:rPr>
                        <a:t> LAGUNTZAREKIN</a:t>
                      </a:r>
                      <a:endParaRPr lang="eu-ES" noProof="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698822">
                <a:tc rowSpan="7">
                  <a:txBody>
                    <a:bodyPr/>
                    <a:lstStyle/>
                    <a:p>
                      <a:pPr algn="l"/>
                      <a:r>
                        <a:rPr lang="eu-ES" b="1" baseline="0" noProof="0" smtClean="0">
                          <a:latin typeface="+mn-lt"/>
                        </a:rPr>
                        <a:t>Arlo pertsonalean</a:t>
                      </a:r>
                      <a:endParaRPr lang="eu-ES" b="1"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800" b="1" kern="1200" baseline="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73028">
                <a:tc vMerge="1">
                  <a:txBody>
                    <a:bodyPr/>
                    <a:lstStyle/>
                    <a:p>
                      <a:endParaRPr lang="eu-ES"/>
                    </a:p>
                  </a:txBody>
                  <a:tcPr/>
                </a:tc>
                <a:tc>
                  <a:txBody>
                    <a:bodyPr/>
                    <a:lstStyle/>
                    <a:p>
                      <a:endParaRPr lang="eu-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0330">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0330">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21518">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b="1"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1194">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2942">
                <a:tc vMerge="1">
                  <a:txBody>
                    <a:bodyPr/>
                    <a:lstStyle/>
                    <a:p>
                      <a:pPr algn="l"/>
                      <a:endParaRPr lang="eu-ES"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Elkartu 25"/>
          <p:cNvGrpSpPr/>
          <p:nvPr/>
        </p:nvGrpSpPr>
        <p:grpSpPr>
          <a:xfrm>
            <a:off x="2776389" y="6942291"/>
            <a:ext cx="2023240" cy="591707"/>
            <a:chOff x="5018766" y="6621601"/>
            <a:chExt cx="2023240" cy="59170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219897"/>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35</a:t>
            </a:fld>
            <a:endParaRPr lang="es-ES" dirty="0"/>
          </a:p>
        </p:txBody>
      </p:sp>
      <p:sp>
        <p:nvSpPr>
          <p:cNvPr id="47" name="Laukizuzena 46"/>
          <p:cNvSpPr/>
          <p:nvPr/>
        </p:nvSpPr>
        <p:spPr>
          <a:xfrm>
            <a:off x="1208863" y="0"/>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624633179"/>
              </p:ext>
            </p:extLst>
          </p:nvPr>
        </p:nvGraphicFramePr>
        <p:xfrm>
          <a:off x="494483" y="780235"/>
          <a:ext cx="6643734" cy="5648960"/>
        </p:xfrm>
        <a:graphic>
          <a:graphicData uri="http://schemas.openxmlformats.org/drawingml/2006/table">
            <a:tbl>
              <a:tblPr firstRow="1" bandRow="1">
                <a:tableStyleId>{F5AB1C69-6EDB-4FF4-983F-18BD219EF322}</a:tableStyleId>
              </a:tblPr>
              <a:tblGrid>
                <a:gridCol w="1214446"/>
                <a:gridCol w="3841061"/>
                <a:gridCol w="1588227"/>
              </a:tblGrid>
              <a:tr h="385762">
                <a:tc>
                  <a:txBody>
                    <a:bodyPr/>
                    <a:lstStyle/>
                    <a:p>
                      <a:pPr algn="ctr"/>
                      <a:r>
                        <a:rPr lang="eu-ES" sz="1200" noProof="0" dirty="0" smtClean="0">
                          <a:latin typeface="+mn-lt"/>
                        </a:rPr>
                        <a:t>ESPARRUA</a:t>
                      </a:r>
                      <a:endParaRPr lang="eu-ES" sz="12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noProof="0" smtClean="0">
                          <a:latin typeface="+mn-lt"/>
                        </a:rPr>
                        <a:t>NIK BAKARRIK</a:t>
                      </a:r>
                      <a:endParaRPr lang="eu-ES"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noProof="0" smtClean="0">
                          <a:latin typeface="+mn-lt"/>
                        </a:rPr>
                        <a:t>NOREN</a:t>
                      </a:r>
                      <a:r>
                        <a:rPr lang="eu-ES" sz="1200" baseline="0" noProof="0" smtClean="0">
                          <a:latin typeface="+mn-lt"/>
                        </a:rPr>
                        <a:t> LAGUNTZAREKIN</a:t>
                      </a:r>
                      <a:endParaRPr lang="eu-ES" sz="12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u-ES" b="1" noProof="0" smtClean="0">
                          <a:latin typeface="+mn-lt"/>
                        </a:rPr>
                        <a:t>LantokianFormalean</a:t>
                      </a:r>
                    </a:p>
                    <a:p>
                      <a:pPr algn="ctr"/>
                      <a:endParaRPr lang="eu-ES" b="1"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sz="1800" kern="1200" baseline="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lvl="0" algn="l"/>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lvl="0" algn="l"/>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u-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800" kern="120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u-ES" b="1" noProof="0" smtClean="0">
                          <a:latin typeface="+mn-lt"/>
                        </a:rPr>
                        <a:t>Ez Formalean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b="1"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endParaRPr lang="eu-ES" sz="1800"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u-ES"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 name="Elkartu 25"/>
          <p:cNvGrpSpPr/>
          <p:nvPr/>
        </p:nvGrpSpPr>
        <p:grpSpPr>
          <a:xfrm>
            <a:off x="2776389" y="6942291"/>
            <a:ext cx="2023240" cy="591707"/>
            <a:chOff x="5018766" y="6621601"/>
            <a:chExt cx="2023240" cy="591707"/>
          </a:xfrm>
        </p:grpSpPr>
        <p:pic>
          <p:nvPicPr>
            <p:cNvPr id="27" name="Irudia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434211" y="0"/>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36</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 xmlns:p14="http://schemas.microsoft.com/office/powerpoint/2010/main" val="1885373052"/>
              </p:ext>
            </p:extLst>
          </p:nvPr>
        </p:nvGraphicFramePr>
        <p:xfrm>
          <a:off x="494483" y="1208863"/>
          <a:ext cx="6643734" cy="5770880"/>
        </p:xfrm>
        <a:graphic>
          <a:graphicData uri="http://schemas.openxmlformats.org/drawingml/2006/table">
            <a:tbl>
              <a:tblPr firstRow="1" bandRow="1">
                <a:tableStyleId>{F5AB1C69-6EDB-4FF4-983F-18BD219EF322}</a:tableStyleId>
              </a:tblPr>
              <a:tblGrid>
                <a:gridCol w="1571636"/>
                <a:gridCol w="2857520"/>
                <a:gridCol w="2214578"/>
              </a:tblGrid>
              <a:tr h="370840">
                <a:tc>
                  <a:txBody>
                    <a:bodyPr/>
                    <a:lstStyle/>
                    <a:p>
                      <a:pPr algn="ctr"/>
                      <a:r>
                        <a:rPr lang="eu-ES" sz="1200" dirty="0" smtClean="0">
                          <a:latin typeface="+mn-lt"/>
                        </a:rPr>
                        <a:t>ESPARRUA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NIK BAKARRIK</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NOREN</a:t>
                      </a:r>
                      <a:r>
                        <a:rPr lang="eu-ES" sz="1200" baseline="0" dirty="0" smtClean="0">
                          <a:latin typeface="+mn-lt"/>
                        </a:rPr>
                        <a:t> LAGUNTZAREKIN</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algn="l"/>
                      <a:r>
                        <a:rPr lang="eu-ES" b="1" noProof="0" dirty="0" smtClean="0">
                          <a:latin typeface="+mn-lt"/>
                        </a:rPr>
                        <a:t>Instituzioetan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smtClean="0">
                        <a:latin typeface="+mn-lt"/>
                      </a:endParaRPr>
                    </a:p>
                    <a:p>
                      <a:endParaRPr lang="eu-ES" sz="1600" noProof="0" dirty="0" smtClean="0">
                        <a:latin typeface="+mn-lt"/>
                      </a:endParaRPr>
                    </a:p>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kern="1200" baseline="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1" kern="1200" noProof="0" dirty="0" smtClean="0">
                        <a:solidFill>
                          <a:schemeClr val="dk1"/>
                        </a:solidFill>
                        <a:latin typeface="+mn-lt"/>
                        <a:ea typeface="+mn-ea"/>
                        <a:cs typeface="+mn-cs"/>
                      </a:endParaRPr>
                    </a:p>
                    <a:p>
                      <a:pPr lvl="0"/>
                      <a:endParaRPr lang="eu-ES" sz="1600" b="1" kern="1200" noProof="0" dirty="0" smtClean="0">
                        <a:solidFill>
                          <a:schemeClr val="dk1"/>
                        </a:solidFill>
                        <a:latin typeface="+mn-lt"/>
                        <a:ea typeface="+mn-ea"/>
                        <a:cs typeface="+mn-cs"/>
                      </a:endParaRPr>
                    </a:p>
                    <a:p>
                      <a:pPr lvl="0"/>
                      <a:endParaRPr lang="eu-ES" sz="1600" b="1"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sz="1600" noProof="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0" kern="1200" noProof="0" dirty="0" smtClean="0">
                        <a:solidFill>
                          <a:schemeClr val="dk1"/>
                        </a:solidFill>
                        <a:latin typeface="+mn-lt"/>
                        <a:ea typeface="+mn-ea"/>
                        <a:cs typeface="+mn-cs"/>
                      </a:endParaRPr>
                    </a:p>
                    <a:p>
                      <a:pPr lvl="0"/>
                      <a:endParaRPr lang="eu-ES" sz="1600" b="0" kern="1200" noProof="0" dirty="0" smtClean="0">
                        <a:solidFill>
                          <a:schemeClr val="dk1"/>
                        </a:solidFill>
                        <a:latin typeface="+mn-lt"/>
                        <a:ea typeface="+mn-ea"/>
                        <a:cs typeface="+mn-cs"/>
                      </a:endParaRPr>
                    </a:p>
                    <a:p>
                      <a:pPr lvl="0"/>
                      <a:endParaRPr lang="eu-ES" sz="1600" b="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577087" y="-219897"/>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37</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p14="http://schemas.microsoft.com/office/powerpoint/2010/main" xmlns="" val="1885373052"/>
              </p:ext>
            </p:extLst>
          </p:nvPr>
        </p:nvGraphicFramePr>
        <p:xfrm>
          <a:off x="494483" y="1208863"/>
          <a:ext cx="6643734" cy="5770880"/>
        </p:xfrm>
        <a:graphic>
          <a:graphicData uri="http://schemas.openxmlformats.org/drawingml/2006/table">
            <a:tbl>
              <a:tblPr firstRow="1" bandRow="1">
                <a:tableStyleId>{F5AB1C69-6EDB-4FF4-983F-18BD219EF322}</a:tableStyleId>
              </a:tblPr>
              <a:tblGrid>
                <a:gridCol w="2000264"/>
                <a:gridCol w="2428892"/>
                <a:gridCol w="2214578"/>
              </a:tblGrid>
              <a:tr h="370840">
                <a:tc>
                  <a:txBody>
                    <a:bodyPr/>
                    <a:lstStyle/>
                    <a:p>
                      <a:pPr algn="ctr"/>
                      <a:r>
                        <a:rPr lang="eu-ES" sz="1200" dirty="0" smtClean="0">
                          <a:latin typeface="+mn-lt"/>
                        </a:rPr>
                        <a:t>ESPARRUA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Arloa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Zergatik</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algn="l"/>
                      <a:r>
                        <a:rPr lang="eu-ES" b="1" noProof="0" dirty="0" smtClean="0">
                          <a:latin typeface="+mn-lt"/>
                        </a:rPr>
                        <a:t>Lan munduan </a:t>
                      </a:r>
                      <a:r>
                        <a:rPr lang="eu-ES" b="1" baseline="0" noProof="0" dirty="0" smtClean="0">
                          <a:latin typeface="+mn-lt"/>
                        </a:rPr>
                        <a:t>lehentasunezko arloak</a:t>
                      </a: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smtClean="0">
                        <a:latin typeface="+mn-lt"/>
                      </a:endParaRPr>
                    </a:p>
                    <a:p>
                      <a:endParaRPr lang="eu-ES" sz="1600" noProof="0" dirty="0" smtClean="0">
                        <a:latin typeface="+mn-lt"/>
                      </a:endParaRPr>
                    </a:p>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kern="1200" baseline="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1" kern="1200" noProof="0" dirty="0" smtClean="0">
                        <a:solidFill>
                          <a:schemeClr val="dk1"/>
                        </a:solidFill>
                        <a:latin typeface="+mn-lt"/>
                        <a:ea typeface="+mn-ea"/>
                        <a:cs typeface="+mn-cs"/>
                      </a:endParaRPr>
                    </a:p>
                    <a:p>
                      <a:pPr lvl="0"/>
                      <a:endParaRPr lang="eu-ES" sz="1600" b="1" kern="1200" noProof="0" dirty="0" smtClean="0">
                        <a:solidFill>
                          <a:schemeClr val="dk1"/>
                        </a:solidFill>
                        <a:latin typeface="+mn-lt"/>
                        <a:ea typeface="+mn-ea"/>
                        <a:cs typeface="+mn-cs"/>
                      </a:endParaRPr>
                    </a:p>
                    <a:p>
                      <a:pPr lvl="0"/>
                      <a:endParaRPr lang="eu-ES" sz="1600" b="1"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sz="1600"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0" kern="1200" noProof="0" dirty="0" smtClean="0">
                        <a:solidFill>
                          <a:schemeClr val="dk1"/>
                        </a:solidFill>
                        <a:latin typeface="+mn-lt"/>
                        <a:ea typeface="+mn-ea"/>
                        <a:cs typeface="+mn-cs"/>
                      </a:endParaRPr>
                    </a:p>
                    <a:p>
                      <a:pPr lvl="0"/>
                      <a:endParaRPr lang="eu-ES" sz="1600" b="0" kern="1200" noProof="0" dirty="0" smtClean="0">
                        <a:solidFill>
                          <a:schemeClr val="dk1"/>
                        </a:solidFill>
                        <a:latin typeface="+mn-lt"/>
                        <a:ea typeface="+mn-ea"/>
                        <a:cs typeface="+mn-cs"/>
                      </a:endParaRPr>
                    </a:p>
                    <a:p>
                      <a:pPr lvl="0"/>
                      <a:endParaRPr lang="eu-ES" sz="1600" b="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577087" y="-219897"/>
            <a:ext cx="5613365"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828303" y="2058717"/>
            <a:ext cx="709573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423045" y="780235"/>
            <a:ext cx="6500858" cy="656052"/>
          </a:xfrm>
          <a:prstGeom prst="rect">
            <a:avLst/>
          </a:prstGeom>
          <a:noFill/>
          <a:ln>
            <a:noFill/>
          </a:ln>
        </p:spPr>
        <p:txBody>
          <a:bodyPr vert="horz" lIns="81190" tIns="40595" rIns="81190" bIns="40595" rtlCol="0" anchor="t">
            <a:noAutofit/>
          </a:bodyPr>
          <a:lstStyle/>
          <a:p>
            <a:pPr lvl="1"/>
            <a:r>
              <a:rPr lang="eu-ES" sz="11500" b="1" dirty="0" smtClean="0">
                <a:solidFill>
                  <a:schemeClr val="accent2">
                    <a:lumMod val="50000"/>
                  </a:schemeClr>
                </a:solidFill>
              </a:rPr>
              <a:t> </a:t>
            </a:r>
            <a:endParaRPr lang="eu-ES" sz="23900" b="1" dirty="0"/>
          </a:p>
        </p:txBody>
      </p:sp>
      <p:sp>
        <p:nvSpPr>
          <p:cNvPr id="36" name="Dataren leku-marka 35"/>
          <p:cNvSpPr>
            <a:spLocks noGrp="1"/>
          </p:cNvSpPr>
          <p:nvPr>
            <p:ph type="dt" sz="half" idx="10"/>
          </p:nvPr>
        </p:nvSpPr>
        <p:spPr/>
        <p:txBody>
          <a:bodyPr/>
          <a:lstStyle/>
          <a:p>
            <a:fld id="{121A4CFE-473C-40E8-BC82-B28F0B7526E9}" type="datetime1">
              <a:rPr lang="es-ES" smtClean="0"/>
              <a:pPr/>
              <a:t>12/04/2018</a:t>
            </a:fld>
            <a:endParaRPr lang="es-ES" dirty="0"/>
          </a:p>
        </p:txBody>
      </p:sp>
      <p:sp>
        <p:nvSpPr>
          <p:cNvPr id="37" name="Diapositibaren zenbakiaren leku-marka 36"/>
          <p:cNvSpPr>
            <a:spLocks noGrp="1"/>
          </p:cNvSpPr>
          <p:nvPr>
            <p:ph type="sldNum" sz="quarter" idx="12"/>
          </p:nvPr>
        </p:nvSpPr>
        <p:spPr/>
        <p:txBody>
          <a:bodyPr/>
          <a:lstStyle/>
          <a:p>
            <a:fld id="{70A8D00D-AA64-4BEB-9BA8-9FDB985FC9C4}" type="slidenum">
              <a:rPr lang="es-ES" smtClean="0"/>
              <a:pPr/>
              <a:t>38</a:t>
            </a:fld>
            <a:endParaRPr lang="es-ES" dirty="0"/>
          </a:p>
        </p:txBody>
      </p:sp>
      <p:sp>
        <p:nvSpPr>
          <p:cNvPr id="47" name="Laukizuzena 46"/>
          <p:cNvSpPr/>
          <p:nvPr/>
        </p:nvSpPr>
        <p:spPr>
          <a:xfrm>
            <a:off x="1208863" y="351607"/>
            <a:ext cx="5030416" cy="830997"/>
          </a:xfrm>
          <a:prstGeom prst="rect">
            <a:avLst/>
          </a:prstGeom>
        </p:spPr>
        <p:txBody>
          <a:bodyPr wrap="none">
            <a:spAutoFit/>
          </a:bodyPr>
          <a:lstStyle/>
          <a:p>
            <a:pPr lvl="1" algn="ctr"/>
            <a:r>
              <a:rPr lang="eu-ES" sz="4800" b="1" dirty="0" smtClean="0">
                <a:solidFill>
                  <a:schemeClr val="accent2">
                    <a:lumMod val="50000"/>
                  </a:schemeClr>
                </a:solidFill>
              </a:rPr>
              <a:t>4. Proposamenak</a:t>
            </a:r>
          </a:p>
        </p:txBody>
      </p:sp>
      <p:graphicFrame>
        <p:nvGraphicFramePr>
          <p:cNvPr id="28" name="Taula 27"/>
          <p:cNvGraphicFramePr>
            <a:graphicFrameLocks noGrp="1"/>
          </p:cNvGraphicFramePr>
          <p:nvPr>
            <p:extLst>
              <p:ext uri="{D42A27DB-BD31-4B8C-83A1-F6EECF244321}">
                <p14:modId xmlns:p14="http://schemas.microsoft.com/office/powerpoint/2010/main" xmlns="" val="1885373052"/>
              </p:ext>
            </p:extLst>
          </p:nvPr>
        </p:nvGraphicFramePr>
        <p:xfrm>
          <a:off x="494483" y="1208863"/>
          <a:ext cx="6643734" cy="5770880"/>
        </p:xfrm>
        <a:graphic>
          <a:graphicData uri="http://schemas.openxmlformats.org/drawingml/2006/table">
            <a:tbl>
              <a:tblPr firstRow="1" bandRow="1">
                <a:tableStyleId>{F5AB1C69-6EDB-4FF4-983F-18BD219EF322}</a:tableStyleId>
              </a:tblPr>
              <a:tblGrid>
                <a:gridCol w="2000264"/>
                <a:gridCol w="2428892"/>
                <a:gridCol w="2214578"/>
              </a:tblGrid>
              <a:tr h="370840">
                <a:tc>
                  <a:txBody>
                    <a:bodyPr/>
                    <a:lstStyle/>
                    <a:p>
                      <a:pPr algn="ctr"/>
                      <a:r>
                        <a:rPr lang="eu-ES" sz="1200" dirty="0" smtClean="0">
                          <a:latin typeface="+mn-lt"/>
                        </a:rPr>
                        <a:t>ESPARRUA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Arloa</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u-ES" sz="1200" dirty="0" smtClean="0">
                          <a:latin typeface="+mn-lt"/>
                        </a:rPr>
                        <a:t>Zergatik</a:t>
                      </a:r>
                      <a:endParaRPr lang="eu-E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r>
              <a:tr h="370840">
                <a:tc rowSpan="8">
                  <a:txBody>
                    <a:bodyPr/>
                    <a:lstStyle/>
                    <a:p>
                      <a:pPr algn="l"/>
                      <a:r>
                        <a:rPr lang="eu-ES" b="1" noProof="0" dirty="0" smtClean="0">
                          <a:latin typeface="+mn-lt"/>
                        </a:rPr>
                        <a:t>Lanbide heziketan </a:t>
                      </a:r>
                      <a:r>
                        <a:rPr lang="eu-ES" b="1" baseline="0" noProof="0" dirty="0" smtClean="0">
                          <a:latin typeface="+mn-lt"/>
                        </a:rPr>
                        <a:t>lehentasunezko familiak</a:t>
                      </a:r>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smtClean="0">
                        <a:latin typeface="+mn-lt"/>
                      </a:endParaRPr>
                    </a:p>
                    <a:p>
                      <a:endParaRPr lang="eu-ES" sz="1600" noProof="0" dirty="0" smtClean="0">
                        <a:latin typeface="+mn-lt"/>
                      </a:endParaRPr>
                    </a:p>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kern="1200" baseline="0" noProof="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b="1" kern="1200" noProof="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1" kern="1200" noProof="0" dirty="0" smtClean="0">
                        <a:solidFill>
                          <a:schemeClr val="dk1"/>
                        </a:solidFill>
                        <a:latin typeface="+mn-lt"/>
                        <a:ea typeface="+mn-ea"/>
                        <a:cs typeface="+mn-cs"/>
                      </a:endParaRPr>
                    </a:p>
                    <a:p>
                      <a:pPr lvl="0"/>
                      <a:endParaRPr lang="eu-ES" sz="1600" b="1" kern="1200" noProof="0" dirty="0" smtClean="0">
                        <a:solidFill>
                          <a:schemeClr val="dk1"/>
                        </a:solidFill>
                        <a:latin typeface="+mn-lt"/>
                        <a:ea typeface="+mn-ea"/>
                        <a:cs typeface="+mn-cs"/>
                      </a:endParaRPr>
                    </a:p>
                    <a:p>
                      <a:pPr lvl="0"/>
                      <a:endParaRPr lang="eu-ES" sz="1600" b="1"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u-ES" sz="1600"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b="0" kern="1200" noProof="0" dirty="0" smtClean="0">
                        <a:solidFill>
                          <a:schemeClr val="dk1"/>
                        </a:solidFill>
                        <a:latin typeface="+mn-lt"/>
                        <a:ea typeface="+mn-ea"/>
                        <a:cs typeface="+mn-cs"/>
                      </a:endParaRPr>
                    </a:p>
                    <a:p>
                      <a:pPr lvl="0"/>
                      <a:endParaRPr lang="eu-ES" sz="1600" b="0" kern="1200" noProof="0" dirty="0" smtClean="0">
                        <a:solidFill>
                          <a:schemeClr val="dk1"/>
                        </a:solidFill>
                        <a:latin typeface="+mn-lt"/>
                        <a:ea typeface="+mn-ea"/>
                        <a:cs typeface="+mn-cs"/>
                      </a:endParaRPr>
                    </a:p>
                    <a:p>
                      <a:pPr lvl="0"/>
                      <a:endParaRPr lang="eu-ES" sz="1600" b="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lang="eu-ES" sz="1600" kern="1200" noProof="0" dirty="0" smtClean="0">
                        <a:solidFill>
                          <a:schemeClr val="dk1"/>
                        </a:solidFill>
                        <a:latin typeface="+mn-lt"/>
                        <a:ea typeface="+mn-ea"/>
                        <a:cs typeface="+mn-cs"/>
                      </a:endParaRPr>
                    </a:p>
                    <a:p>
                      <a:pPr lvl="0"/>
                      <a:endParaRPr lang="eu-E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l"/>
                      <a:endParaRPr lang="eu-ES" b="1" noProof="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u-ES" sz="160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u-ES" sz="1600" noProof="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5"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6"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4008166" y="3511917"/>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19737194">
            <a:off x="2573665" y="5022806"/>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5150891" y="4436419"/>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1742855" y="10400"/>
            <a:ext cx="3189904" cy="1181455"/>
          </a:xfrm>
          <a:prstGeom prst="rect">
            <a:avLst/>
          </a:prstGeom>
          <a:noFill/>
          <a:ln>
            <a:noFill/>
          </a:ln>
        </p:spPr>
        <p:txBody>
          <a:bodyPr vert="horz" lIns="81190" tIns="40595" rIns="81190" bIns="40595" rtlCol="0" anchor="t">
            <a:noAutofit/>
          </a:bodyPr>
          <a:lstStyle/>
          <a:p>
            <a:pPr algn="r">
              <a:spcBef>
                <a:spcPct val="0"/>
              </a:spcBef>
              <a:defRPr/>
            </a:pPr>
            <a:r>
              <a:rPr lang="es-ES" sz="6400" b="1" dirty="0" smtClean="0">
                <a:ln w="18415" cmpd="sng">
                  <a:noFill/>
                  <a:prstDash val="solid"/>
                </a:ln>
                <a:solidFill>
                  <a:schemeClr val="accent2">
                    <a:lumMod val="50000"/>
                  </a:schemeClr>
                </a:solidFill>
                <a:effectLst>
                  <a:outerShdw blurRad="38100" dist="38100" dir="2700000" algn="tl">
                    <a:srgbClr val="000000">
                      <a:alpha val="43137"/>
                    </a:srgbClr>
                  </a:outerShdw>
                </a:effectLst>
                <a:latin typeface="+mj-lt"/>
                <a:ea typeface="+mj-ea"/>
                <a:cs typeface="+mj-cs"/>
              </a:rPr>
              <a:t>BIZKEUS</a:t>
            </a:r>
            <a:r>
              <a:rPr lang="es-ES" sz="3600" b="1" dirty="0" smtClean="0">
                <a:ln w="18415" cmpd="sng">
                  <a:noFill/>
                  <a:prstDash val="solid"/>
                </a:ln>
                <a:solidFill>
                  <a:schemeClr val="accent2">
                    <a:lumMod val="50000"/>
                  </a:schemeClr>
                </a:solidFill>
                <a:latin typeface="+mj-lt"/>
                <a:ea typeface="+mj-ea"/>
                <a:cs typeface="+mj-cs"/>
              </a:rPr>
              <a:t> </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sp>
        <p:nvSpPr>
          <p:cNvPr id="33" name="32 Rectángulo"/>
          <p:cNvSpPr/>
          <p:nvPr/>
        </p:nvSpPr>
        <p:spPr>
          <a:xfrm>
            <a:off x="118119" y="5907252"/>
            <a:ext cx="7265952" cy="1097646"/>
          </a:xfrm>
          <a:prstGeom prst="rect">
            <a:avLst/>
          </a:prstGeom>
          <a:noFill/>
          <a:ln>
            <a:noFill/>
          </a:ln>
        </p:spPr>
        <p:txBody>
          <a:bodyPr wrap="square" lIns="81190" tIns="40595" rIns="81190" bIns="40595">
            <a:spAutoFit/>
          </a:bodyPr>
          <a:lstStyle/>
          <a:p>
            <a:pPr algn="r"/>
            <a:r>
              <a:rPr lang="eu-ES" sz="2200" dirty="0" smtClean="0">
                <a:ln w="18415" cmpd="sng">
                  <a:noFill/>
                  <a:prstDash val="solid"/>
                </a:ln>
                <a:solidFill>
                  <a:schemeClr val="accent2">
                    <a:lumMod val="50000"/>
                  </a:schemeClr>
                </a:solidFill>
                <a:effectLst>
                  <a:outerShdw blurRad="63500" dir="3600000" algn="tl" rotWithShape="0">
                    <a:srgbClr val="000000">
                      <a:alpha val="70000"/>
                    </a:srgbClr>
                  </a:outerShdw>
                </a:effectLst>
                <a:latin typeface="+mj-lt"/>
                <a:ea typeface="+mj-ea"/>
                <a:cs typeface="+mj-cs"/>
              </a:rPr>
              <a:t>Bizkaian euskararen erabilera sustatzen </a:t>
            </a:r>
            <a:br>
              <a:rPr lang="eu-ES" sz="2200" dirty="0" smtClean="0">
                <a:ln w="18415" cmpd="sng">
                  <a:noFill/>
                  <a:prstDash val="solid"/>
                </a:ln>
                <a:solidFill>
                  <a:schemeClr val="accent2">
                    <a:lumMod val="50000"/>
                  </a:schemeClr>
                </a:solidFill>
                <a:effectLst>
                  <a:outerShdw blurRad="63500" dir="3600000" algn="tl" rotWithShape="0">
                    <a:srgbClr val="000000">
                      <a:alpha val="70000"/>
                    </a:srgbClr>
                  </a:outerShdw>
                </a:effectLst>
                <a:latin typeface="+mj-lt"/>
                <a:ea typeface="+mj-ea"/>
                <a:cs typeface="+mj-cs"/>
              </a:rPr>
            </a:br>
            <a:r>
              <a:rPr lang="eu-ES" sz="2200" dirty="0" smtClean="0">
                <a:ln w="18415" cmpd="sng">
                  <a:noFill/>
                  <a:prstDash val="solid"/>
                </a:ln>
                <a:solidFill>
                  <a:schemeClr val="accent2">
                    <a:lumMod val="50000"/>
                  </a:schemeClr>
                </a:solidFill>
                <a:effectLst>
                  <a:outerShdw blurRad="63500" dir="3600000" algn="tl" rotWithShape="0">
                    <a:srgbClr val="000000">
                      <a:alpha val="70000"/>
                    </a:srgbClr>
                  </a:outerShdw>
                </a:effectLst>
                <a:latin typeface="+mj-lt"/>
                <a:ea typeface="+mj-ea"/>
                <a:cs typeface="+mj-cs"/>
              </a:rPr>
              <a:t>LAN MUNDUAREN ALORREAN:</a:t>
            </a:r>
          </a:p>
          <a:p>
            <a:pPr algn="r"/>
            <a:r>
              <a:rPr lang="eu-ES" sz="2200" dirty="0" smtClean="0">
                <a:ln w="18415" cmpd="sng">
                  <a:noFill/>
                  <a:prstDash val="solid"/>
                </a:ln>
                <a:solidFill>
                  <a:schemeClr val="accent2">
                    <a:lumMod val="50000"/>
                  </a:schemeClr>
                </a:solidFill>
                <a:effectLst>
                  <a:outerShdw blurRad="63500" dir="3600000" algn="tl" rotWithShape="0">
                    <a:srgbClr val="000000">
                      <a:alpha val="70000"/>
                    </a:srgbClr>
                  </a:outerShdw>
                </a:effectLst>
                <a:latin typeface="+mj-lt"/>
                <a:ea typeface="+mj-ea"/>
                <a:cs typeface="+mj-cs"/>
              </a:rPr>
              <a:t>enpresa, lanbide heziketa, elkarteak eta erakundeak</a:t>
            </a:r>
          </a:p>
        </p:txBody>
      </p:sp>
      <p:pic>
        <p:nvPicPr>
          <p:cNvPr id="2054" name="Picture 6" descr="silueta gente bilaketarekin bat datozen irudiak" hidden="1"/>
          <p:cNvPicPr>
            <a:picLocks noChangeAspect="1" noChangeArrowheads="1"/>
          </p:cNvPicPr>
          <p:nvPr/>
        </p:nvPicPr>
        <p:blipFill>
          <a:blip r:embed="rId7"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41" name="Elipsea 40"/>
          <p:cNvSpPr/>
          <p:nvPr/>
        </p:nvSpPr>
        <p:spPr>
          <a:xfrm>
            <a:off x="2244739" y="1969066"/>
            <a:ext cx="2303839" cy="275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063283" y="2284121"/>
            <a:ext cx="2303839" cy="275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Elipsea 44"/>
          <p:cNvSpPr/>
          <p:nvPr/>
        </p:nvSpPr>
        <p:spPr>
          <a:xfrm>
            <a:off x="1535866" y="2599176"/>
            <a:ext cx="2303839" cy="275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8" name="Elipse-legenda 47"/>
          <p:cNvSpPr/>
          <p:nvPr/>
        </p:nvSpPr>
        <p:spPr>
          <a:xfrm>
            <a:off x="1654012" y="3709193"/>
            <a:ext cx="1949402" cy="165403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7" name="Elipsea 46"/>
          <p:cNvSpPr/>
          <p:nvPr/>
        </p:nvSpPr>
        <p:spPr>
          <a:xfrm>
            <a:off x="2953612" y="1811539"/>
            <a:ext cx="2303839" cy="27567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21" name="1 Título"/>
          <p:cNvSpPr txBox="1">
            <a:spLocks/>
          </p:cNvSpPr>
          <p:nvPr/>
        </p:nvSpPr>
        <p:spPr>
          <a:xfrm>
            <a:off x="-648525" y="2923375"/>
            <a:ext cx="7443118" cy="708847"/>
          </a:xfrm>
          <a:prstGeom prst="rect">
            <a:avLst/>
          </a:prstGeom>
          <a:noFill/>
          <a:ln>
            <a:noFill/>
          </a:ln>
        </p:spPr>
        <p:txBody>
          <a:bodyPr vert="horz" lIns="81190" tIns="40595" rIns="81190" bIns="40595" rtlCol="0" anchor="ctr">
            <a:noAutofit/>
          </a:bodyPr>
          <a:lstStyle/>
          <a:p>
            <a:pPr algn="ctr">
              <a:spcBef>
                <a:spcPct val="0"/>
              </a:spcBef>
              <a:defRPr/>
            </a:pPr>
            <a:r>
              <a:rPr lang="es-ES" sz="3900" b="1" dirty="0" smtClean="0">
                <a:ln w="18415" cmpd="sng">
                  <a:noFill/>
                  <a:prstDash val="solid"/>
                </a:ln>
                <a:solidFill>
                  <a:schemeClr val="accent2">
                    <a:lumMod val="50000"/>
                  </a:schemeClr>
                </a:solidFill>
                <a:latin typeface="+mj-lt"/>
                <a:ea typeface="+mj-ea"/>
                <a:cs typeface="+mj-cs"/>
              </a:rPr>
              <a:t>2017-05-25</a:t>
            </a:r>
          </a:p>
          <a:p>
            <a:pPr algn="ctr">
              <a:spcBef>
                <a:spcPct val="0"/>
              </a:spcBef>
              <a:defRPr/>
            </a:pPr>
            <a:r>
              <a:rPr lang="es-ES" sz="3900" b="1" dirty="0" smtClean="0">
                <a:ln w="18415" cmpd="sng">
                  <a:noFill/>
                  <a:prstDash val="solid"/>
                </a:ln>
                <a:solidFill>
                  <a:schemeClr val="accent2">
                    <a:lumMod val="50000"/>
                  </a:schemeClr>
                </a:solidFill>
                <a:latin typeface="+mj-lt"/>
                <a:ea typeface="+mj-ea"/>
                <a:cs typeface="+mj-cs"/>
              </a:rPr>
              <a:t>EKARPENAK </a:t>
            </a:r>
          </a:p>
          <a:p>
            <a:pPr algn="ctr">
              <a:spcBef>
                <a:spcPct val="0"/>
              </a:spcBef>
              <a:defRPr/>
            </a:pPr>
            <a:r>
              <a:rPr lang="es-ES" sz="3900" b="1" dirty="0" smtClean="0">
                <a:ln w="18415" cmpd="sng">
                  <a:noFill/>
                  <a:prstDash val="solid"/>
                </a:ln>
                <a:solidFill>
                  <a:schemeClr val="accent2">
                    <a:lumMod val="50000"/>
                  </a:schemeClr>
                </a:solidFill>
                <a:latin typeface="+mj-lt"/>
                <a:ea typeface="+mj-ea"/>
                <a:cs typeface="+mj-cs"/>
              </a:rPr>
              <a:t>1. DOKUMENTUA </a:t>
            </a:r>
          </a:p>
        </p:txBody>
      </p:sp>
      <p:pic>
        <p:nvPicPr>
          <p:cNvPr id="35" name="LANEKI_final_V2.mp4">
            <a:hlinkClick r:id="" action="ppaction://media"/>
          </p:cNvPr>
          <p:cNvPicPr>
            <a:picLocks noRot="1" noChangeAspect="1"/>
          </p:cNvPicPr>
          <p:nvPr>
            <a:videoFile r:link="rId1"/>
          </p:nvPr>
        </p:nvPicPr>
        <p:blipFill>
          <a:blip r:embed="rId8" cstate="print"/>
          <a:stretch>
            <a:fillRect/>
          </a:stretch>
        </p:blipFill>
        <p:spPr>
          <a:xfrm>
            <a:off x="177192" y="2126593"/>
            <a:ext cx="4935753" cy="37018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 name="Picture 3" descr="C:\Program Files (x86)\Microsoft Office\MEDIA\CAGCAT10\j0293844.wmf"/>
          <p:cNvPicPr>
            <a:picLocks noChangeAspect="1" noChangeArrowheads="1"/>
          </p:cNvPicPr>
          <p:nvPr/>
        </p:nvPicPr>
        <p:blipFill>
          <a:blip r:embed="rId9" cstate="print"/>
          <a:srcRect/>
          <a:stretch>
            <a:fillRect/>
          </a:stretch>
        </p:blipFill>
        <p:spPr bwMode="auto">
          <a:xfrm>
            <a:off x="295339" y="5355907"/>
            <a:ext cx="177218" cy="248472"/>
          </a:xfrm>
          <a:prstGeom prst="rect">
            <a:avLst/>
          </a:prstGeom>
          <a:noFill/>
        </p:spPr>
      </p:pic>
      <p:pic>
        <p:nvPicPr>
          <p:cNvPr id="39" name="itoiz promo bukatuta.mp3">
            <a:hlinkClick r:id="" action="ppaction://media"/>
          </p:cNvPr>
          <p:cNvPicPr>
            <a:picLocks noRot="1" noChangeAspect="1"/>
          </p:cNvPicPr>
          <p:nvPr>
            <a:audioFile r:link="rId2"/>
          </p:nvPr>
        </p:nvPicPr>
        <p:blipFill>
          <a:blip r:embed="rId10" cstate="print"/>
          <a:stretch>
            <a:fillRect/>
          </a:stretch>
        </p:blipFill>
        <p:spPr>
          <a:xfrm>
            <a:off x="354411" y="5986015"/>
            <a:ext cx="252042" cy="336056"/>
          </a:xfrm>
          <a:prstGeom prst="rect">
            <a:avLst/>
          </a:prstGeom>
        </p:spPr>
      </p:pic>
      <p:sp>
        <p:nvSpPr>
          <p:cNvPr id="49" name="Sound">
            <a:hlinkClick r:id="rId11" action="ppaction://hlinkfile"/>
          </p:cNvPr>
          <p:cNvSpPr>
            <a:spLocks noEditPoints="1" noChangeArrowheads="1"/>
          </p:cNvSpPr>
          <p:nvPr/>
        </p:nvSpPr>
        <p:spPr bwMode="auto">
          <a:xfrm>
            <a:off x="354411" y="6458598"/>
            <a:ext cx="392492" cy="46730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81190" tIns="40595" rIns="81190" bIns="40595" numCol="1" anchor="t" anchorCtr="0" compatLnSpc="1">
            <a:prstTxWarp prst="textNoShape">
              <a:avLst/>
            </a:prstTxWarp>
          </a:bodyPr>
          <a:lstStyle/>
          <a:p>
            <a:endParaRPr lang="eu-ES" dirty="0"/>
          </a:p>
        </p:txBody>
      </p:sp>
      <p:pic>
        <p:nvPicPr>
          <p:cNvPr id="2050" name="Picture 2">
            <a:hlinkClick r:id="rId12"/>
          </p:cNvPr>
          <p:cNvPicPr>
            <a:picLocks noChangeAspect="1" noChangeArrowheads="1"/>
          </p:cNvPicPr>
          <p:nvPr/>
        </p:nvPicPr>
        <p:blipFill>
          <a:blip r:embed="rId13" cstate="print"/>
          <a:srcRect l="9586" t="13889" r="64623" b="42361"/>
          <a:stretch>
            <a:fillRect/>
          </a:stretch>
        </p:blipFill>
        <p:spPr bwMode="auto">
          <a:xfrm>
            <a:off x="280169" y="2566185"/>
            <a:ext cx="4714908" cy="2628666"/>
          </a:xfrm>
          <a:prstGeom prst="rect">
            <a:avLst/>
          </a:prstGeom>
          <a:noFill/>
          <a:ln w="9525">
            <a:noFill/>
            <a:miter lim="800000"/>
            <a:headEnd/>
            <a:tailEnd/>
          </a:ln>
          <a:effectLst/>
        </p:spPr>
      </p:pic>
      <p:sp>
        <p:nvSpPr>
          <p:cNvPr id="50" name="Dataren leku-marka 49"/>
          <p:cNvSpPr>
            <a:spLocks noGrp="1"/>
          </p:cNvSpPr>
          <p:nvPr>
            <p:ph type="dt" sz="half" idx="10"/>
          </p:nvPr>
        </p:nvSpPr>
        <p:spPr/>
        <p:txBody>
          <a:bodyPr/>
          <a:lstStyle/>
          <a:p>
            <a:fld id="{3669C1FA-0C91-4E2F-9AEB-38FC37150B20}" type="datetime1">
              <a:rPr lang="es-ES" smtClean="0"/>
              <a:pPr/>
              <a:t>12/04/2018</a:t>
            </a:fld>
            <a:endParaRPr lang="es-ES" dirty="0"/>
          </a:p>
        </p:txBody>
      </p:sp>
      <p:sp>
        <p:nvSpPr>
          <p:cNvPr id="51" name="Diapositibaren zenbakiaren leku-marka 50"/>
          <p:cNvSpPr>
            <a:spLocks noGrp="1"/>
          </p:cNvSpPr>
          <p:nvPr>
            <p:ph type="sldNum" sz="quarter" idx="12"/>
          </p:nvPr>
        </p:nvSpPr>
        <p:spPr/>
        <p:txBody>
          <a:bodyPr/>
          <a:lstStyle/>
          <a:p>
            <a:fld id="{70A8D00D-AA64-4BEB-9BA8-9FDB985FC9C4}" type="slidenum">
              <a:rPr lang="es-ES" smtClean="0"/>
              <a:pPr/>
              <a:t>39</a:t>
            </a:fld>
            <a:endParaRPr lang="es-ES" dirty="0"/>
          </a:p>
        </p:txBody>
      </p:sp>
      <p:pic>
        <p:nvPicPr>
          <p:cNvPr id="52" name="Irudia 51" descr="bizkeus2.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291589" y="180231"/>
            <a:ext cx="1214445" cy="766661"/>
          </a:xfrm>
          <a:prstGeom prst="rect">
            <a:avLst/>
          </a:prstGeom>
          <a:effectLst>
            <a:softEdge rad="12700"/>
          </a:effectLst>
        </p:spPr>
      </p:pic>
      <p:pic>
        <p:nvPicPr>
          <p:cNvPr id="54" name="Irudia 53"/>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148783" y="252239"/>
            <a:ext cx="683526" cy="540000"/>
          </a:xfrm>
          <a:prstGeom prst="rect">
            <a:avLst/>
          </a:prstGeom>
        </p:spPr>
      </p:pic>
      <p:pic>
        <p:nvPicPr>
          <p:cNvPr id="55" name="Irudia 54"/>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06309" y="303946"/>
            <a:ext cx="1065714" cy="54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5"/>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41271" fill="hold"/>
                                        <p:tgtEl>
                                          <p:spTgt spid="39"/>
                                        </p:tgtEl>
                                      </p:cBhvr>
                                    </p:cmd>
                                  </p:childTnLst>
                                </p:cTn>
                              </p:par>
                            </p:childTnLst>
                          </p:cTn>
                        </p:par>
                      </p:childTnLst>
                    </p:cTn>
                  </p:par>
                </p:childTnLst>
              </p:cTn>
              <p:nextCondLst>
                <p:cond evt="onClick" delay="0">
                  <p:tgtEl>
                    <p:spTgt spid="35"/>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video>
              <p:cMediaNode>
                <p:cTn id="32" fill="hold" display="0">
                  <p:stCondLst>
                    <p:cond delay="indefinite"/>
                  </p:stCondLst>
                  <p:endCondLst>
                    <p:cond evt="onNext" delay="0">
                      <p:tgtEl>
                        <p:sldTgt/>
                      </p:tgtEl>
                    </p:cond>
                    <p:cond evt="onPrev" delay="0">
                      <p:tgtEl>
                        <p:sldTgt/>
                      </p:tgtEl>
                    </p:cond>
                  </p:endCondLst>
                </p:cTn>
                <p:tgtEl>
                  <p:spTgt spid="35"/>
                </p:tgtEl>
              </p:cMediaNode>
            </p:video>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923111" y="235005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1482656" y="3659023"/>
            <a:ext cx="5429288" cy="1414888"/>
          </a:xfrm>
          <a:prstGeom prst="rect">
            <a:avLst/>
          </a:prstGeom>
          <a:noFill/>
          <a:ln>
            <a:noFill/>
          </a:ln>
        </p:spPr>
        <p:txBody>
          <a:bodyPr vert="horz" lIns="81190" tIns="40595" rIns="81190" bIns="40595" rtlCol="0" anchor="ctr">
            <a:noAutofit/>
          </a:bodyPr>
          <a:lstStyle/>
          <a:p>
            <a:pPr marL="1143000" indent="-1143000">
              <a:spcBef>
                <a:spcPct val="0"/>
              </a:spcBef>
              <a:defRPr/>
            </a:pPr>
            <a:r>
              <a:rPr lang="es-ES" sz="5400" dirty="0" smtClean="0">
                <a:ln w="18415" cmpd="sng">
                  <a:noFill/>
                  <a:prstDash val="solid"/>
                </a:ln>
                <a:solidFill>
                  <a:schemeClr val="accent2">
                    <a:lumMod val="50000"/>
                  </a:schemeClr>
                </a:solidFill>
                <a:latin typeface="+mj-lt"/>
                <a:ea typeface="+mj-ea"/>
                <a:cs typeface="+mj-cs"/>
              </a:rPr>
              <a:t>1. Aurrekariak</a:t>
            </a:r>
          </a:p>
          <a:p>
            <a:pPr marL="1143000" indent="-1143000">
              <a:spcBef>
                <a:spcPct val="0"/>
              </a:spcBef>
              <a:defRPr/>
            </a:pPr>
            <a:r>
              <a:rPr lang="es-ES" sz="5400" dirty="0" smtClean="0">
                <a:ln w="18415" cmpd="sng">
                  <a:noFill/>
                  <a:prstDash val="solid"/>
                </a:ln>
                <a:solidFill>
                  <a:schemeClr val="accent2">
                    <a:lumMod val="50000"/>
                  </a:schemeClr>
                </a:solidFill>
                <a:latin typeface="+mj-lt"/>
                <a:ea typeface="+mj-ea"/>
                <a:cs typeface="+mj-cs"/>
              </a:rPr>
              <a:t>2. </a:t>
            </a:r>
            <a:r>
              <a:rPr lang="es-ES" sz="5400" dirty="0" err="1" smtClean="0">
                <a:ln w="18415" cmpd="sng">
                  <a:noFill/>
                  <a:prstDash val="solid"/>
                </a:ln>
                <a:solidFill>
                  <a:schemeClr val="accent2">
                    <a:lumMod val="50000"/>
                  </a:schemeClr>
                </a:solidFill>
                <a:latin typeface="+mj-lt"/>
                <a:ea typeface="+mj-ea"/>
                <a:cs typeface="+mj-cs"/>
              </a:rPr>
              <a:t>Ekarpenak</a:t>
            </a:r>
            <a:r>
              <a:rPr lang="es-ES" sz="5400" dirty="0" smtClean="0">
                <a:ln w="18415" cmpd="sng">
                  <a:noFill/>
                  <a:prstDash val="solid"/>
                </a:ln>
                <a:solidFill>
                  <a:schemeClr val="accent2">
                    <a:lumMod val="50000"/>
                  </a:schemeClr>
                </a:solidFill>
                <a:latin typeface="+mj-lt"/>
                <a:ea typeface="+mj-ea"/>
                <a:cs typeface="+mj-cs"/>
              </a:rPr>
              <a:t> </a:t>
            </a:r>
          </a:p>
          <a:p>
            <a:pPr marL="1143000" indent="-1143000">
              <a:spcBef>
                <a:spcPct val="0"/>
              </a:spcBef>
              <a:defRPr/>
            </a:pPr>
            <a:r>
              <a:rPr lang="es-ES" sz="5400" dirty="0" smtClean="0">
                <a:ln w="18415" cmpd="sng">
                  <a:noFill/>
                  <a:prstDash val="solid"/>
                </a:ln>
                <a:solidFill>
                  <a:schemeClr val="accent2">
                    <a:lumMod val="50000"/>
                  </a:schemeClr>
                </a:solidFill>
                <a:latin typeface="+mj-lt"/>
                <a:ea typeface="+mj-ea"/>
                <a:cs typeface="+mj-cs"/>
              </a:rPr>
              <a:t>3. </a:t>
            </a:r>
            <a:r>
              <a:rPr lang="es-ES" sz="5400" dirty="0" err="1" smtClean="0">
                <a:ln w="18415" cmpd="sng">
                  <a:noFill/>
                  <a:prstDash val="solid"/>
                </a:ln>
                <a:solidFill>
                  <a:schemeClr val="accent2">
                    <a:lumMod val="50000"/>
                  </a:schemeClr>
                </a:solidFill>
                <a:latin typeface="+mj-lt"/>
                <a:ea typeface="+mj-ea"/>
                <a:cs typeface="+mj-cs"/>
              </a:rPr>
              <a:t>Lehentasunak</a:t>
            </a:r>
            <a:endParaRPr lang="es-ES" sz="5400" dirty="0" smtClean="0">
              <a:ln w="18415" cmpd="sng">
                <a:noFill/>
                <a:prstDash val="solid"/>
              </a:ln>
              <a:solidFill>
                <a:schemeClr val="accent2">
                  <a:lumMod val="50000"/>
                </a:schemeClr>
              </a:solidFill>
              <a:latin typeface="+mj-lt"/>
              <a:ea typeface="+mj-ea"/>
              <a:cs typeface="+mj-cs"/>
            </a:endParaRPr>
          </a:p>
          <a:p>
            <a:pPr marL="1143000" indent="-1143000">
              <a:spcBef>
                <a:spcPct val="0"/>
              </a:spcBef>
              <a:defRPr/>
            </a:pPr>
            <a:r>
              <a:rPr lang="es-ES" sz="5400" dirty="0" smtClean="0">
                <a:ln w="18415" cmpd="sng">
                  <a:noFill/>
                  <a:prstDash val="solid"/>
                </a:ln>
                <a:solidFill>
                  <a:schemeClr val="accent2">
                    <a:lumMod val="50000"/>
                  </a:schemeClr>
                </a:solidFill>
                <a:latin typeface="+mj-lt"/>
                <a:ea typeface="+mj-ea"/>
                <a:cs typeface="+mj-cs"/>
              </a:rPr>
              <a:t>4. Proposamenak</a:t>
            </a:r>
          </a:p>
        </p:txBody>
      </p:sp>
      <p:sp>
        <p:nvSpPr>
          <p:cNvPr id="33" name="Laukizuzena 32"/>
          <p:cNvSpPr/>
          <p:nvPr/>
        </p:nvSpPr>
        <p:spPr>
          <a:xfrm>
            <a:off x="900311" y="851673"/>
            <a:ext cx="5760640" cy="1569660"/>
          </a:xfrm>
          <a:prstGeom prst="rect">
            <a:avLst/>
          </a:prstGeom>
        </p:spPr>
        <p:txBody>
          <a:bodyPr wrap="square">
            <a:spAutoFit/>
          </a:bodyPr>
          <a:lstStyle/>
          <a:p>
            <a:pPr algn="ctr">
              <a:spcBef>
                <a:spcPct val="0"/>
              </a:spcBef>
              <a:defRPr/>
            </a:pPr>
            <a:r>
              <a:rPr lang="es-ES" sz="3200" b="1" dirty="0" smtClean="0">
                <a:ln w="18415" cmpd="sng">
                  <a:noFill/>
                  <a:prstDash val="solid"/>
                </a:ln>
                <a:solidFill>
                  <a:schemeClr val="accent2">
                    <a:lumMod val="50000"/>
                  </a:schemeClr>
                </a:solidFill>
              </a:rPr>
              <a:t>2017-05-25</a:t>
            </a:r>
          </a:p>
          <a:p>
            <a:pPr algn="ctr">
              <a:spcBef>
                <a:spcPct val="0"/>
              </a:spcBef>
              <a:defRPr/>
            </a:pPr>
            <a:r>
              <a:rPr lang="es-ES" sz="3200" b="1" dirty="0" smtClean="0">
                <a:ln w="18415" cmpd="sng">
                  <a:noFill/>
                  <a:prstDash val="solid"/>
                </a:ln>
                <a:solidFill>
                  <a:schemeClr val="accent2">
                    <a:lumMod val="50000"/>
                  </a:schemeClr>
                </a:solidFill>
              </a:rPr>
              <a:t>1. PROPOSAMEN</a:t>
            </a:r>
          </a:p>
          <a:p>
            <a:pPr algn="ctr">
              <a:spcBef>
                <a:spcPct val="0"/>
              </a:spcBef>
              <a:defRPr/>
            </a:pPr>
            <a:r>
              <a:rPr lang="es-ES" sz="3200" b="1" dirty="0" smtClean="0">
                <a:ln w="18415" cmpd="sng">
                  <a:noFill/>
                  <a:prstDash val="solid"/>
                </a:ln>
                <a:solidFill>
                  <a:schemeClr val="accent2">
                    <a:lumMod val="50000"/>
                  </a:schemeClr>
                </a:solidFill>
              </a:rPr>
              <a:t>DOKUMENTUA </a:t>
            </a:r>
          </a:p>
        </p:txBody>
      </p:sp>
      <p:sp>
        <p:nvSpPr>
          <p:cNvPr id="34" name="Dataren leku-marka 33"/>
          <p:cNvSpPr>
            <a:spLocks noGrp="1"/>
          </p:cNvSpPr>
          <p:nvPr>
            <p:ph type="dt" sz="half" idx="10"/>
          </p:nvPr>
        </p:nvSpPr>
        <p:spPr/>
        <p:txBody>
          <a:bodyPr/>
          <a:lstStyle/>
          <a:p>
            <a:fld id="{8C5A3FEE-DCB9-418A-A08D-6F1CC40F5319}"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4</a:t>
            </a:fld>
            <a:endParaRPr lang="es-ES" dirty="0"/>
          </a:p>
        </p:txBody>
      </p:sp>
      <p:grpSp>
        <p:nvGrpSpPr>
          <p:cNvPr id="28" name="Elkartu 27"/>
          <p:cNvGrpSpPr/>
          <p:nvPr/>
        </p:nvGrpSpPr>
        <p:grpSpPr>
          <a:xfrm>
            <a:off x="2483861" y="6682723"/>
            <a:ext cx="2595128" cy="732357"/>
            <a:chOff x="4802116" y="6660951"/>
            <a:chExt cx="2595128" cy="732357"/>
          </a:xfrm>
        </p:grpSpPr>
        <p:pic>
          <p:nvPicPr>
            <p:cNvPr id="29" name="Irudia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30" name="Irudia 2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1" y="0"/>
            <a:ext cx="5179154"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786610"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4" name="Dataren leku-marka 33"/>
          <p:cNvSpPr>
            <a:spLocks noGrp="1"/>
          </p:cNvSpPr>
          <p:nvPr>
            <p:ph type="dt" sz="half" idx="10"/>
          </p:nvPr>
        </p:nvSpPr>
        <p:spPr/>
        <p:txBody>
          <a:bodyPr/>
          <a:lstStyle/>
          <a:p>
            <a:fld id="{815B7E9D-5497-4E4E-93F4-84BBA64FB70B}"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40</a:t>
            </a:fld>
            <a:endParaRPr lang="es-ES" dirty="0"/>
          </a:p>
        </p:txBody>
      </p:sp>
      <p:sp>
        <p:nvSpPr>
          <p:cNvPr id="48" name="Elipse-legenda 47"/>
          <p:cNvSpPr/>
          <p:nvPr/>
        </p:nvSpPr>
        <p:spPr>
          <a:xfrm>
            <a:off x="960127" y="1231533"/>
            <a:ext cx="5623778" cy="4214842"/>
          </a:xfrm>
          <a:prstGeom prst="wedgeEllipseCallout">
            <a:avLst>
              <a:gd name="adj1" fmla="val 41071"/>
              <a:gd name="adj2" fmla="val 67466"/>
            </a:avLst>
          </a:prstGeom>
          <a:scene3d>
            <a:camera prst="perspectiveLef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u-ES" sz="9600" b="1" dirty="0" smtClean="0"/>
              <a:t>MILA ESKER</a:t>
            </a:r>
            <a:endParaRPr lang="eu-ES" sz="9600" b="1" dirty="0"/>
          </a:p>
        </p:txBody>
      </p:sp>
      <p:pic>
        <p:nvPicPr>
          <p:cNvPr id="24" name="Irudia 23" descr="bizkeus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641839" y="480455"/>
            <a:ext cx="2281061" cy="1440000"/>
          </a:xfrm>
          <a:prstGeom prst="rect">
            <a:avLst/>
          </a:prstGeom>
          <a:effectLst>
            <a:softEdge rad="12700"/>
          </a:effectLst>
        </p:spPr>
      </p:pic>
      <p:grpSp>
        <p:nvGrpSpPr>
          <p:cNvPr id="28" name="Elkartu 27"/>
          <p:cNvGrpSpPr/>
          <p:nvPr/>
        </p:nvGrpSpPr>
        <p:grpSpPr>
          <a:xfrm>
            <a:off x="2776389" y="6825328"/>
            <a:ext cx="2023240" cy="591707"/>
            <a:chOff x="5018766" y="6621601"/>
            <a:chExt cx="2023240" cy="591707"/>
          </a:xfrm>
        </p:grpSpPr>
        <p:pic>
          <p:nvPicPr>
            <p:cNvPr id="29" name="Irudia 2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30" name="Irudia 2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10" name="9 Elipse"/>
          <p:cNvSpPr/>
          <p:nvPr/>
        </p:nvSpPr>
        <p:spPr>
          <a:xfrm rot="221569">
            <a:off x="-948827" y="-2895651"/>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 name="3 Elipse"/>
          <p:cNvSpPr/>
          <p:nvPr/>
        </p:nvSpPr>
        <p:spPr>
          <a:xfrm rot="1348653">
            <a:off x="279685" y="-1482886"/>
            <a:ext cx="9767134" cy="6676856"/>
          </a:xfrm>
          <a:prstGeom prst="ellipse">
            <a:avLst/>
          </a:prstGeom>
          <a:solidFill>
            <a:srgbClr val="92D050">
              <a:alpha val="20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12" name="11 Elipse"/>
          <p:cNvSpPr/>
          <p:nvPr/>
        </p:nvSpPr>
        <p:spPr>
          <a:xfrm rot="1415610">
            <a:off x="-1049664" y="-1785507"/>
            <a:ext cx="11063356" cy="8288406"/>
          </a:xfrm>
          <a:prstGeom prst="ellipse">
            <a:avLst/>
          </a:prstGeom>
          <a:solidFill>
            <a:srgbClr val="92D050">
              <a:alpha val="20000"/>
            </a:srgbClr>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8" name="7 Elipse"/>
          <p:cNvSpPr/>
          <p:nvPr/>
        </p:nvSpPr>
        <p:spPr>
          <a:xfrm rot="20293108">
            <a:off x="-1487144" y="-2469247"/>
            <a:ext cx="9767134" cy="6676856"/>
          </a:xfrm>
          <a:prstGeom prst="ellipse">
            <a:avLst/>
          </a:prstGeom>
          <a:solidFill>
            <a:srgbClr val="92D050">
              <a:alpha val="20000"/>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sz="1200"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3" name="12 Elipse"/>
          <p:cNvSpPr/>
          <p:nvPr/>
        </p:nvSpPr>
        <p:spPr>
          <a:xfrm rot="14288644">
            <a:off x="-9357015" y="-743452"/>
            <a:ext cx="16063941" cy="4814004"/>
          </a:xfrm>
          <a:prstGeom prst="ellipse">
            <a:avLst/>
          </a:prstGeom>
          <a:solidFill>
            <a:srgbClr val="FFC00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5" name="14 Elipse"/>
          <p:cNvSpPr/>
          <p:nvPr/>
        </p:nvSpPr>
        <p:spPr>
          <a:xfrm rot="12786577">
            <a:off x="-4152882" y="-3852574"/>
            <a:ext cx="12047957" cy="6418672"/>
          </a:xfrm>
          <a:prstGeom prst="ellipse">
            <a:avLst/>
          </a:prstGeom>
          <a:solidFill>
            <a:srgbClr val="FFC000">
              <a:alpha val="29020"/>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9" name="8 Elipse"/>
          <p:cNvSpPr/>
          <p:nvPr/>
        </p:nvSpPr>
        <p:spPr>
          <a:xfrm rot="21241072">
            <a:off x="-830682" y="-4720922"/>
            <a:ext cx="9767134" cy="6676856"/>
          </a:xfrm>
          <a:prstGeom prst="ellipse">
            <a:avLst/>
          </a:prstGeom>
          <a:solidFill>
            <a:srgbClr val="FFC000">
              <a:alpha val="10196"/>
            </a:srgbClr>
          </a:solidFill>
          <a:ln>
            <a:solidFill>
              <a:schemeClr val="tx1"/>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1065987" y="3280565"/>
            <a:ext cx="6500858" cy="1414888"/>
          </a:xfrm>
          <a:prstGeom prst="rect">
            <a:avLst/>
          </a:prstGeom>
          <a:noFill/>
          <a:ln>
            <a:noFill/>
          </a:ln>
        </p:spPr>
        <p:txBody>
          <a:bodyPr vert="horz" lIns="81190" tIns="40595" rIns="81190" bIns="40595" rtlCol="0" anchor="ctr">
            <a:noAutofit/>
          </a:bodyPr>
          <a:lstStyle/>
          <a:p>
            <a:pPr marL="1143000" indent="-1143000">
              <a:spcBef>
                <a:spcPct val="0"/>
              </a:spcBef>
              <a:defRPr/>
            </a:pPr>
            <a:r>
              <a:rPr lang="es-ES" sz="5400" dirty="0" smtClean="0">
                <a:ln w="18415" cmpd="sng">
                  <a:noFill/>
                  <a:prstDash val="solid"/>
                </a:ln>
                <a:solidFill>
                  <a:schemeClr val="accent2">
                    <a:lumMod val="50000"/>
                  </a:schemeClr>
                </a:solidFill>
              </a:rPr>
              <a:t>1. Aurrekariak</a:t>
            </a:r>
          </a:p>
          <a:p>
            <a:pPr lvl="1">
              <a:buFont typeface="Arial" pitchFamily="34" charset="0"/>
              <a:buChar char="•"/>
            </a:pPr>
            <a:r>
              <a:rPr lang="eu-ES" sz="2800" b="1" dirty="0" smtClean="0">
                <a:solidFill>
                  <a:schemeClr val="accent2">
                    <a:lumMod val="50000"/>
                  </a:schemeClr>
                </a:solidFill>
              </a:rPr>
              <a:t>Matrikulazioak D ereduan 2016-17an:</a:t>
            </a:r>
            <a:endParaRPr lang="eu-ES" sz="2400" b="1" dirty="0" smtClean="0">
              <a:solidFill>
                <a:schemeClr val="accent2">
                  <a:lumMod val="50000"/>
                </a:schemeClr>
              </a:solidFill>
            </a:endParaRPr>
          </a:p>
          <a:p>
            <a:pPr lvl="2">
              <a:buFont typeface="Arial" pitchFamily="34" charset="0"/>
              <a:buChar char="•"/>
            </a:pPr>
            <a:r>
              <a:rPr lang="eu-ES" sz="2800" b="1" dirty="0" smtClean="0">
                <a:solidFill>
                  <a:schemeClr val="accent2">
                    <a:lumMod val="50000"/>
                  </a:schemeClr>
                </a:solidFill>
              </a:rPr>
              <a:t>Haur Hezkuntzan: % 79,84 </a:t>
            </a:r>
          </a:p>
          <a:p>
            <a:pPr lvl="2">
              <a:buFont typeface="Arial" pitchFamily="34" charset="0"/>
              <a:buChar char="•"/>
            </a:pPr>
            <a:r>
              <a:rPr lang="eu-ES" sz="2800" b="1" dirty="0" smtClean="0">
                <a:solidFill>
                  <a:schemeClr val="accent2">
                    <a:lumMod val="50000"/>
                  </a:schemeClr>
                </a:solidFill>
              </a:rPr>
              <a:t>Lehen Hezkuntzan: % 76,83 </a:t>
            </a:r>
          </a:p>
          <a:p>
            <a:pPr lvl="2">
              <a:buFont typeface="Arial" pitchFamily="34" charset="0"/>
              <a:buChar char="•"/>
            </a:pPr>
            <a:r>
              <a:rPr lang="eu-ES" sz="2800" b="1" dirty="0" smtClean="0">
                <a:solidFill>
                  <a:schemeClr val="accent2">
                    <a:lumMod val="50000"/>
                  </a:schemeClr>
                </a:solidFill>
              </a:rPr>
              <a:t>DBHn: % 66,53</a:t>
            </a:r>
            <a:endParaRPr lang="eu-ES" sz="2400" b="1" dirty="0" smtClean="0">
              <a:solidFill>
                <a:schemeClr val="accent2">
                  <a:lumMod val="50000"/>
                </a:schemeClr>
              </a:solidFill>
            </a:endParaRPr>
          </a:p>
          <a:p>
            <a:pPr lvl="2">
              <a:buFont typeface="Arial" pitchFamily="34" charset="0"/>
              <a:buChar char="•"/>
            </a:pPr>
            <a:r>
              <a:rPr lang="eu-ES" sz="2800" b="1" dirty="0" smtClean="0">
                <a:solidFill>
                  <a:schemeClr val="accent2">
                    <a:lumMod val="50000"/>
                  </a:schemeClr>
                </a:solidFill>
              </a:rPr>
              <a:t>Batxilergoan: % 63,61</a:t>
            </a:r>
            <a:endParaRPr lang="eu-ES" sz="2400" b="1" dirty="0" smtClean="0">
              <a:solidFill>
                <a:schemeClr val="accent2">
                  <a:lumMod val="50000"/>
                </a:schemeClr>
              </a:solidFill>
            </a:endParaRPr>
          </a:p>
          <a:p>
            <a:pPr lvl="2">
              <a:buFont typeface="Arial" pitchFamily="34" charset="0"/>
              <a:buChar char="•"/>
            </a:pPr>
            <a:r>
              <a:rPr lang="eu-ES" sz="2800" b="1" dirty="0" smtClean="0">
                <a:solidFill>
                  <a:schemeClr val="accent2">
                    <a:lumMod val="50000"/>
                  </a:schemeClr>
                </a:solidFill>
              </a:rPr>
              <a:t>Lanbide Heziketan: %23,81</a:t>
            </a:r>
            <a:endParaRPr lang="eu-ES" sz="2400" b="1" dirty="0" smtClean="0">
              <a:solidFill>
                <a:schemeClr val="accent2">
                  <a:lumMod val="50000"/>
                </a:schemeClr>
              </a:solidFill>
            </a:endParaRPr>
          </a:p>
          <a:p>
            <a:pPr lvl="1">
              <a:buFont typeface="Arial" pitchFamily="34" charset="0"/>
              <a:buChar char="•"/>
            </a:pPr>
            <a:r>
              <a:rPr lang="eu-ES" sz="2800" b="1" dirty="0" smtClean="0">
                <a:solidFill>
                  <a:schemeClr val="accent2">
                    <a:lumMod val="50000"/>
                  </a:schemeClr>
                </a:solidFill>
              </a:rPr>
              <a:t>Lan Munduan euskara: % 32,18</a:t>
            </a:r>
          </a:p>
          <a:p>
            <a:pPr lvl="1">
              <a:buFont typeface="Arial" pitchFamily="34" charset="0"/>
              <a:buChar char="•"/>
            </a:pPr>
            <a:r>
              <a:rPr lang="eu-ES" sz="2800" b="1" dirty="0" smtClean="0">
                <a:solidFill>
                  <a:schemeClr val="accent2">
                    <a:lumMod val="50000"/>
                  </a:schemeClr>
                </a:solidFill>
              </a:rPr>
              <a:t>Gizartean: % 37,5 daki euskaraz</a:t>
            </a:r>
          </a:p>
          <a:p>
            <a:pPr lvl="1"/>
            <a:endParaRPr lang="eu-ES" sz="2800" b="1" dirty="0" smtClean="0">
              <a:solidFill>
                <a:schemeClr val="accent2">
                  <a:lumMod val="50000"/>
                </a:schemeClr>
              </a:solidFill>
            </a:endParaRPr>
          </a:p>
          <a:p>
            <a:pPr lvl="1"/>
            <a:endParaRPr lang="eu-ES" sz="2800" b="1" dirty="0" smtClean="0">
              <a:solidFill>
                <a:schemeClr val="accent2">
                  <a:lumMod val="50000"/>
                </a:schemeClr>
              </a:solidFill>
            </a:endParaRPr>
          </a:p>
          <a:p>
            <a:pPr lvl="1"/>
            <a:endParaRPr lang="eu-ES" sz="2800" b="1" dirty="0" smtClean="0">
              <a:solidFill>
                <a:schemeClr val="accent2">
                  <a:lumMod val="50000"/>
                </a:schemeClr>
              </a:solidFill>
            </a:endParaRPr>
          </a:p>
          <a:p>
            <a:pPr lvl="1"/>
            <a:endParaRPr lang="eu-ES" sz="2800" b="1" dirty="0" smtClean="0">
              <a:solidFill>
                <a:schemeClr val="accent2">
                  <a:lumMod val="50000"/>
                </a:schemeClr>
              </a:solidFill>
            </a:endParaRPr>
          </a:p>
          <a:p>
            <a:pPr lvl="1">
              <a:buFont typeface="Arial" pitchFamily="34" charset="0"/>
              <a:buChar char="•"/>
            </a:pPr>
            <a:endParaRPr lang="eu-ES" sz="2400" b="1" dirty="0"/>
          </a:p>
        </p:txBody>
      </p:sp>
      <p:sp>
        <p:nvSpPr>
          <p:cNvPr id="33" name="Dataren leku-marka 32"/>
          <p:cNvSpPr>
            <a:spLocks noGrp="1"/>
          </p:cNvSpPr>
          <p:nvPr>
            <p:ph type="dt" sz="half" idx="10"/>
          </p:nvPr>
        </p:nvSpPr>
        <p:spPr/>
        <p:txBody>
          <a:bodyPr/>
          <a:lstStyle/>
          <a:p>
            <a:fld id="{E2DCF5F5-5DBB-42F3-81C6-1B2DB4F4A277}" type="datetime1">
              <a:rPr lang="es-ES" smtClean="0"/>
              <a:pPr/>
              <a:t>12/04/2018</a:t>
            </a:fld>
            <a:endParaRPr lang="es-ES" dirty="0"/>
          </a:p>
        </p:txBody>
      </p:sp>
      <p:sp>
        <p:nvSpPr>
          <p:cNvPr id="34" name="Diapositibaren zenbakiaren leku-marka 33"/>
          <p:cNvSpPr>
            <a:spLocks noGrp="1"/>
          </p:cNvSpPr>
          <p:nvPr>
            <p:ph type="sldNum" sz="quarter" idx="12"/>
          </p:nvPr>
        </p:nvSpPr>
        <p:spPr/>
        <p:txBody>
          <a:bodyPr/>
          <a:lstStyle/>
          <a:p>
            <a:fld id="{70A8D00D-AA64-4BEB-9BA8-9FDB985FC9C4}" type="slidenum">
              <a:rPr lang="es-ES" smtClean="0"/>
              <a:pPr/>
              <a:t>5</a:t>
            </a:fld>
            <a:endParaRPr lang="es-ES" dirty="0"/>
          </a:p>
        </p:txBody>
      </p:sp>
      <p:grpSp>
        <p:nvGrpSpPr>
          <p:cNvPr id="35" name="Elkartu 34"/>
          <p:cNvGrpSpPr/>
          <p:nvPr/>
        </p:nvGrpSpPr>
        <p:grpSpPr>
          <a:xfrm>
            <a:off x="2483861" y="6682723"/>
            <a:ext cx="2595128" cy="732357"/>
            <a:chOff x="4802116" y="6660951"/>
            <a:chExt cx="2595128" cy="732357"/>
          </a:xfrm>
        </p:grpSpPr>
        <p:pic>
          <p:nvPicPr>
            <p:cNvPr id="36" name="Irudia 3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37" name="Irudia 3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
        <p:nvSpPr>
          <p:cNvPr id="47" name="Laukizuzena 46"/>
          <p:cNvSpPr/>
          <p:nvPr/>
        </p:nvSpPr>
        <p:spPr>
          <a:xfrm>
            <a:off x="923111" y="6138085"/>
            <a:ext cx="5715040" cy="276999"/>
          </a:xfrm>
          <a:prstGeom prst="rect">
            <a:avLst/>
          </a:prstGeom>
        </p:spPr>
        <p:txBody>
          <a:bodyPr wrap="square">
            <a:spAutoFit/>
          </a:bodyPr>
          <a:lstStyle/>
          <a:p>
            <a:pPr lvl="1"/>
            <a:r>
              <a:rPr lang="eu-ES" sz="1200" dirty="0" smtClean="0"/>
              <a:t>Iturria: Eusko Jaurlaritza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9"/>
                                        </p:tgtEl>
                                        <p:attrNameLst>
                                          <p:attrName>r</p:attrName>
                                        </p:attrNameLst>
                                      </p:cBhvr>
                                    </p:animRot>
                                  </p:childTnLst>
                                </p:cTn>
                              </p:par>
                              <p:par>
                                <p:cTn id="7" presetID="8" presetClass="emph" presetSubtype="0" fill="hold" grpId="1" nodeType="withEffect">
                                  <p:stCondLst>
                                    <p:cond delay="0"/>
                                  </p:stCondLst>
                                  <p:childTnLst>
                                    <p:animRot by="21600000">
                                      <p:cBhvr>
                                        <p:cTn id="8" dur="5000" fill="hold"/>
                                        <p:tgtEl>
                                          <p:spTgt spid="9"/>
                                        </p:tgtEl>
                                        <p:attrNameLst>
                                          <p:attrName>r</p:attrName>
                                        </p:attrNameLst>
                                      </p:cBhvr>
                                    </p:animRot>
                                  </p:childTnLst>
                                </p:cTn>
                              </p:par>
                              <p:par>
                                <p:cTn id="9" presetID="8" presetClass="emph" presetSubtype="0" fill="hold" grpId="0" nodeType="withEffect">
                                  <p:stCondLst>
                                    <p:cond delay="0"/>
                                  </p:stCondLst>
                                  <p:childTnLst>
                                    <p:animRot by="21600000">
                                      <p:cBhvr>
                                        <p:cTn id="10" dur="5000" fill="hold"/>
                                        <p:tgtEl>
                                          <p:spTgt spid="13"/>
                                        </p:tgtEl>
                                        <p:attrNameLst>
                                          <p:attrName>r</p:attrName>
                                        </p:attrNameLst>
                                      </p:cBhvr>
                                    </p:animRot>
                                  </p:childTnLst>
                                </p:cTn>
                              </p:par>
                              <p:par>
                                <p:cTn id="11" presetID="8" presetClass="emph" presetSubtype="0" fill="hold" grpId="0" nodeType="withEffect">
                                  <p:stCondLst>
                                    <p:cond delay="0"/>
                                  </p:stCondLst>
                                  <p:childTnLst>
                                    <p:animRot by="21600000">
                                      <p:cBhvr>
                                        <p:cTn id="12" dur="5000" fill="hold"/>
                                        <p:tgtEl>
                                          <p:spTgt spid="14"/>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1"/>
                                        </p:tgtEl>
                                        <p:attrNameLst>
                                          <p:attrName>r</p:attrName>
                                        </p:attrNameLst>
                                      </p:cBhvr>
                                    </p:animRot>
                                  </p:childTnLst>
                                </p:cTn>
                              </p:par>
                              <p:par>
                                <p:cTn id="15" presetID="8" presetClass="emph" presetSubtype="0" fill="hold" grpId="0" nodeType="withEffect">
                                  <p:stCondLst>
                                    <p:cond delay="0"/>
                                  </p:stCondLst>
                                  <p:childTnLst>
                                    <p:animRot by="21600000">
                                      <p:cBhvr>
                                        <p:cTn id="16" dur="5000" fill="hold"/>
                                        <p:tgtEl>
                                          <p:spTgt spid="8"/>
                                        </p:tgtEl>
                                        <p:attrNameLst>
                                          <p:attrName>r</p:attrName>
                                        </p:attrNameLst>
                                      </p:cBhvr>
                                    </p:animRot>
                                  </p:childTnLst>
                                </p:cTn>
                              </p:par>
                              <p:par>
                                <p:cTn id="17" presetID="8" presetClass="emph" presetSubtype="0" fill="hold" grpId="0" nodeType="withEffect">
                                  <p:stCondLst>
                                    <p:cond delay="0"/>
                                  </p:stCondLst>
                                  <p:childTnLst>
                                    <p:animRot by="21600000">
                                      <p:cBhvr>
                                        <p:cTn id="18" dur="5000" fill="hold"/>
                                        <p:tgtEl>
                                          <p:spTgt spid="15"/>
                                        </p:tgtEl>
                                        <p:attrNameLst>
                                          <p:attrName>r</p:attrName>
                                        </p:attrNameLst>
                                      </p:cBhvr>
                                    </p:animRot>
                                  </p:childTnLst>
                                </p:cTn>
                              </p:par>
                            </p:childTnLst>
                          </p:cTn>
                        </p:par>
                        <p:par>
                          <p:cTn id="19" fill="hold">
                            <p:stCondLst>
                              <p:cond delay="5000"/>
                            </p:stCondLst>
                            <p:childTnLst>
                              <p:par>
                                <p:cTn id="20" presetID="1" presetClass="entr" presetSubtype="0" fill="hold" nodeType="afterEffect">
                                  <p:stCondLst>
                                    <p:cond delay="7000"/>
                                  </p:stCondLst>
                                  <p:childTnLst>
                                    <p:set>
                                      <p:cBhvr>
                                        <p:cTn id="2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9" grpId="0" animBg="1"/>
      <p:bldP spid="9"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780235" y="780235"/>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4336755"/>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2135737"/>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280169" y="1708929"/>
            <a:ext cx="6995341" cy="1414888"/>
          </a:xfrm>
          <a:prstGeom prst="rect">
            <a:avLst/>
          </a:prstGeom>
          <a:noFill/>
          <a:ln>
            <a:noFill/>
          </a:ln>
        </p:spPr>
        <p:txBody>
          <a:bodyPr vert="horz" lIns="81190" tIns="40595" rIns="81190" bIns="40595" rtlCol="0" anchor="ctr">
            <a:noAutofit/>
          </a:bodyPr>
          <a:lstStyle/>
          <a:p>
            <a:pPr lvl="1" algn="ctr"/>
            <a:r>
              <a:rPr lang="eu-ES" sz="2800" b="1" dirty="0" smtClean="0">
                <a:solidFill>
                  <a:schemeClr val="accent2">
                    <a:lumMod val="50000"/>
                  </a:schemeClr>
                </a:solidFill>
              </a:rPr>
              <a:t>HIZKUNTZA GAITASUNA</a:t>
            </a:r>
          </a:p>
          <a:p>
            <a:pPr lvl="1"/>
            <a:endParaRPr lang="eu-ES" sz="1200" b="1" dirty="0"/>
          </a:p>
        </p:txBody>
      </p:sp>
      <p:pic>
        <p:nvPicPr>
          <p:cNvPr id="60418" name="Picture 2"/>
          <p:cNvPicPr>
            <a:picLocks noChangeAspect="1" noChangeArrowheads="1"/>
          </p:cNvPicPr>
          <p:nvPr/>
        </p:nvPicPr>
        <p:blipFill>
          <a:blip r:embed="rId6" cstate="print"/>
          <a:srcRect l="13726" t="60037" r="41800" b="27268"/>
          <a:stretch>
            <a:fillRect/>
          </a:stretch>
        </p:blipFill>
        <p:spPr bwMode="auto">
          <a:xfrm>
            <a:off x="923111" y="5280829"/>
            <a:ext cx="5786478" cy="928694"/>
          </a:xfrm>
          <a:prstGeom prst="rect">
            <a:avLst/>
          </a:prstGeom>
          <a:noFill/>
          <a:ln w="9525">
            <a:noFill/>
            <a:miter lim="800000"/>
            <a:headEnd/>
            <a:tailEnd/>
          </a:ln>
          <a:effectLst/>
        </p:spPr>
      </p:pic>
      <p:pic>
        <p:nvPicPr>
          <p:cNvPr id="33" name="Picture 2"/>
          <p:cNvPicPr>
            <a:picLocks noChangeAspect="1" noChangeArrowheads="1"/>
          </p:cNvPicPr>
          <p:nvPr/>
        </p:nvPicPr>
        <p:blipFill>
          <a:blip r:embed="rId6" cstate="print">
            <a:clrChange>
              <a:clrFrom>
                <a:srgbClr val="FFFFFF"/>
              </a:clrFrom>
              <a:clrTo>
                <a:srgbClr val="FFFFFF">
                  <a:alpha val="0"/>
                </a:srgbClr>
              </a:clrTo>
            </a:clrChange>
          </a:blip>
          <a:srcRect l="30198" t="24881" r="54977" b="43869"/>
          <a:stretch>
            <a:fillRect/>
          </a:stretch>
        </p:blipFill>
        <p:spPr bwMode="auto">
          <a:xfrm>
            <a:off x="2494747" y="2486809"/>
            <a:ext cx="2571768" cy="3048022"/>
          </a:xfrm>
          <a:prstGeom prst="rect">
            <a:avLst/>
          </a:prstGeom>
          <a:noFill/>
          <a:ln w="9525">
            <a:noFill/>
            <a:miter lim="800000"/>
            <a:headEnd/>
            <a:tailEnd/>
          </a:ln>
          <a:effectLst/>
        </p:spPr>
      </p:pic>
      <p:sp>
        <p:nvSpPr>
          <p:cNvPr id="34" name="Dataren leku-marka 33"/>
          <p:cNvSpPr>
            <a:spLocks noGrp="1"/>
          </p:cNvSpPr>
          <p:nvPr>
            <p:ph type="dt" sz="half" idx="10"/>
          </p:nvPr>
        </p:nvSpPr>
        <p:spPr/>
        <p:txBody>
          <a:bodyPr/>
          <a:lstStyle/>
          <a:p>
            <a:fld id="{5C2626E4-6B23-4464-971A-E8B66966B2B4}"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6</a:t>
            </a:fld>
            <a:endParaRPr lang="es-ES" dirty="0"/>
          </a:p>
        </p:txBody>
      </p:sp>
      <p:sp>
        <p:nvSpPr>
          <p:cNvPr id="36" name="Laukizuzena 35"/>
          <p:cNvSpPr/>
          <p:nvPr/>
        </p:nvSpPr>
        <p:spPr>
          <a:xfrm>
            <a:off x="2137557" y="1280301"/>
            <a:ext cx="2898935" cy="646331"/>
          </a:xfrm>
          <a:prstGeom prst="rect">
            <a:avLst/>
          </a:prstGeom>
        </p:spPr>
        <p:txBody>
          <a:bodyPr wrap="none">
            <a:spAutoFit/>
          </a:bodyPr>
          <a:lstStyle/>
          <a:p>
            <a:pPr marL="1143000" indent="-1143000">
              <a:spcBef>
                <a:spcPct val="0"/>
              </a:spcBef>
              <a:defRPr/>
            </a:pPr>
            <a:r>
              <a:rPr lang="es-ES" sz="3600" b="1" dirty="0" smtClean="0">
                <a:ln w="18415" cmpd="sng">
                  <a:noFill/>
                  <a:prstDash val="solid"/>
                </a:ln>
                <a:solidFill>
                  <a:schemeClr val="accent2">
                    <a:lumMod val="50000"/>
                  </a:schemeClr>
                </a:solidFill>
              </a:rPr>
              <a:t>1. Aurrekariak</a:t>
            </a:r>
          </a:p>
        </p:txBody>
      </p:sp>
      <p:sp>
        <p:nvSpPr>
          <p:cNvPr id="37" name="Laukizuzena 36"/>
          <p:cNvSpPr/>
          <p:nvPr/>
        </p:nvSpPr>
        <p:spPr>
          <a:xfrm>
            <a:off x="1923243" y="6418189"/>
            <a:ext cx="3857652" cy="830997"/>
          </a:xfrm>
          <a:prstGeom prst="rect">
            <a:avLst/>
          </a:prstGeom>
          <a:solidFill>
            <a:srgbClr val="FFFFFF"/>
          </a:solidFill>
          <a:ln>
            <a:solidFill>
              <a:srgbClr val="000000">
                <a:alpha val="30196"/>
              </a:srgbClr>
            </a:solidFill>
          </a:ln>
          <a:scene3d>
            <a:camera prst="orthographicFront"/>
            <a:lightRig rig="threePt" dir="t"/>
          </a:scene3d>
          <a:sp3d>
            <a:bevelT/>
          </a:sp3d>
        </p:spPr>
        <p:txBody>
          <a:bodyPr wrap="square">
            <a:spAutoFit/>
          </a:bodyPr>
          <a:lstStyle/>
          <a:p>
            <a:pPr algn="just"/>
            <a:r>
              <a:rPr lang="eu-ES" b="1" dirty="0" smtClean="0"/>
              <a:t>Diagnosi eta ikerketa ugari daude eta datu horiek proposamenetan aurrera egiteko erabiliko ditugu</a:t>
            </a:r>
            <a:endParaRPr lang="eu-E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208731" y="28016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219897" y="4566449"/>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423177" y="27090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pic>
        <p:nvPicPr>
          <p:cNvPr id="59394" name="Picture 2" descr="infografía ecológica de la ciudad en diseño plano Vector Gratis"/>
          <p:cNvPicPr>
            <a:picLocks noChangeAspect="1" noChangeArrowheads="1"/>
          </p:cNvPicPr>
          <p:nvPr/>
        </p:nvPicPr>
        <p:blipFill>
          <a:blip r:embed="rId6" cstate="print"/>
          <a:srcRect/>
          <a:stretch>
            <a:fillRect/>
          </a:stretch>
        </p:blipFill>
        <p:spPr bwMode="auto">
          <a:xfrm>
            <a:off x="780235" y="961253"/>
            <a:ext cx="5962650" cy="5962650"/>
          </a:xfrm>
          <a:prstGeom prst="ellipse">
            <a:avLst/>
          </a:prstGeom>
          <a:ln>
            <a:noFill/>
          </a:ln>
          <a:effectLst>
            <a:softEdge rad="112500"/>
          </a:effectLst>
        </p:spPr>
      </p:pic>
      <p:sp>
        <p:nvSpPr>
          <p:cNvPr id="33" name="TestuKoadroa 32"/>
          <p:cNvSpPr txBox="1"/>
          <p:nvPr/>
        </p:nvSpPr>
        <p:spPr>
          <a:xfrm>
            <a:off x="1637491" y="1351739"/>
            <a:ext cx="4286280" cy="584775"/>
          </a:xfrm>
          <a:prstGeom prst="rect">
            <a:avLst/>
          </a:prstGeom>
          <a:solidFill>
            <a:schemeClr val="bg1"/>
          </a:solidFill>
          <a:ln>
            <a:noFill/>
          </a:ln>
          <a:effectLst>
            <a:glow rad="228600">
              <a:schemeClr val="accent3">
                <a:satMod val="175000"/>
                <a:alpha val="40000"/>
              </a:schemeClr>
            </a:glow>
          </a:effectLst>
        </p:spPr>
        <p:txBody>
          <a:bodyPr wrap="square" rtlCol="0">
            <a:spAutoFit/>
          </a:bodyPr>
          <a:lstStyle/>
          <a:p>
            <a:pPr algn="ctr"/>
            <a:r>
              <a:rPr lang="eu-ES" sz="3200" b="1" dirty="0" smtClean="0">
                <a:solidFill>
                  <a:schemeClr val="accent3">
                    <a:lumMod val="75000"/>
                  </a:schemeClr>
                </a:solidFill>
              </a:rPr>
              <a:t>BIZKEUS  HERRIA </a:t>
            </a:r>
            <a:endParaRPr lang="eu-ES" sz="3200" b="1" dirty="0">
              <a:solidFill>
                <a:schemeClr val="accent3">
                  <a:lumMod val="75000"/>
                </a:schemeClr>
              </a:solidFill>
            </a:endParaRPr>
          </a:p>
        </p:txBody>
      </p:sp>
      <p:sp>
        <p:nvSpPr>
          <p:cNvPr id="34" name="TestuKoadroa 33"/>
          <p:cNvSpPr txBox="1"/>
          <p:nvPr/>
        </p:nvSpPr>
        <p:spPr>
          <a:xfrm>
            <a:off x="5566581" y="2208995"/>
            <a:ext cx="1633550" cy="830997"/>
          </a:xfrm>
          <a:prstGeom prst="rect">
            <a:avLst/>
          </a:prstGeom>
          <a:solidFill>
            <a:schemeClr val="bg1"/>
          </a:solidFill>
          <a:ln>
            <a:noFill/>
          </a:ln>
          <a:effectLst>
            <a:glow rad="228600">
              <a:schemeClr val="accent3">
                <a:satMod val="175000"/>
                <a:alpha val="40000"/>
              </a:schemeClr>
            </a:glow>
          </a:effectLst>
        </p:spPr>
        <p:txBody>
          <a:bodyPr wrap="square" rtlCol="0">
            <a:spAutoFit/>
          </a:bodyPr>
          <a:lstStyle/>
          <a:p>
            <a:pPr algn="ctr"/>
            <a:r>
              <a:rPr lang="eu-ES" sz="2400" b="1" dirty="0" smtClean="0">
                <a:solidFill>
                  <a:schemeClr val="accent3">
                    <a:lumMod val="75000"/>
                  </a:schemeClr>
                </a:solidFill>
              </a:rPr>
              <a:t>ERABILERA % 13</a:t>
            </a:r>
            <a:endParaRPr lang="eu-ES" sz="2400" b="1" dirty="0">
              <a:solidFill>
                <a:schemeClr val="accent3">
                  <a:lumMod val="75000"/>
                </a:schemeClr>
              </a:solidFill>
            </a:endParaRPr>
          </a:p>
        </p:txBody>
      </p:sp>
      <p:sp>
        <p:nvSpPr>
          <p:cNvPr id="35" name="TestuKoadroa 34"/>
          <p:cNvSpPr txBox="1"/>
          <p:nvPr/>
        </p:nvSpPr>
        <p:spPr>
          <a:xfrm>
            <a:off x="5566581" y="5735716"/>
            <a:ext cx="1633550" cy="461665"/>
          </a:xfrm>
          <a:prstGeom prst="rect">
            <a:avLst/>
          </a:prstGeom>
          <a:solidFill>
            <a:schemeClr val="bg1"/>
          </a:solidFill>
          <a:ln>
            <a:noFill/>
          </a:ln>
          <a:effectLst>
            <a:glow rad="228600">
              <a:schemeClr val="accent3">
                <a:satMod val="175000"/>
                <a:alpha val="40000"/>
              </a:schemeClr>
            </a:glow>
          </a:effectLst>
        </p:spPr>
        <p:txBody>
          <a:bodyPr wrap="square" rtlCol="0">
            <a:spAutoFit/>
          </a:bodyPr>
          <a:lstStyle/>
          <a:p>
            <a:pPr algn="ctr"/>
            <a:r>
              <a:rPr lang="eu-ES" sz="2400" b="1" dirty="0" smtClean="0">
                <a:solidFill>
                  <a:schemeClr val="accent3">
                    <a:lumMod val="75000"/>
                  </a:schemeClr>
                </a:solidFill>
              </a:rPr>
              <a:t>LH</a:t>
            </a:r>
            <a:r>
              <a:rPr lang="eu-ES" sz="2400" b="1" dirty="0">
                <a:solidFill>
                  <a:schemeClr val="accent3">
                    <a:lumMod val="75000"/>
                  </a:schemeClr>
                </a:solidFill>
              </a:rPr>
              <a:t>:</a:t>
            </a:r>
            <a:r>
              <a:rPr lang="eu-ES" sz="2400" b="1" dirty="0" smtClean="0">
                <a:solidFill>
                  <a:schemeClr val="accent3">
                    <a:lumMod val="75000"/>
                  </a:schemeClr>
                </a:solidFill>
              </a:rPr>
              <a:t> % 11</a:t>
            </a:r>
            <a:endParaRPr lang="eu-ES" sz="2400" b="1" dirty="0">
              <a:solidFill>
                <a:schemeClr val="accent3">
                  <a:lumMod val="75000"/>
                </a:schemeClr>
              </a:solidFill>
            </a:endParaRPr>
          </a:p>
        </p:txBody>
      </p:sp>
      <p:sp>
        <p:nvSpPr>
          <p:cNvPr id="36" name="TestuKoadroa 35"/>
          <p:cNvSpPr txBox="1"/>
          <p:nvPr/>
        </p:nvSpPr>
        <p:spPr>
          <a:xfrm>
            <a:off x="565921" y="2066119"/>
            <a:ext cx="1633550" cy="1200329"/>
          </a:xfrm>
          <a:prstGeom prst="rect">
            <a:avLst/>
          </a:prstGeom>
          <a:solidFill>
            <a:schemeClr val="bg1"/>
          </a:solidFill>
          <a:ln>
            <a:noFill/>
          </a:ln>
          <a:effectLst>
            <a:glow rad="228600">
              <a:schemeClr val="accent3">
                <a:satMod val="175000"/>
                <a:alpha val="40000"/>
              </a:schemeClr>
            </a:glow>
          </a:effectLst>
        </p:spPr>
        <p:txBody>
          <a:bodyPr wrap="square" rtlCol="0">
            <a:spAutoFit/>
          </a:bodyPr>
          <a:lstStyle/>
          <a:p>
            <a:pPr algn="ctr"/>
            <a:r>
              <a:rPr lang="eu-ES" sz="2400" b="1" dirty="0" smtClean="0">
                <a:solidFill>
                  <a:schemeClr val="accent3">
                    <a:lumMod val="75000"/>
                  </a:schemeClr>
                </a:solidFill>
              </a:rPr>
              <a:t>EUSKAL HIZTUNAK</a:t>
            </a:r>
          </a:p>
          <a:p>
            <a:pPr algn="ctr"/>
            <a:r>
              <a:rPr lang="eu-ES" sz="2400" b="1" dirty="0" smtClean="0">
                <a:solidFill>
                  <a:schemeClr val="accent3">
                    <a:lumMod val="75000"/>
                  </a:schemeClr>
                </a:solidFill>
              </a:rPr>
              <a:t>% 27,6</a:t>
            </a:r>
            <a:endParaRPr lang="eu-ES" sz="2400" b="1" dirty="0">
              <a:solidFill>
                <a:schemeClr val="accent3">
                  <a:lumMod val="75000"/>
                </a:schemeClr>
              </a:solidFill>
            </a:endParaRPr>
          </a:p>
        </p:txBody>
      </p:sp>
      <p:sp>
        <p:nvSpPr>
          <p:cNvPr id="37" name="TestuKoadroa 34"/>
          <p:cNvSpPr txBox="1"/>
          <p:nvPr/>
        </p:nvSpPr>
        <p:spPr>
          <a:xfrm>
            <a:off x="540271" y="5685938"/>
            <a:ext cx="1633550" cy="830997"/>
          </a:xfrm>
          <a:prstGeom prst="rect">
            <a:avLst/>
          </a:prstGeom>
          <a:solidFill>
            <a:schemeClr val="bg1"/>
          </a:solidFill>
          <a:ln>
            <a:noFill/>
          </a:ln>
          <a:effectLst>
            <a:glow rad="228600">
              <a:schemeClr val="accent3">
                <a:satMod val="175000"/>
                <a:alpha val="40000"/>
              </a:schemeClr>
            </a:glow>
          </a:effectLst>
        </p:spPr>
        <p:txBody>
          <a:bodyPr wrap="square" rtlCol="0">
            <a:spAutoFit/>
          </a:bodyPr>
          <a:lstStyle/>
          <a:p>
            <a:pPr algn="ctr"/>
            <a:r>
              <a:rPr lang="eu-ES" sz="2400" b="1" dirty="0" smtClean="0">
                <a:solidFill>
                  <a:schemeClr val="accent3">
                    <a:lumMod val="75000"/>
                  </a:schemeClr>
                </a:solidFill>
              </a:rPr>
              <a:t>Lantokian % 15</a:t>
            </a:r>
            <a:endParaRPr lang="eu-ES" sz="2400" b="1" dirty="0">
              <a:solidFill>
                <a:schemeClr val="accent3">
                  <a:lumMod val="75000"/>
                </a:schemeClr>
              </a:solidFill>
            </a:endParaRPr>
          </a:p>
        </p:txBody>
      </p:sp>
      <p:sp>
        <p:nvSpPr>
          <p:cNvPr id="45" name="Dataren leku-marka 44"/>
          <p:cNvSpPr>
            <a:spLocks noGrp="1"/>
          </p:cNvSpPr>
          <p:nvPr>
            <p:ph type="dt" sz="half" idx="10"/>
          </p:nvPr>
        </p:nvSpPr>
        <p:spPr/>
        <p:txBody>
          <a:bodyPr/>
          <a:lstStyle/>
          <a:p>
            <a:fld id="{9BE6CB35-04B0-4439-9DCA-A38833956546}" type="datetime1">
              <a:rPr lang="es-ES" smtClean="0"/>
              <a:pPr/>
              <a:t>12/04/2018</a:t>
            </a:fld>
            <a:endParaRPr lang="es-ES" dirty="0"/>
          </a:p>
        </p:txBody>
      </p:sp>
      <p:sp>
        <p:nvSpPr>
          <p:cNvPr id="47" name="Diapositibaren zenbakiaren leku-marka 46"/>
          <p:cNvSpPr>
            <a:spLocks noGrp="1"/>
          </p:cNvSpPr>
          <p:nvPr>
            <p:ph type="sldNum" sz="quarter" idx="12"/>
          </p:nvPr>
        </p:nvSpPr>
        <p:spPr/>
        <p:txBody>
          <a:bodyPr/>
          <a:lstStyle/>
          <a:p>
            <a:fld id="{70A8D00D-AA64-4BEB-9BA8-9FDB985FC9C4}" type="slidenum">
              <a:rPr lang="es-ES" smtClean="0"/>
              <a:pPr/>
              <a:t>7</a:t>
            </a:fld>
            <a:endParaRPr lang="es-ES" dirty="0"/>
          </a:p>
        </p:txBody>
      </p:sp>
      <p:sp>
        <p:nvSpPr>
          <p:cNvPr id="48" name="Laukizuzena 47"/>
          <p:cNvSpPr/>
          <p:nvPr/>
        </p:nvSpPr>
        <p:spPr>
          <a:xfrm>
            <a:off x="1923243" y="6138085"/>
            <a:ext cx="3857652" cy="1077218"/>
          </a:xfrm>
          <a:prstGeom prst="rect">
            <a:avLst/>
          </a:prstGeom>
          <a:solidFill>
            <a:srgbClr val="FFFFFF"/>
          </a:solidFill>
          <a:ln>
            <a:solidFill>
              <a:srgbClr val="000000">
                <a:alpha val="30196"/>
              </a:srgbClr>
            </a:solidFill>
          </a:ln>
          <a:scene3d>
            <a:camera prst="orthographicFront"/>
            <a:lightRig rig="threePt" dir="t"/>
          </a:scene3d>
          <a:sp3d>
            <a:bevelT/>
          </a:sp3d>
        </p:spPr>
        <p:txBody>
          <a:bodyPr wrap="square">
            <a:spAutoFit/>
          </a:bodyPr>
          <a:lstStyle/>
          <a:p>
            <a:pPr algn="just"/>
            <a:r>
              <a:rPr lang="eu-ES" b="1" dirty="0" smtClean="0"/>
              <a:t>Zenbakietan emanda, hau da Bizkaiko alor sozioekonomikoak eta euskarak duten harremana. Asko dago eginda baina gehiago egiteko dago.</a:t>
            </a:r>
            <a:endParaRPr lang="eu-ES" b="1" dirty="0"/>
          </a:p>
        </p:txBody>
      </p:sp>
      <p:sp>
        <p:nvSpPr>
          <p:cNvPr id="49" name="Laukizuzena 48"/>
          <p:cNvSpPr/>
          <p:nvPr/>
        </p:nvSpPr>
        <p:spPr>
          <a:xfrm>
            <a:off x="2338048" y="508372"/>
            <a:ext cx="2898935" cy="646331"/>
          </a:xfrm>
          <a:prstGeom prst="rect">
            <a:avLst/>
          </a:prstGeom>
        </p:spPr>
        <p:txBody>
          <a:bodyPr wrap="none">
            <a:spAutoFit/>
          </a:bodyPr>
          <a:lstStyle/>
          <a:p>
            <a:pPr marL="1143000" indent="-1143000">
              <a:spcBef>
                <a:spcPct val="0"/>
              </a:spcBef>
              <a:defRPr/>
            </a:pPr>
            <a:r>
              <a:rPr lang="es-ES" sz="3600" b="1" dirty="0" smtClean="0">
                <a:ln w="18415" cmpd="sng">
                  <a:noFill/>
                  <a:prstDash val="solid"/>
                </a:ln>
                <a:solidFill>
                  <a:schemeClr val="accent2">
                    <a:lumMod val="50000"/>
                  </a:schemeClr>
                </a:solidFill>
              </a:rPr>
              <a:t>1. Aurrekariak</a:t>
            </a:r>
          </a:p>
        </p:txBody>
      </p:sp>
      <p:sp>
        <p:nvSpPr>
          <p:cNvPr id="29" name="Laukizuzena 28"/>
          <p:cNvSpPr/>
          <p:nvPr/>
        </p:nvSpPr>
        <p:spPr>
          <a:xfrm>
            <a:off x="1137425" y="7289846"/>
            <a:ext cx="5786478" cy="276999"/>
          </a:xfrm>
          <a:prstGeom prst="rect">
            <a:avLst/>
          </a:prstGeom>
        </p:spPr>
        <p:txBody>
          <a:bodyPr wrap="square">
            <a:spAutoFit/>
          </a:bodyPr>
          <a:lstStyle/>
          <a:p>
            <a:pPr lvl="1"/>
            <a:r>
              <a:rPr lang="eu-ES" sz="1200" dirty="0" smtClean="0"/>
              <a:t>Iturria: Eusko Jaurlaritzako Hezkuntza Saila eta Hizkuntza politika Sailburuordetza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5" name="4 Elipse"/>
          <p:cNvSpPr/>
          <p:nvPr/>
        </p:nvSpPr>
        <p:spPr>
          <a:xfrm rot="20316486">
            <a:off x="1470582" y="4222835"/>
            <a:ext cx="9767134" cy="6676856"/>
          </a:xfrm>
          <a:prstGeom prst="ellipse">
            <a:avLst/>
          </a:prstGeom>
          <a:solidFill>
            <a:srgbClr val="FFFF00">
              <a:alpha val="23000"/>
            </a:srgb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1" name="10 Elipse"/>
          <p:cNvSpPr/>
          <p:nvPr/>
        </p:nvSpPr>
        <p:spPr>
          <a:xfrm rot="14288644">
            <a:off x="-7009737" y="3309284"/>
            <a:ext cx="13894671" cy="4814004"/>
          </a:xfrm>
          <a:prstGeom prst="ellipse">
            <a:avLst/>
          </a:prstGeom>
          <a:solidFill>
            <a:srgbClr val="92D050">
              <a:alpha val="38824"/>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14" name="13 Elipse"/>
          <p:cNvSpPr/>
          <p:nvPr/>
        </p:nvSpPr>
        <p:spPr>
          <a:xfrm rot="14288644">
            <a:off x="-2103406" y="2802418"/>
            <a:ext cx="20640748" cy="6668856"/>
          </a:xfrm>
          <a:prstGeom prst="ellipse">
            <a:avLst/>
          </a:prstGeom>
          <a:solidFill>
            <a:srgbClr val="FF0000">
              <a:alpha val="1961"/>
            </a:srgbClr>
          </a:solidFill>
          <a:ln>
            <a:solidFill>
              <a:schemeClr val="tx1"/>
            </a:solidFill>
          </a:ln>
          <a:effectLst>
            <a:outerShdw blurRad="50800" dist="38100" algn="l" rotWithShape="0">
              <a:prstClr val="black">
                <a:alpha val="40000"/>
              </a:prstClr>
            </a:outerShdw>
          </a:effectLst>
          <a:scene3d>
            <a:camera prst="isometricOffAxis2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dirty="0">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208730"/>
            <a:ext cx="5316524" cy="45170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39" name="Elipsea 38"/>
          <p:cNvSpPr/>
          <p:nvPr/>
        </p:nvSpPr>
        <p:spPr>
          <a:xfrm>
            <a:off x="-434211" y="-148459"/>
            <a:ext cx="4970423"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1" name="Elipse-legenda 40"/>
          <p:cNvSpPr/>
          <p:nvPr/>
        </p:nvSpPr>
        <p:spPr>
          <a:xfrm>
            <a:off x="0" y="3780631"/>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2" name="Elipsea 41"/>
          <p:cNvSpPr/>
          <p:nvPr/>
        </p:nvSpPr>
        <p:spPr>
          <a:xfrm>
            <a:off x="1137425" y="1992861"/>
            <a:ext cx="6357982"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dirty="0"/>
          </a:p>
        </p:txBody>
      </p:sp>
      <p:sp>
        <p:nvSpPr>
          <p:cNvPr id="45" name="1 Título"/>
          <p:cNvSpPr txBox="1">
            <a:spLocks/>
          </p:cNvSpPr>
          <p:nvPr/>
        </p:nvSpPr>
        <p:spPr>
          <a:xfrm>
            <a:off x="565921" y="2851937"/>
            <a:ext cx="6500858" cy="1414888"/>
          </a:xfrm>
          <a:prstGeom prst="rect">
            <a:avLst/>
          </a:prstGeom>
          <a:noFill/>
          <a:ln>
            <a:noFill/>
          </a:ln>
        </p:spPr>
        <p:txBody>
          <a:bodyPr vert="horz" lIns="81190" tIns="40595" rIns="81190" bIns="40595" rtlCol="0" anchor="ctr">
            <a:noAutofit/>
          </a:bodyPr>
          <a:lstStyle/>
          <a:p>
            <a:pPr lvl="1" algn="ctr"/>
            <a:r>
              <a:rPr lang="eu-ES" sz="4400" b="1" dirty="0" smtClean="0">
                <a:solidFill>
                  <a:schemeClr val="accent2">
                    <a:lumMod val="50000"/>
                  </a:schemeClr>
                </a:solidFill>
              </a:rPr>
              <a:t>HELBURUA</a:t>
            </a:r>
          </a:p>
          <a:p>
            <a:pPr algn="r"/>
            <a:r>
              <a:rPr lang="eu-ES" sz="40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Bizkaian, euskararen erabilera sustatzea LAN MUNDUAREN ALORREAN:</a:t>
            </a:r>
          </a:p>
          <a:p>
            <a:pPr algn="r"/>
            <a:r>
              <a:rPr lang="eu-ES" sz="4000" dirty="0" smtClean="0">
                <a:ln w="18415" cmpd="sng">
                  <a:noFill/>
                  <a:prstDash val="solid"/>
                </a:ln>
                <a:solidFill>
                  <a:schemeClr val="accent2">
                    <a:lumMod val="50000"/>
                  </a:schemeClr>
                </a:solidFill>
                <a:effectLst>
                  <a:outerShdw blurRad="63500" dir="3600000" algn="tl" rotWithShape="0">
                    <a:srgbClr val="000000">
                      <a:alpha val="70000"/>
                    </a:srgbClr>
                  </a:outerShdw>
                </a:effectLst>
              </a:rPr>
              <a:t>enpresa, lanbide heziketa, elkarteak eta erakundeak</a:t>
            </a:r>
          </a:p>
          <a:p>
            <a:pPr lvl="1"/>
            <a:endParaRPr lang="eu-ES" sz="4400" b="1" dirty="0"/>
          </a:p>
        </p:txBody>
      </p:sp>
      <p:sp>
        <p:nvSpPr>
          <p:cNvPr id="33" name="Dataren leku-marka 32"/>
          <p:cNvSpPr>
            <a:spLocks noGrp="1"/>
          </p:cNvSpPr>
          <p:nvPr>
            <p:ph type="dt" sz="half" idx="10"/>
          </p:nvPr>
        </p:nvSpPr>
        <p:spPr/>
        <p:txBody>
          <a:bodyPr/>
          <a:lstStyle/>
          <a:p>
            <a:fld id="{33D6D748-CCF7-4AD7-86F9-C30BA95BC0C9}" type="datetime1">
              <a:rPr lang="es-ES" smtClean="0"/>
              <a:pPr/>
              <a:t>12/04/2018</a:t>
            </a:fld>
            <a:endParaRPr lang="es-ES" dirty="0"/>
          </a:p>
        </p:txBody>
      </p:sp>
      <p:sp>
        <p:nvSpPr>
          <p:cNvPr id="34" name="Diapositibaren zenbakiaren leku-marka 33"/>
          <p:cNvSpPr>
            <a:spLocks noGrp="1"/>
          </p:cNvSpPr>
          <p:nvPr>
            <p:ph type="sldNum" sz="quarter" idx="12"/>
          </p:nvPr>
        </p:nvSpPr>
        <p:spPr/>
        <p:txBody>
          <a:bodyPr/>
          <a:lstStyle/>
          <a:p>
            <a:fld id="{70A8D00D-AA64-4BEB-9BA8-9FDB985FC9C4}" type="slidenum">
              <a:rPr lang="es-ES" smtClean="0"/>
              <a:pPr/>
              <a:t>8</a:t>
            </a:fld>
            <a:endParaRPr lang="es-ES" dirty="0"/>
          </a:p>
        </p:txBody>
      </p:sp>
      <p:sp>
        <p:nvSpPr>
          <p:cNvPr id="36" name="Laukizuzena 35"/>
          <p:cNvSpPr/>
          <p:nvPr/>
        </p:nvSpPr>
        <p:spPr>
          <a:xfrm>
            <a:off x="1494615" y="494483"/>
            <a:ext cx="2898935" cy="646331"/>
          </a:xfrm>
          <a:prstGeom prst="rect">
            <a:avLst/>
          </a:prstGeom>
        </p:spPr>
        <p:txBody>
          <a:bodyPr wrap="none">
            <a:spAutoFit/>
          </a:bodyPr>
          <a:lstStyle/>
          <a:p>
            <a:pPr marL="1143000" indent="-1143000">
              <a:spcBef>
                <a:spcPct val="0"/>
              </a:spcBef>
              <a:defRPr/>
            </a:pPr>
            <a:r>
              <a:rPr lang="es-ES" sz="3600" b="1" dirty="0" smtClean="0">
                <a:ln w="18415" cmpd="sng">
                  <a:noFill/>
                  <a:prstDash val="solid"/>
                </a:ln>
                <a:solidFill>
                  <a:schemeClr val="accent2">
                    <a:lumMod val="50000"/>
                  </a:schemeClr>
                </a:solidFill>
              </a:rPr>
              <a:t>1. Aurrekariak</a:t>
            </a:r>
          </a:p>
        </p:txBody>
      </p:sp>
      <p:grpSp>
        <p:nvGrpSpPr>
          <p:cNvPr id="28" name="Elkartu 27"/>
          <p:cNvGrpSpPr/>
          <p:nvPr/>
        </p:nvGrpSpPr>
        <p:grpSpPr>
          <a:xfrm>
            <a:off x="2614263" y="6423837"/>
            <a:ext cx="2595128" cy="732357"/>
            <a:chOff x="4802116" y="6660951"/>
            <a:chExt cx="2595128" cy="732357"/>
          </a:xfrm>
        </p:grpSpPr>
        <p:pic>
          <p:nvPicPr>
            <p:cNvPr id="29" name="Irudia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02116" y="6660951"/>
              <a:ext cx="911368" cy="720000"/>
            </a:xfrm>
            <a:prstGeom prst="rect">
              <a:avLst/>
            </a:prstGeom>
          </p:spPr>
        </p:pic>
        <p:pic>
          <p:nvPicPr>
            <p:cNvPr id="35" name="Irudia 3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420952" cy="72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0" fill="hold"/>
                                        <p:tgtEl>
                                          <p:spTgt spid="1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1"/>
                                        </p:tgtEl>
                                        <p:attrNameLst>
                                          <p:attrName>r</p:attrName>
                                        </p:attrNameLst>
                                      </p:cBhvr>
                                    </p:animRot>
                                  </p:childTnLst>
                                </p:cTn>
                              </p:par>
                            </p:childTnLst>
                          </p:cTn>
                        </p:par>
                        <p:par>
                          <p:cTn id="9" fill="hold">
                            <p:stCondLst>
                              <p:cond delay="5000"/>
                            </p:stCondLst>
                            <p:childTnLst>
                              <p:par>
                                <p:cTn id="10" presetID="1" presetClass="entr" presetSubtype="0" fill="hold" nodeType="afterEffect">
                                  <p:stCondLst>
                                    <p:cond delay="7000"/>
                                  </p:stCondLst>
                                  <p:childTnLst>
                                    <p:set>
                                      <p:cBhvr>
                                        <p:cTn id="11"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10"/>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chemeClr val="tx1"/>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pic>
        <p:nvPicPr>
          <p:cNvPr id="2052" name="Picture 4" descr="color bilaketarekin bat datozen irudiak"/>
          <p:cNvPicPr>
            <a:picLocks noChangeAspect="1" noChangeArrowheads="1"/>
          </p:cNvPicPr>
          <p:nvPr/>
        </p:nvPicPr>
        <p:blipFill>
          <a:blip r:embed="rId3" cstate="print"/>
          <a:srcRect/>
          <a:stretch>
            <a:fillRect/>
          </a:stretch>
        </p:blipFill>
        <p:spPr bwMode="auto">
          <a:xfrm>
            <a:off x="0" y="0"/>
            <a:ext cx="7561263" cy="7561263"/>
          </a:xfrm>
          <a:prstGeom prst="rect">
            <a:avLst/>
          </a:prstGeom>
          <a:noFill/>
        </p:spPr>
      </p:pic>
      <p:pic>
        <p:nvPicPr>
          <p:cNvPr id="40" name="Irudia 21" descr="biz-eus-enpre_1.png" hidden="1"/>
          <p:cNvPicPr>
            <a:picLocks noChangeAspect="1"/>
          </p:cNvPicPr>
          <p:nvPr/>
        </p:nvPicPr>
        <p:blipFill>
          <a:blip r:embed="rId4" cstate="print">
            <a:clrChange>
              <a:clrFrom>
                <a:srgbClr val="007380"/>
              </a:clrFrom>
              <a:clrTo>
                <a:srgbClr val="007380">
                  <a:alpha val="0"/>
                </a:srgbClr>
              </a:clrTo>
            </a:clrChange>
            <a:biLevel thresh="50000"/>
            <a:lum bright="40000" contrast="40000"/>
          </a:blip>
          <a:srcRect r="1454" b="7693"/>
          <a:stretch>
            <a:fillRect/>
          </a:stretch>
        </p:blipFill>
        <p:spPr>
          <a:xfrm>
            <a:off x="0" y="0"/>
            <a:ext cx="7561263" cy="7561263"/>
          </a:xfrm>
          <a:prstGeom prst="rect">
            <a:avLst/>
          </a:prstGeom>
          <a:solidFill>
            <a:srgbClr val="92D050">
              <a:alpha val="20000"/>
            </a:srgbClr>
          </a:solidFill>
          <a:ln w="3175">
            <a:solidFill>
              <a:schemeClr val="tx1"/>
            </a:solidFill>
          </a:ln>
          <a:effectLst>
            <a:softEdge rad="127000"/>
          </a:effectLst>
        </p:spPr>
      </p:pic>
      <p:sp>
        <p:nvSpPr>
          <p:cNvPr id="3" name="2 Subtítulo"/>
          <p:cNvSpPr>
            <a:spLocks noGrp="1"/>
          </p:cNvSpPr>
          <p:nvPr>
            <p:ph type="subTitle" idx="1"/>
          </p:nvPr>
        </p:nvSpPr>
        <p:spPr>
          <a:xfrm rot="20448505">
            <a:off x="3770777" y="3295821"/>
            <a:ext cx="3799271" cy="776461"/>
          </a:xfrm>
          <a:noFill/>
          <a:ln>
            <a:noFill/>
          </a:ln>
        </p:spPr>
        <p:txBody>
          <a:bodyPr/>
          <a:lstStyle/>
          <a:p>
            <a:r>
              <a:rPr lang="es-ES" dirty="0" smtClean="0">
                <a:solidFill>
                  <a:srgbClr val="FFFFFF"/>
                </a:solidFill>
              </a:rPr>
              <a:t>LANBIDE HEZIKETA</a:t>
            </a:r>
            <a:endParaRPr lang="es-ES" dirty="0">
              <a:solidFill>
                <a:srgbClr val="FFFFFF"/>
              </a:solidFill>
            </a:endParaRPr>
          </a:p>
        </p:txBody>
      </p:sp>
      <p:sp>
        <p:nvSpPr>
          <p:cNvPr id="43" name="2 Subtítulo"/>
          <p:cNvSpPr txBox="1">
            <a:spLocks/>
          </p:cNvSpPr>
          <p:nvPr/>
        </p:nvSpPr>
        <p:spPr>
          <a:xfrm rot="2535076">
            <a:off x="185883" y="4665477"/>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ERAKUNDEAK</a:t>
            </a:r>
          </a:p>
        </p:txBody>
      </p:sp>
      <p:sp>
        <p:nvSpPr>
          <p:cNvPr id="44" name="2 Subtítulo"/>
          <p:cNvSpPr txBox="1">
            <a:spLocks/>
          </p:cNvSpPr>
          <p:nvPr/>
        </p:nvSpPr>
        <p:spPr>
          <a:xfrm rot="20632197">
            <a:off x="2330877" y="3799273"/>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ERAGILEAK</a:t>
            </a:r>
          </a:p>
        </p:txBody>
      </p:sp>
      <p:sp>
        <p:nvSpPr>
          <p:cNvPr id="17" name="2 Subtítulo"/>
          <p:cNvSpPr txBox="1">
            <a:spLocks/>
          </p:cNvSpPr>
          <p:nvPr/>
        </p:nvSpPr>
        <p:spPr>
          <a:xfrm rot="19640892">
            <a:off x="4944044" y="2017501"/>
            <a:ext cx="1629189" cy="711214"/>
          </a:xfrm>
          <a:prstGeom prst="rect">
            <a:avLst/>
          </a:prstGeom>
          <a:ln>
            <a:noFill/>
          </a:ln>
        </p:spPr>
        <p:txBody>
          <a:bodyPr vert="horz" lIns="81190" tIns="40595" rIns="81190" bIns="40595" rtlCol="0">
            <a:normAutofit/>
          </a:bodyPr>
          <a:lstStyle/>
          <a:p>
            <a:pPr algn="ctr">
              <a:spcBef>
                <a:spcPct val="20000"/>
              </a:spcBef>
              <a:defRPr/>
            </a:pPr>
            <a:r>
              <a:rPr lang="es-ES" sz="2800" dirty="0" smtClean="0"/>
              <a:t>ENPRESA</a:t>
            </a:r>
          </a:p>
        </p:txBody>
      </p:sp>
      <p:sp>
        <p:nvSpPr>
          <p:cNvPr id="46" name="2 Subtítulo"/>
          <p:cNvSpPr txBox="1">
            <a:spLocks/>
          </p:cNvSpPr>
          <p:nvPr/>
        </p:nvSpPr>
        <p:spPr>
          <a:xfrm rot="20509018">
            <a:off x="4913501" y="4220324"/>
            <a:ext cx="2300759" cy="694476"/>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ELKARTEAK</a:t>
            </a:r>
          </a:p>
        </p:txBody>
      </p:sp>
      <p:sp>
        <p:nvSpPr>
          <p:cNvPr id="20" name="2 Subtítulo"/>
          <p:cNvSpPr txBox="1">
            <a:spLocks/>
          </p:cNvSpPr>
          <p:nvPr/>
        </p:nvSpPr>
        <p:spPr>
          <a:xfrm rot="1320407">
            <a:off x="-1042099" y="2838416"/>
            <a:ext cx="3575959" cy="65783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GIZARTEA</a:t>
            </a:r>
          </a:p>
        </p:txBody>
      </p:sp>
      <p:sp>
        <p:nvSpPr>
          <p:cNvPr id="18" name="2 Subtítulo"/>
          <p:cNvSpPr txBox="1">
            <a:spLocks/>
          </p:cNvSpPr>
          <p:nvPr/>
        </p:nvSpPr>
        <p:spPr>
          <a:xfrm>
            <a:off x="-203452" y="1890302"/>
            <a:ext cx="2739290" cy="669043"/>
          </a:xfrm>
          <a:prstGeom prst="rect">
            <a:avLst/>
          </a:prstGeom>
          <a:noFill/>
          <a:ln>
            <a:noFill/>
          </a:ln>
        </p:spPr>
        <p:txBody>
          <a:bodyPr vert="horz" lIns="81190" tIns="40595" rIns="81190" bIns="40595" rtlCol="0">
            <a:normAutofit/>
          </a:bodyPr>
          <a:lstStyle/>
          <a:p>
            <a:pPr algn="ctr">
              <a:spcBef>
                <a:spcPct val="20000"/>
              </a:spcBef>
              <a:defRPr/>
            </a:pPr>
            <a:r>
              <a:rPr lang="es-ES" sz="2800" dirty="0" smtClean="0">
                <a:solidFill>
                  <a:srgbClr val="FFFFFF"/>
                </a:solidFill>
              </a:rPr>
              <a:t>PERTSONAK</a:t>
            </a:r>
          </a:p>
        </p:txBody>
      </p:sp>
      <p:sp>
        <p:nvSpPr>
          <p:cNvPr id="32" name="TestuKoadroa 31"/>
          <p:cNvSpPr txBox="1"/>
          <p:nvPr/>
        </p:nvSpPr>
        <p:spPr>
          <a:xfrm rot="20050916">
            <a:off x="2849519" y="637109"/>
            <a:ext cx="2835493" cy="629864"/>
          </a:xfrm>
          <a:prstGeom prst="rect">
            <a:avLst/>
          </a:prstGeom>
          <a:noFill/>
        </p:spPr>
        <p:txBody>
          <a:bodyPr wrap="square" lIns="81190" tIns="40595" rIns="81190" bIns="40595" rtlCol="0">
            <a:spAutoFit/>
          </a:bodyPr>
          <a:lstStyle/>
          <a:p>
            <a:r>
              <a:rPr lang="eu-ES" sz="3600" dirty="0" smtClean="0">
                <a:solidFill>
                  <a:srgbClr val="FFFFFF"/>
                </a:solidFill>
              </a:rPr>
              <a:t>EUSKARA</a:t>
            </a:r>
          </a:p>
        </p:txBody>
      </p:sp>
      <p:sp>
        <p:nvSpPr>
          <p:cNvPr id="22" name="21 Elipse"/>
          <p:cNvSpPr/>
          <p:nvPr/>
        </p:nvSpPr>
        <p:spPr>
          <a:xfrm>
            <a:off x="1004210" y="1260194"/>
            <a:ext cx="1122383" cy="1338983"/>
          </a:xfrm>
          <a:prstGeom prst="ellipse">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s-ES">
              <a:solidFill>
                <a:srgbClr val="FFFFFF"/>
              </a:solidFill>
            </a:endParaRPr>
          </a:p>
        </p:txBody>
      </p:sp>
      <p:sp>
        <p:nvSpPr>
          <p:cNvPr id="16" name="1 Título"/>
          <p:cNvSpPr txBox="1">
            <a:spLocks/>
          </p:cNvSpPr>
          <p:nvPr/>
        </p:nvSpPr>
        <p:spPr>
          <a:xfrm>
            <a:off x="4135095" y="945165"/>
            <a:ext cx="3189904" cy="5198378"/>
          </a:xfrm>
          <a:prstGeom prst="rect">
            <a:avLst/>
          </a:prstGeom>
          <a:noFill/>
          <a:ln>
            <a:noFill/>
          </a:ln>
        </p:spPr>
        <p:txBody>
          <a:bodyPr vert="horz" lIns="81190" tIns="40595" rIns="81190" bIns="40595" rtlCol="0" anchor="ctr">
            <a:noAutofit/>
          </a:bodyPr>
          <a:lstStyle/>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BIZKEUS </a:t>
            </a:r>
          </a:p>
          <a:p>
            <a:pPr algn="r">
              <a:spcBef>
                <a:spcPct val="0"/>
              </a:spcBef>
              <a:defRPr/>
            </a:pPr>
            <a:r>
              <a:rPr lang="es-ES" sz="3600" b="1" dirty="0" smtClean="0">
                <a:ln w="18415" cmpd="sng">
                  <a:noFill/>
                  <a:prstDash val="solid"/>
                </a:ln>
                <a:solidFill>
                  <a:schemeClr val="accent2">
                    <a:lumMod val="50000"/>
                  </a:schemeClr>
                </a:solidFill>
                <a:latin typeface="+mj-lt"/>
                <a:ea typeface="+mj-ea"/>
                <a:cs typeface="+mj-cs"/>
              </a:rPr>
              <a:t>JARDUNALDIA</a:t>
            </a: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25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a:p>
            <a:pPr algn="r">
              <a:spcBef>
                <a:spcPct val="0"/>
              </a:spcBef>
              <a:defRPr/>
            </a:pPr>
            <a:endParaRPr lang="es-ES" sz="3600" b="1" dirty="0" smtClean="0">
              <a:ln w="18415" cmpd="sng">
                <a:noFill/>
                <a:prstDash val="solid"/>
              </a:ln>
              <a:solidFill>
                <a:schemeClr val="accent2">
                  <a:lumMod val="50000"/>
                </a:schemeClr>
              </a:solidFill>
              <a:latin typeface="+mj-lt"/>
              <a:ea typeface="+mj-ea"/>
              <a:cs typeface="+mj-cs"/>
            </a:endParaRPr>
          </a:p>
        </p:txBody>
      </p:sp>
      <p:pic>
        <p:nvPicPr>
          <p:cNvPr id="2054" name="Picture 6" descr="silueta gente bilaketarekin bat datozen irudiak" hidden="1"/>
          <p:cNvPicPr>
            <a:picLocks noChangeAspect="1" noChangeArrowheads="1"/>
          </p:cNvPicPr>
          <p:nvPr/>
        </p:nvPicPr>
        <p:blipFill>
          <a:blip r:embed="rId5" cstate="print">
            <a:clrChange>
              <a:clrFrom>
                <a:srgbClr val="FFFFFF"/>
              </a:clrFrom>
              <a:clrTo>
                <a:srgbClr val="FFFFFF">
                  <a:alpha val="0"/>
                </a:srgbClr>
              </a:clrTo>
            </a:clrChange>
          </a:blip>
          <a:srcRect l="77439" t="36145" b="39006"/>
          <a:stretch>
            <a:fillRect/>
          </a:stretch>
        </p:blipFill>
        <p:spPr bwMode="auto">
          <a:xfrm>
            <a:off x="413484" y="1811540"/>
            <a:ext cx="6793343" cy="7360618"/>
          </a:xfrm>
          <a:prstGeom prst="rect">
            <a:avLst/>
          </a:prstGeom>
          <a:noFill/>
          <a:effectLst>
            <a:softEdge rad="127000"/>
          </a:effectLst>
        </p:spPr>
      </p:pic>
      <p:sp>
        <p:nvSpPr>
          <p:cNvPr id="38" name="Elipsea 37"/>
          <p:cNvSpPr/>
          <p:nvPr/>
        </p:nvSpPr>
        <p:spPr>
          <a:xfrm>
            <a:off x="2244739" y="0"/>
            <a:ext cx="5536420" cy="47257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39" name="Elipsea 38"/>
          <p:cNvSpPr/>
          <p:nvPr/>
        </p:nvSpPr>
        <p:spPr>
          <a:xfrm>
            <a:off x="1" y="0"/>
            <a:ext cx="5179154" cy="57827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1" name="Elipse-legenda 40"/>
          <p:cNvSpPr/>
          <p:nvPr/>
        </p:nvSpPr>
        <p:spPr>
          <a:xfrm>
            <a:off x="0" y="3923507"/>
            <a:ext cx="4205742" cy="33015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2" name="Elipsea 41"/>
          <p:cNvSpPr/>
          <p:nvPr/>
        </p:nvSpPr>
        <p:spPr>
          <a:xfrm>
            <a:off x="1137425" y="1992861"/>
            <a:ext cx="6786610" cy="55025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190" tIns="40595" rIns="81190" bIns="40595" rtlCol="0" anchor="ctr"/>
          <a:lstStyle/>
          <a:p>
            <a:pPr algn="ctr"/>
            <a:endParaRPr lang="eu-ES"/>
          </a:p>
        </p:txBody>
      </p:sp>
      <p:sp>
        <p:nvSpPr>
          <p:cNvPr id="45" name="1 Título"/>
          <p:cNvSpPr txBox="1">
            <a:spLocks/>
          </p:cNvSpPr>
          <p:nvPr/>
        </p:nvSpPr>
        <p:spPr>
          <a:xfrm>
            <a:off x="565921" y="637359"/>
            <a:ext cx="6500858" cy="1414888"/>
          </a:xfrm>
          <a:prstGeom prst="rect">
            <a:avLst/>
          </a:prstGeom>
          <a:noFill/>
          <a:ln>
            <a:noFill/>
          </a:ln>
        </p:spPr>
        <p:txBody>
          <a:bodyPr vert="horz" lIns="81190" tIns="40595" rIns="81190" bIns="40595" rtlCol="0" anchor="ctr">
            <a:noAutofit/>
          </a:bodyPr>
          <a:lstStyle/>
          <a:p>
            <a:pPr lvl="1" algn="ctr"/>
            <a:r>
              <a:rPr lang="eu-ES" sz="5400" b="1" dirty="0" smtClean="0">
                <a:solidFill>
                  <a:schemeClr val="accent2">
                    <a:lumMod val="50000"/>
                  </a:schemeClr>
                </a:solidFill>
              </a:rPr>
              <a:t>1. Aurrekariak</a:t>
            </a:r>
          </a:p>
          <a:p>
            <a:pPr lvl="1"/>
            <a:endParaRPr lang="eu-ES" sz="4400" b="1" dirty="0"/>
          </a:p>
        </p:txBody>
      </p:sp>
      <p:graphicFrame>
        <p:nvGraphicFramePr>
          <p:cNvPr id="30" name="Taula 29"/>
          <p:cNvGraphicFramePr>
            <a:graphicFrameLocks noGrp="1"/>
          </p:cNvGraphicFramePr>
          <p:nvPr>
            <p:extLst>
              <p:ext uri="{D42A27DB-BD31-4B8C-83A1-F6EECF244321}">
                <p14:modId xmlns="" xmlns:p14="http://schemas.microsoft.com/office/powerpoint/2010/main" val="2807628265"/>
              </p:ext>
            </p:extLst>
          </p:nvPr>
        </p:nvGraphicFramePr>
        <p:xfrm>
          <a:off x="494483" y="1423177"/>
          <a:ext cx="6786609" cy="5490844"/>
        </p:xfrm>
        <a:graphic>
          <a:graphicData uri="http://schemas.openxmlformats.org/drawingml/2006/table">
            <a:tbl>
              <a:tblPr/>
              <a:tblGrid>
                <a:gridCol w="1357322"/>
                <a:gridCol w="3857652"/>
                <a:gridCol w="1571635"/>
              </a:tblGrid>
              <a:tr h="428447">
                <a:tc gridSpan="3">
                  <a:txBody>
                    <a:bodyPr/>
                    <a:lstStyle/>
                    <a:p>
                      <a:pPr marL="176213" marR="153035" indent="-23813">
                        <a:spcAft>
                          <a:spcPts val="0"/>
                        </a:spcAft>
                      </a:pPr>
                      <a:r>
                        <a:rPr lang="eu-ES" sz="2400" b="1" kern="1200" dirty="0" smtClean="0">
                          <a:solidFill>
                            <a:schemeClr val="bg1"/>
                          </a:solidFill>
                          <a:latin typeface="+mn-lt"/>
                          <a:ea typeface="+mn-ea"/>
                          <a:cs typeface="+mn-cs"/>
                        </a:rPr>
                        <a:t>BIZKEUS</a:t>
                      </a:r>
                      <a:r>
                        <a:rPr lang="eu-ES" sz="2400" b="1" kern="1200" baseline="0" dirty="0" smtClean="0">
                          <a:solidFill>
                            <a:schemeClr val="bg1"/>
                          </a:solidFill>
                          <a:latin typeface="+mn-lt"/>
                          <a:ea typeface="+mn-ea"/>
                          <a:cs typeface="+mn-cs"/>
                        </a:rPr>
                        <a:t> LANTALDEA</a:t>
                      </a:r>
                      <a:endParaRPr lang="eu-ES" sz="2400" b="1" kern="1200" dirty="0">
                        <a:solidFill>
                          <a:schemeClr val="bg1"/>
                        </a:solidFill>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endParaRPr lang="eu-ES"/>
                    </a:p>
                  </a:txBody>
                  <a:tcPr/>
                </a:tc>
                <a:tc hMerge="1">
                  <a:txBody>
                    <a:bodyPr/>
                    <a:lstStyle/>
                    <a:p>
                      <a:endParaRPr lang="eu-ES"/>
                    </a:p>
                  </a:txBody>
                  <a:tcPr/>
                </a:tc>
              </a:tr>
              <a:tr h="180163">
                <a:tc>
                  <a:txBody>
                    <a:bodyPr/>
                    <a:lstStyle/>
                    <a:p>
                      <a:pPr marL="176213" marR="313055" indent="0">
                        <a:spcAft>
                          <a:spcPts val="0"/>
                        </a:spcAft>
                        <a:buFont typeface="Arial" pitchFamily="34" charset="0"/>
                        <a:buNone/>
                      </a:pPr>
                      <a:r>
                        <a:rPr lang="eu-ES" sz="1200" b="1" kern="1200" baseline="0" dirty="0" smtClean="0">
                          <a:solidFill>
                            <a:schemeClr val="bg1"/>
                          </a:solidFill>
                          <a:latin typeface="+mn-lt"/>
                          <a:ea typeface="+mn-ea"/>
                          <a:cs typeface="+mn-cs"/>
                        </a:rPr>
                        <a:t>Eginkizuna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176213" marR="313055" indent="0">
                        <a:spcAft>
                          <a:spcPts val="0"/>
                        </a:spcAft>
                        <a:buFont typeface="Arial" pitchFamily="34" charset="0"/>
                        <a:buNone/>
                      </a:pPr>
                      <a:r>
                        <a:rPr lang="eu-ES" sz="1200" b="1" kern="1200" baseline="0" dirty="0" smtClean="0">
                          <a:solidFill>
                            <a:schemeClr val="bg1"/>
                          </a:solidFill>
                          <a:latin typeface="+mn-lt"/>
                          <a:ea typeface="+mn-ea"/>
                          <a:cs typeface="+mn-cs"/>
                        </a:rPr>
                        <a:t>Ekintzak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176213" marR="313055" indent="0">
                        <a:spcAft>
                          <a:spcPts val="0"/>
                        </a:spcAft>
                        <a:buFont typeface="Arial" pitchFamily="34" charset="0"/>
                        <a:buNone/>
                      </a:pPr>
                      <a:r>
                        <a:rPr lang="eu-ES" sz="1200" b="1" kern="1200" baseline="0" dirty="0" smtClean="0">
                          <a:solidFill>
                            <a:schemeClr val="bg1"/>
                          </a:solidFill>
                          <a:latin typeface="+mn-lt"/>
                          <a:ea typeface="+mn-ea"/>
                          <a:cs typeface="+mn-cs"/>
                        </a:rPr>
                        <a:t>Kronograma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307517">
                <a:tc rowSpan="5">
                  <a:txBody>
                    <a:bodyPr/>
                    <a:lstStyle/>
                    <a:p>
                      <a:pPr marL="64770" algn="l">
                        <a:lnSpc>
                          <a:spcPct val="100000"/>
                        </a:lnSpc>
                        <a:spcAft>
                          <a:spcPts val="0"/>
                        </a:spcAft>
                      </a:pPr>
                      <a:r>
                        <a:rPr lang="eu-ES" sz="1400" b="1" dirty="0" smtClean="0">
                          <a:latin typeface="+mn-lt"/>
                          <a:ea typeface="Calibri"/>
                          <a:cs typeface="Times New Roman"/>
                        </a:rPr>
                        <a:t>3.0. Txostena</a:t>
                      </a:r>
                    </a:p>
                    <a:p>
                      <a:pPr marL="64770" algn="l">
                        <a:lnSpc>
                          <a:spcPct val="100000"/>
                        </a:lnSpc>
                        <a:spcAft>
                          <a:spcPts val="0"/>
                        </a:spcAft>
                      </a:pPr>
                      <a:r>
                        <a:rPr lang="eu-ES" sz="1400" b="1" baseline="0" dirty="0" smtClean="0">
                          <a:latin typeface="+mn-lt"/>
                          <a:ea typeface="Calibri"/>
                          <a:cs typeface="Times New Roman"/>
                        </a:rPr>
                        <a:t>prestatu eta ekarpenak jaso</a:t>
                      </a:r>
                      <a:endParaRPr lang="eu-ES"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spcAft>
                          <a:spcPts val="0"/>
                        </a:spcAft>
                        <a:buFont typeface="Arial" pitchFamily="34" charset="0"/>
                        <a:buNone/>
                      </a:pPr>
                      <a:r>
                        <a:rPr lang="eu-ES" sz="1600" kern="1200" dirty="0" smtClean="0">
                          <a:solidFill>
                            <a:schemeClr val="tx1"/>
                          </a:solidFill>
                          <a:latin typeface="+mn-lt"/>
                          <a:ea typeface="+mn-ea"/>
                          <a:cs typeface="+mn-cs"/>
                        </a:rPr>
                        <a:t>Jardunaldia eta helburuen zehaztapena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6213" marR="313055" indent="0" algn="ctr">
                        <a:spcAft>
                          <a:spcPts val="0"/>
                        </a:spcAft>
                        <a:buFont typeface="Arial" pitchFamily="34" charset="0"/>
                        <a:buNone/>
                      </a:pPr>
                      <a:r>
                        <a:rPr lang="eu-ES" sz="1400" b="1" kern="1200" spc="-5" baseline="0" dirty="0" smtClean="0">
                          <a:solidFill>
                            <a:schemeClr val="tx1"/>
                          </a:solidFill>
                          <a:latin typeface="+mn-lt"/>
                          <a:ea typeface="Calibri"/>
                          <a:cs typeface="Times New Roman"/>
                        </a:rPr>
                        <a:t>2016-11-10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7517">
                <a:tc vMerge="1">
                  <a:txBody>
                    <a:bodyPr/>
                    <a:lstStyle/>
                    <a:p>
                      <a:pPr marL="64770">
                        <a:lnSpc>
                          <a:spcPct val="100000"/>
                        </a:lnSpc>
                        <a:spcAft>
                          <a:spcPts val="0"/>
                        </a:spcAft>
                      </a:pPr>
                      <a:endParaRPr lang="eu-E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spcAft>
                          <a:spcPts val="0"/>
                        </a:spcAft>
                        <a:buFont typeface="Arial" pitchFamily="34" charset="0"/>
                        <a:buNone/>
                      </a:pPr>
                      <a:r>
                        <a:rPr lang="eu-ES" sz="1600" kern="1200" dirty="0" smtClean="0">
                          <a:solidFill>
                            <a:schemeClr val="tx1"/>
                          </a:solidFill>
                          <a:latin typeface="+mn-lt"/>
                          <a:ea typeface="+mn-ea"/>
                          <a:cs typeface="+mn-cs"/>
                        </a:rPr>
                        <a:t>Partaideen artean zabaldu eta ekarpenak jaso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6213" marR="313055" indent="0" algn="ctr">
                        <a:spcAft>
                          <a:spcPts val="0"/>
                        </a:spcAft>
                        <a:buFont typeface="Arial" pitchFamily="34" charset="0"/>
                        <a:buNone/>
                      </a:pPr>
                      <a:r>
                        <a:rPr lang="eu-ES" sz="1400" b="1" kern="1200" spc="-5" baseline="0" dirty="0" smtClean="0">
                          <a:solidFill>
                            <a:schemeClr val="tx1"/>
                          </a:solidFill>
                          <a:latin typeface="+mn-lt"/>
                          <a:ea typeface="Calibri"/>
                          <a:cs typeface="Times New Roman"/>
                        </a:rPr>
                        <a:t>2017 / 05 / 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91444">
                <a:tc vMerge="1">
                  <a:txBody>
                    <a:bodyPr/>
                    <a:lstStyle/>
                    <a:p>
                      <a:pPr marL="64770">
                        <a:lnSpc>
                          <a:spcPts val="1120"/>
                        </a:lnSpc>
                        <a:spcAft>
                          <a:spcPts val="0"/>
                        </a:spcAft>
                      </a:pPr>
                      <a:endParaRPr lang="eu-E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l" defTabSz="914400" rtl="0" eaLnBrk="1" fontAlgn="auto" latinLnBrk="0" hangingPunct="1">
                        <a:lnSpc>
                          <a:spcPct val="100000"/>
                        </a:lnSpc>
                        <a:spcBef>
                          <a:spcPts val="0"/>
                        </a:spcBef>
                        <a:spcAft>
                          <a:spcPts val="0"/>
                        </a:spcAft>
                        <a:buClrTx/>
                        <a:buSzTx/>
                        <a:buFont typeface="Arial" pitchFamily="34" charset="0"/>
                        <a:buNone/>
                        <a:tabLst/>
                        <a:defRPr/>
                      </a:pPr>
                      <a:r>
                        <a:rPr lang="eu-ES" sz="1600" kern="1200" dirty="0" smtClean="0">
                          <a:solidFill>
                            <a:schemeClr val="tx1"/>
                          </a:solidFill>
                          <a:latin typeface="+mn-lt"/>
                          <a:ea typeface="+mn-ea"/>
                          <a:cs typeface="+mn-cs"/>
                        </a:rPr>
                        <a:t>Azpi-neurriak zehaztu, zerrendatu, eraginkortasuna kontutan izanik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 / 05 / 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91444">
                <a:tc vMerge="1">
                  <a:txBody>
                    <a:bodyPr/>
                    <a:lstStyle/>
                    <a:p>
                      <a:pPr marL="64770">
                        <a:lnSpc>
                          <a:spcPts val="1120"/>
                        </a:lnSpc>
                        <a:spcAft>
                          <a:spcPts val="0"/>
                        </a:spcAft>
                      </a:pPr>
                      <a:endParaRPr lang="eu-E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spcAft>
                          <a:spcPts val="0"/>
                        </a:spcAft>
                        <a:buFont typeface="Arial" pitchFamily="34" charset="0"/>
                        <a:buNone/>
                      </a:pPr>
                      <a:r>
                        <a:rPr lang="eu-ES" sz="1600" kern="1200" dirty="0" smtClean="0">
                          <a:solidFill>
                            <a:schemeClr val="tx1"/>
                          </a:solidFill>
                          <a:latin typeface="+mn-lt"/>
                          <a:ea typeface="+mn-ea"/>
                          <a:cs typeface="+mn-cs"/>
                        </a:rPr>
                        <a:t>Proposamen</a:t>
                      </a:r>
                      <a:r>
                        <a:rPr lang="eu-ES" sz="1600" kern="1200" baseline="0" dirty="0" smtClean="0">
                          <a:solidFill>
                            <a:schemeClr val="tx1"/>
                          </a:solidFill>
                          <a:latin typeface="+mn-lt"/>
                          <a:ea typeface="+mn-ea"/>
                          <a:cs typeface="+mn-cs"/>
                        </a:rPr>
                        <a:t>ak</a:t>
                      </a:r>
                      <a:r>
                        <a:rPr lang="eu-ES" sz="1600" kern="1200" dirty="0" smtClean="0">
                          <a:solidFill>
                            <a:schemeClr val="tx1"/>
                          </a:solidFill>
                          <a:latin typeface="+mn-lt"/>
                          <a:ea typeface="+mn-ea"/>
                          <a:cs typeface="+mn-cs"/>
                        </a:rPr>
                        <a:t> egin eta adierazleak antzeman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 / 06 / 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91444">
                <a:tc vMerge="1">
                  <a:txBody>
                    <a:bodyPr/>
                    <a:lstStyle/>
                    <a:p>
                      <a:pPr marL="64770" algn="l">
                        <a:lnSpc>
                          <a:spcPct val="100000"/>
                        </a:lnSpc>
                        <a:spcAft>
                          <a:spcPts val="0"/>
                        </a:spcAft>
                      </a:pPr>
                      <a:endParaRPr lang="eu-ES" sz="1400" dirty="0">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u-ES" sz="1600" kern="1200" dirty="0" smtClean="0">
                          <a:solidFill>
                            <a:schemeClr val="tx1"/>
                          </a:solidFill>
                          <a:latin typeface="+mn-lt"/>
                          <a:ea typeface="+mn-ea"/>
                          <a:cs typeface="+mn-cs"/>
                        </a:rPr>
                        <a:t>Euskara</a:t>
                      </a:r>
                      <a:r>
                        <a:rPr lang="eu-ES" sz="1600" kern="1200" baseline="0" dirty="0" smtClean="0">
                          <a:solidFill>
                            <a:schemeClr val="tx1"/>
                          </a:solidFill>
                          <a:latin typeface="+mn-lt"/>
                          <a:ea typeface="+mn-ea"/>
                          <a:cs typeface="+mn-cs"/>
                        </a:rPr>
                        <a:t> Bizia batzordekideei aurkeztu eta ekarpenak jaso</a:t>
                      </a:r>
                      <a:endParaRPr lang="eu-ES" sz="1600" kern="1200" dirty="0" smtClean="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2017/06/14</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1925">
                <a:tc>
                  <a:txBody>
                    <a:bodyPr/>
                    <a:lstStyle/>
                    <a:p>
                      <a:pPr marL="64770" algn="l" defTabSz="914400" rtl="0" eaLnBrk="1" latinLnBrk="0" hangingPunct="1">
                        <a:lnSpc>
                          <a:spcPct val="100000"/>
                        </a:lnSpc>
                        <a:spcAft>
                          <a:spcPts val="0"/>
                        </a:spcAft>
                      </a:pPr>
                      <a:r>
                        <a:rPr lang="eu-ES" sz="1400" b="1" kern="1200" dirty="0" smtClean="0">
                          <a:solidFill>
                            <a:schemeClr val="tx1"/>
                          </a:solidFill>
                          <a:latin typeface="+mn-lt"/>
                          <a:ea typeface="Calibri"/>
                          <a:cs typeface="Times New Roman"/>
                        </a:rPr>
                        <a:t>3.1. Sintesi mintegia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l" defTabSz="914400" rtl="0" eaLnBrk="1" fontAlgn="auto" latinLnBrk="0" hangingPunct="1">
                        <a:lnSpc>
                          <a:spcPct val="100000"/>
                        </a:lnSpc>
                        <a:spcBef>
                          <a:spcPts val="0"/>
                        </a:spcBef>
                        <a:spcAft>
                          <a:spcPts val="0"/>
                        </a:spcAft>
                        <a:buClrTx/>
                        <a:buSzTx/>
                        <a:buFont typeface="Arial" pitchFamily="34" charset="0"/>
                        <a:buNone/>
                        <a:tabLst/>
                        <a:defRPr/>
                      </a:pPr>
                      <a:r>
                        <a:rPr lang="eu-ES" sz="1600" kern="1200" dirty="0" smtClean="0">
                          <a:solidFill>
                            <a:schemeClr val="tx1"/>
                          </a:solidFill>
                          <a:latin typeface="+mn-lt"/>
                          <a:ea typeface="+mn-ea"/>
                          <a:cs typeface="+mn-cs"/>
                        </a:rPr>
                        <a:t>Jardunaldia </a:t>
                      </a:r>
                      <a:r>
                        <a:rPr lang="eu-ES" sz="1600" kern="1200" baseline="0" dirty="0" smtClean="0">
                          <a:solidFill>
                            <a:schemeClr val="tx1"/>
                          </a:solidFill>
                          <a:latin typeface="+mn-lt"/>
                          <a:ea typeface="+mn-ea"/>
                          <a:cs typeface="+mn-cs"/>
                        </a:rPr>
                        <a:t>proposamenak, ondorioak eta praktika onak  partekatzeko</a:t>
                      </a:r>
                      <a:endParaRPr lang="eu-ES" sz="1600" kern="1200" dirty="0" smtClean="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9113" marR="313055" indent="-342900" algn="ctr" defTabSz="914400" rtl="0" eaLnBrk="1" latinLnBrk="0" hangingPunct="1">
                        <a:spcAft>
                          <a:spcPts val="0"/>
                        </a:spcAft>
                        <a:buFont typeface="Arial" pitchFamily="34" charset="0"/>
                        <a:buAutoNum type="arabicPlain" startAt="2017"/>
                      </a:pPr>
                      <a:r>
                        <a:rPr lang="eu-ES" sz="1400" b="1" kern="1200" spc="-5" baseline="0" dirty="0" smtClean="0">
                          <a:solidFill>
                            <a:schemeClr val="tx1"/>
                          </a:solidFill>
                          <a:latin typeface="+mn-lt"/>
                          <a:ea typeface="Calibri"/>
                          <a:cs typeface="Times New Roman"/>
                        </a:rPr>
                        <a:t>/06/26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63">
                <a:tc rowSpan="3">
                  <a:txBody>
                    <a:bodyPr/>
                    <a:lstStyle/>
                    <a:p>
                      <a:pPr marL="64770" marR="83185" indent="0" algn="l" defTabSz="914400" rtl="0" eaLnBrk="1" fontAlgn="auto" latinLnBrk="0" hangingPunct="1">
                        <a:lnSpc>
                          <a:spcPct val="100000"/>
                        </a:lnSpc>
                        <a:spcBef>
                          <a:spcPts val="0"/>
                        </a:spcBef>
                        <a:spcAft>
                          <a:spcPts val="0"/>
                        </a:spcAft>
                        <a:buClrTx/>
                        <a:buSzTx/>
                        <a:buFontTx/>
                        <a:buNone/>
                        <a:tabLst/>
                        <a:defRPr/>
                      </a:pPr>
                      <a:r>
                        <a:rPr lang="eu-ES" sz="1400" b="1" kern="1200" dirty="0" smtClean="0">
                          <a:solidFill>
                            <a:schemeClr val="tx1"/>
                          </a:solidFill>
                          <a:latin typeface="+mn-lt"/>
                          <a:ea typeface="Calibri"/>
                          <a:cs typeface="Times New Roman"/>
                        </a:rPr>
                        <a:t>3.2.Sektore bakoitzean aurkeztu txostena eta emaitzak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spcAft>
                          <a:spcPts val="0"/>
                        </a:spcAft>
                        <a:buFont typeface="Arial" pitchFamily="34" charset="0"/>
                        <a:buNone/>
                      </a:pPr>
                      <a:r>
                        <a:rPr lang="eu-ES" sz="1600" kern="1200" dirty="0" smtClean="0">
                          <a:solidFill>
                            <a:schemeClr val="tx1"/>
                          </a:solidFill>
                          <a:latin typeface="+mn-lt"/>
                          <a:ea typeface="+mn-ea"/>
                          <a:cs typeface="+mn-cs"/>
                        </a:rPr>
                        <a:t>Proposamenak zabaldu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2017ko iraila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vMerge="1">
                  <a:txBody>
                    <a:bodyPr/>
                    <a:lstStyle/>
                    <a:p>
                      <a:pPr marL="64770" marR="83185" algn="just" defTabSz="914400" rtl="0" eaLnBrk="1" latinLnBrk="0" hangingPunct="1">
                        <a:lnSpc>
                          <a:spcPct val="150000"/>
                        </a:lnSpc>
                        <a:spcAft>
                          <a:spcPts val="0"/>
                        </a:spcAft>
                      </a:pPr>
                      <a:endParaRPr lang="eu-ES" sz="1400" b="1" kern="1200" dirty="0" smtClean="0">
                        <a:solidFill>
                          <a:schemeClr val="tx1"/>
                        </a:solidFill>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r>
                        <a:rPr lang="eu-ES" sz="1600" kern="1200" dirty="0" smtClean="0">
                          <a:solidFill>
                            <a:schemeClr val="tx1"/>
                          </a:solidFill>
                          <a:latin typeface="+mn-lt"/>
                          <a:ea typeface="+mn-ea"/>
                          <a:cs typeface="+mn-cs"/>
                        </a:rPr>
                        <a:t>Adierazleak finkatu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2017ko urria</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vMerge="1">
                  <a:txBody>
                    <a:bodyPr/>
                    <a:lstStyle/>
                    <a:p>
                      <a:pPr marL="64770" marR="83185" algn="just" defTabSz="914400" rtl="0" eaLnBrk="1" latinLnBrk="0" hangingPunct="1">
                        <a:lnSpc>
                          <a:spcPct val="150000"/>
                        </a:lnSpc>
                        <a:spcAft>
                          <a:spcPts val="0"/>
                        </a:spcAft>
                      </a:pPr>
                      <a:endParaRPr lang="eu-ES" sz="1400" b="1" kern="1200" dirty="0" smtClean="0">
                        <a:solidFill>
                          <a:schemeClr val="tx1"/>
                        </a:solidFill>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r>
                        <a:rPr lang="eu-ES" sz="1600" kern="1200" dirty="0" smtClean="0">
                          <a:solidFill>
                            <a:schemeClr val="tx1"/>
                          </a:solidFill>
                          <a:latin typeface="+mn-lt"/>
                          <a:ea typeface="+mn-ea"/>
                          <a:cs typeface="+mn-cs"/>
                        </a:rPr>
                        <a:t>Denborak</a:t>
                      </a:r>
                      <a:r>
                        <a:rPr lang="eu-ES" sz="1600" kern="1200" baseline="0" dirty="0" smtClean="0">
                          <a:solidFill>
                            <a:schemeClr val="tx1"/>
                          </a:solidFill>
                          <a:latin typeface="+mn-lt"/>
                          <a:ea typeface="+mn-ea"/>
                          <a:cs typeface="+mn-cs"/>
                        </a:rPr>
                        <a:t> </a:t>
                      </a:r>
                      <a:r>
                        <a:rPr lang="eu-ES" sz="1600" kern="1200" dirty="0" smtClean="0">
                          <a:solidFill>
                            <a:schemeClr val="tx1"/>
                          </a:solidFill>
                          <a:latin typeface="+mn-lt"/>
                          <a:ea typeface="+mn-ea"/>
                          <a:cs typeface="+mn-cs"/>
                        </a:rPr>
                        <a:t>definitu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2017ko azaroa</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rowSpan="3">
                  <a:txBody>
                    <a:bodyPr/>
                    <a:lstStyle/>
                    <a:p>
                      <a:pPr marL="64770" marR="83185" indent="0" algn="l" defTabSz="914400" rtl="0" eaLnBrk="1" fontAlgn="auto" latinLnBrk="0" hangingPunct="1">
                        <a:lnSpc>
                          <a:spcPct val="100000"/>
                        </a:lnSpc>
                        <a:spcBef>
                          <a:spcPts val="0"/>
                        </a:spcBef>
                        <a:spcAft>
                          <a:spcPts val="0"/>
                        </a:spcAft>
                        <a:buClrTx/>
                        <a:buSzTx/>
                        <a:buFontTx/>
                        <a:buNone/>
                        <a:tabLst/>
                        <a:defRPr/>
                      </a:pPr>
                      <a:r>
                        <a:rPr lang="eu-ES" sz="1400" b="1" kern="1200" dirty="0" smtClean="0">
                          <a:solidFill>
                            <a:schemeClr val="tx1"/>
                          </a:solidFill>
                          <a:latin typeface="+mn-lt"/>
                          <a:ea typeface="Calibri"/>
                          <a:cs typeface="Times New Roman"/>
                        </a:rPr>
                        <a:t>3.4.Ebaluazioa: euskaren erabilera</a:t>
                      </a:r>
                      <a:r>
                        <a:rPr lang="eu-ES" sz="1400" b="1" kern="1200" baseline="0" dirty="0" smtClean="0">
                          <a:solidFill>
                            <a:schemeClr val="tx1"/>
                          </a:solidFill>
                          <a:latin typeface="+mn-lt"/>
                          <a:ea typeface="Calibri"/>
                          <a:cs typeface="Times New Roman"/>
                        </a:rPr>
                        <a:t> </a:t>
                      </a:r>
                      <a:r>
                        <a:rPr lang="eu-ES" sz="1400" b="1" kern="1200" dirty="0" smtClean="0">
                          <a:solidFill>
                            <a:schemeClr val="tx1"/>
                          </a:solidFill>
                          <a:latin typeface="+mn-lt"/>
                          <a:ea typeface="Calibri"/>
                          <a:cs typeface="Times New Roman"/>
                        </a:rPr>
                        <a:t>eta proposamen berriak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r>
                        <a:rPr lang="eu-ES" sz="1600" kern="1200" dirty="0" smtClean="0">
                          <a:solidFill>
                            <a:schemeClr val="tx1"/>
                          </a:solidFill>
                          <a:latin typeface="+mn-lt"/>
                          <a:ea typeface="+mn-ea"/>
                          <a:cs typeface="+mn-cs"/>
                        </a:rPr>
                        <a:t>Adierazleen betetze maila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2018ko iraila</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vMerge="1">
                  <a:txBody>
                    <a:bodyPr/>
                    <a:lstStyle/>
                    <a:p>
                      <a:pPr marL="64770" marR="83185" indent="0" algn="just" defTabSz="914400" rtl="0" eaLnBrk="1" fontAlgn="auto" latinLnBrk="0" hangingPunct="1">
                        <a:lnSpc>
                          <a:spcPct val="100000"/>
                        </a:lnSpc>
                        <a:spcBef>
                          <a:spcPts val="0"/>
                        </a:spcBef>
                        <a:spcAft>
                          <a:spcPts val="0"/>
                        </a:spcAft>
                        <a:buClrTx/>
                        <a:buSzTx/>
                        <a:buFontTx/>
                        <a:buNone/>
                        <a:tabLst/>
                        <a:defRPr/>
                      </a:pPr>
                      <a:endParaRPr lang="eu-ES" sz="1200" b="1" kern="1200" dirty="0" smtClean="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r>
                        <a:rPr lang="eu-ES" sz="1600" kern="1200" dirty="0" smtClean="0">
                          <a:solidFill>
                            <a:schemeClr val="tx1"/>
                          </a:solidFill>
                          <a:latin typeface="+mn-lt"/>
                          <a:ea typeface="+mn-ea"/>
                          <a:cs typeface="+mn-cs"/>
                        </a:rPr>
                        <a:t>Neurri berriak proposatu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2018ko urria</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
                <a:tc vMerge="1">
                  <a:txBody>
                    <a:bodyPr/>
                    <a:lstStyle/>
                    <a:p>
                      <a:pPr marL="64770" marR="83185" indent="0" algn="just" defTabSz="914400" rtl="0" eaLnBrk="1" fontAlgn="auto" latinLnBrk="0" hangingPunct="1">
                        <a:lnSpc>
                          <a:spcPct val="100000"/>
                        </a:lnSpc>
                        <a:spcBef>
                          <a:spcPts val="0"/>
                        </a:spcBef>
                        <a:spcAft>
                          <a:spcPts val="0"/>
                        </a:spcAft>
                        <a:buClrTx/>
                        <a:buSzTx/>
                        <a:buFontTx/>
                        <a:buNone/>
                        <a:tabLst/>
                        <a:defRPr/>
                      </a:pPr>
                      <a:endParaRPr lang="eu-ES" sz="1200" b="1" kern="1200" dirty="0" smtClean="0">
                        <a:solidFill>
                          <a:schemeClr val="tx1"/>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0"/>
                      <a:r>
                        <a:rPr lang="eu-ES" sz="1600" kern="1200" dirty="0" smtClean="0">
                          <a:solidFill>
                            <a:schemeClr val="tx1"/>
                          </a:solidFill>
                          <a:latin typeface="+mn-lt"/>
                          <a:ea typeface="+mn-ea"/>
                          <a:cs typeface="+mn-cs"/>
                        </a:rPr>
                        <a:t>Aitortzak eta praktika onak zabaldu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marR="313055" indent="0" algn="ctr" defTabSz="914400" rtl="0" eaLnBrk="1" latinLnBrk="0" hangingPunct="1">
                        <a:spcAft>
                          <a:spcPts val="0"/>
                        </a:spcAft>
                        <a:buFont typeface="Arial" pitchFamily="34" charset="0"/>
                        <a:buNone/>
                      </a:pPr>
                      <a:r>
                        <a:rPr lang="eu-ES" sz="1400" b="1" kern="1200" spc="-5" baseline="0" dirty="0" smtClean="0">
                          <a:solidFill>
                            <a:schemeClr val="tx1"/>
                          </a:solidFill>
                          <a:latin typeface="+mn-lt"/>
                          <a:ea typeface="Calibri"/>
                          <a:cs typeface="Times New Roman"/>
                        </a:rPr>
                        <a:t>2018ko azaroa</a:t>
                      </a:r>
                      <a:endParaRPr lang="eu-ES" sz="1400" b="1" kern="1200" spc="-5" baseline="0" dirty="0">
                        <a:solidFill>
                          <a:schemeClr val="tx1"/>
                        </a:solidFill>
                        <a:latin typeface="+mn-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 name="Dataren leku-marka 33"/>
          <p:cNvSpPr>
            <a:spLocks noGrp="1"/>
          </p:cNvSpPr>
          <p:nvPr>
            <p:ph type="dt" sz="half" idx="10"/>
          </p:nvPr>
        </p:nvSpPr>
        <p:spPr/>
        <p:txBody>
          <a:bodyPr/>
          <a:lstStyle/>
          <a:p>
            <a:fld id="{815B7E9D-5497-4E4E-93F4-84BBA64FB70B}" type="datetime1">
              <a:rPr lang="es-ES" smtClean="0"/>
              <a:pPr/>
              <a:t>12/04/2018</a:t>
            </a:fld>
            <a:endParaRPr lang="es-ES" dirty="0"/>
          </a:p>
        </p:txBody>
      </p:sp>
      <p:sp>
        <p:nvSpPr>
          <p:cNvPr id="35" name="Diapositibaren zenbakiaren leku-marka 34"/>
          <p:cNvSpPr>
            <a:spLocks noGrp="1"/>
          </p:cNvSpPr>
          <p:nvPr>
            <p:ph type="sldNum" sz="quarter" idx="12"/>
          </p:nvPr>
        </p:nvSpPr>
        <p:spPr/>
        <p:txBody>
          <a:bodyPr/>
          <a:lstStyle/>
          <a:p>
            <a:fld id="{70A8D00D-AA64-4BEB-9BA8-9FDB985FC9C4}" type="slidenum">
              <a:rPr lang="es-ES" smtClean="0"/>
              <a:pPr/>
              <a:t>9</a:t>
            </a:fld>
            <a:endParaRPr lang="es-ES" dirty="0"/>
          </a:p>
        </p:txBody>
      </p:sp>
      <p:grpSp>
        <p:nvGrpSpPr>
          <p:cNvPr id="25" name="Elkartu 24"/>
          <p:cNvGrpSpPr/>
          <p:nvPr/>
        </p:nvGrpSpPr>
        <p:grpSpPr>
          <a:xfrm>
            <a:off x="2776389" y="6825328"/>
            <a:ext cx="2023240" cy="591707"/>
            <a:chOff x="5018766" y="6621601"/>
            <a:chExt cx="2023240" cy="591707"/>
          </a:xfrm>
        </p:grpSpPr>
        <p:pic>
          <p:nvPicPr>
            <p:cNvPr id="26" name="Irudia 2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18766" y="6621601"/>
              <a:ext cx="683526" cy="540000"/>
            </a:xfrm>
            <a:prstGeom prst="rect">
              <a:avLst/>
            </a:prstGeom>
          </p:spPr>
        </p:pic>
        <p:pic>
          <p:nvPicPr>
            <p:cNvPr id="27" name="Irudia 2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76292" y="6673308"/>
              <a:ext cx="1065714" cy="54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205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ko ga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ko ga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9444</TotalTime>
  <Words>2098</Words>
  <Application>Microsoft Office PowerPoint</Application>
  <PresentationFormat>Pertsonalizatua</PresentationFormat>
  <Paragraphs>1042</Paragraphs>
  <Slides>40</Slides>
  <Notes>39</Notes>
  <HiddenSlides>0</HiddenSlides>
  <MMClips>2</MMClips>
  <ScaleCrop>false</ScaleCrop>
  <HeadingPairs>
    <vt:vector size="4" baseType="variant">
      <vt:variant>
        <vt:lpstr>Gaia</vt:lpstr>
      </vt:variant>
      <vt:variant>
        <vt:i4>1</vt:i4>
      </vt:variant>
      <vt:variant>
        <vt:lpstr>Diapositiben tituluak</vt:lpstr>
      </vt:variant>
      <vt:variant>
        <vt:i4>40</vt:i4>
      </vt:variant>
    </vt:vector>
  </HeadingPairs>
  <TitlesOfParts>
    <vt:vector size="41" baseType="lpstr">
      <vt:lpstr>Office-ko gaia</vt:lpstr>
      <vt:lpstr>Diapositiba 1</vt:lpstr>
      <vt:lpstr>Diapositiba 2</vt:lpstr>
      <vt:lpstr>Diapositiba 3</vt:lpstr>
      <vt:lpstr>Diapositiba 4</vt:lpstr>
      <vt:lpstr>Diapositiba 5</vt:lpstr>
      <vt:lpstr>Diapositiba 6</vt:lpstr>
      <vt:lpstr>Diapositiba 7</vt:lpstr>
      <vt:lpstr>Diapositiba 8</vt:lpstr>
      <vt:lpstr>Diapositiba 9</vt:lpstr>
      <vt:lpstr>Diapositiba 10</vt:lpstr>
      <vt:lpstr>Diapositiba 11</vt:lpstr>
      <vt:lpstr>Diapositiba 12</vt:lpstr>
      <vt:lpstr>Diapositiba 13</vt:lpstr>
      <vt:lpstr>Diapositiba 14</vt:lpstr>
      <vt:lpstr>Diapositiba 15</vt:lpstr>
      <vt:lpstr>Diapositiba 16</vt:lpstr>
      <vt:lpstr>Diapositiba 17</vt:lpstr>
      <vt:lpstr>Diapositiba 18</vt:lpstr>
      <vt:lpstr>Diapositiba 19</vt:lpstr>
      <vt:lpstr>Diapositiba 20</vt:lpstr>
      <vt:lpstr>Diapositiba 21</vt:lpstr>
      <vt:lpstr>Diapositiba 22</vt:lpstr>
      <vt:lpstr>Diapositiba 23</vt:lpstr>
      <vt:lpstr>Diapositiba 24</vt:lpstr>
      <vt:lpstr>Diapositiba 25</vt:lpstr>
      <vt:lpstr>Diapositiba 26</vt:lpstr>
      <vt:lpstr>Diapositiba 27</vt:lpstr>
      <vt:lpstr>Diapositiba 28</vt:lpstr>
      <vt:lpstr>Diapositiba 29</vt:lpstr>
      <vt:lpstr>Diapositiba 30</vt:lpstr>
      <vt:lpstr>Diapositiba 31</vt:lpstr>
      <vt:lpstr>Diapositiba 32</vt:lpstr>
      <vt:lpstr>Diapositiba 33</vt:lpstr>
      <vt:lpstr>Diapositiba 34</vt:lpstr>
      <vt:lpstr>Diapositiba 35</vt:lpstr>
      <vt:lpstr>Diapositiba 36</vt:lpstr>
      <vt:lpstr>Diapositiba 37</vt:lpstr>
      <vt:lpstr>Diapositiba 38</vt:lpstr>
      <vt:lpstr>Diapositiba 39</vt:lpstr>
      <vt:lpstr>Diapositiba 40</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Kepa</cp:lastModifiedBy>
  <cp:revision>304</cp:revision>
  <dcterms:created xsi:type="dcterms:W3CDTF">2016-10-26T08:30:10Z</dcterms:created>
  <dcterms:modified xsi:type="dcterms:W3CDTF">2018-04-12T16:19:21Z</dcterms:modified>
</cp:coreProperties>
</file>