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u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2250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uluaren diapositi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Azpititulua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u-ES" smtClean="0"/>
              <a:t>Egin klik maisuaren azpititulu-estiloa editatzeko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ulua eta testu bertika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ulu bertikala eta test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buru bertikala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bertika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ulua eta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talaren goibur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i edu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onparazi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4" name="Edukiaren leku-mark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5" name="Testuaren leku-mark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6" name="Edukiaren leku-mark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7" name="Dataren leku-mark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8" name="Orri-oinaren leku-mark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9" name="Diapositibaren zenbakiaren leku-mark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ulua bakar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Dataren leku-mark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4" name="Orri-oinaren leku-mark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5" name="Diapositibaren zenbakiaren leku-mark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uts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ren leku-mark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3" name="Orri-oinaren leku-mark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4" name="Diapositibaren zenbakiaren leku-mark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pigrafedun edu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Edukiaren leku-mark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Epigrafedun ir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ulua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Irudiaren leku-mar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u-ES"/>
          </a:p>
        </p:txBody>
      </p:sp>
      <p:sp>
        <p:nvSpPr>
          <p:cNvPr id="4" name="Testuaren leku-mark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u-ES" smtClean="0"/>
              <a:t>Egin klik testu maisuaren estiloak aldatzeko</a:t>
            </a:r>
          </a:p>
        </p:txBody>
      </p:sp>
      <p:sp>
        <p:nvSpPr>
          <p:cNvPr id="5" name="Dataren leku-mark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6" name="Orri-oinaren leku-mark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u-ES"/>
          </a:p>
        </p:txBody>
      </p:sp>
      <p:sp>
        <p:nvSpPr>
          <p:cNvPr id="7" name="Diapositibaren zenbakiaren leku-mark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zenaren leku-mark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u-ES" smtClean="0"/>
              <a:t>Egin klik titulu maisuaren estiloa aldatzeko</a:t>
            </a:r>
            <a:endParaRPr lang="eu-ES"/>
          </a:p>
        </p:txBody>
      </p:sp>
      <p:sp>
        <p:nvSpPr>
          <p:cNvPr id="3" name="Testuaren leku-mark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u-ES" smtClean="0"/>
              <a:t>Egin klik testu maisuaren estiloak aldatzeko</a:t>
            </a:r>
          </a:p>
          <a:p>
            <a:pPr lvl="1"/>
            <a:r>
              <a:rPr lang="eu-ES" smtClean="0"/>
              <a:t>Bigarren maila</a:t>
            </a:r>
          </a:p>
          <a:p>
            <a:pPr lvl="2"/>
            <a:r>
              <a:rPr lang="eu-ES" smtClean="0"/>
              <a:t>Hirugarren maila</a:t>
            </a:r>
          </a:p>
          <a:p>
            <a:pPr lvl="3"/>
            <a:r>
              <a:rPr lang="eu-ES" smtClean="0"/>
              <a:t>Laugarren maila</a:t>
            </a:r>
          </a:p>
          <a:p>
            <a:pPr lvl="4"/>
            <a:r>
              <a:rPr lang="eu-ES" smtClean="0"/>
              <a:t>Bosgarren maila</a:t>
            </a:r>
            <a:endParaRPr lang="eu-ES"/>
          </a:p>
        </p:txBody>
      </p:sp>
      <p:sp>
        <p:nvSpPr>
          <p:cNvPr id="4" name="Dataren leku-mark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80AAE-017E-49F3-8875-E0EB6FF36DD7}" type="datetimeFigureOut">
              <a:rPr lang="eu-ES" smtClean="0"/>
              <a:pPr/>
              <a:t>2022/04/25</a:t>
            </a:fld>
            <a:endParaRPr lang="eu-ES"/>
          </a:p>
        </p:txBody>
      </p:sp>
      <p:sp>
        <p:nvSpPr>
          <p:cNvPr id="5" name="Orri-oinaren leku-mark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u-ES"/>
          </a:p>
        </p:txBody>
      </p:sp>
      <p:sp>
        <p:nvSpPr>
          <p:cNvPr id="6" name="Diapositibaren zenbakiaren leku-mark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FC63-53B5-49FE-B5E6-48E76206C024}" type="slidenum">
              <a:rPr lang="eu-ES" smtClean="0"/>
              <a:pPr/>
              <a:t>‹#›</a:t>
            </a:fld>
            <a:endParaRPr lang="eu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u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skadi.eus/irale-2022-2023-ikasturtea/web01-a3heusk/eu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www.euskadi.eus/contenidos/informacion/irale_22_23_barne_fun_fij_cert/eu_def/adjuntos/4_R400_ADIERAZPENAZ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uskadi.eus/contenidos/informacion/irale_22_23_barne_fun_fij_cert/eu_def/adjuntos/7_1_R400_egitasmo_txostenerako_gida.pdf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24878" t="20139" r="68503" b="66666"/>
          <a:stretch>
            <a:fillRect/>
          </a:stretch>
        </p:blipFill>
        <p:spPr bwMode="auto">
          <a:xfrm>
            <a:off x="1357290" y="714356"/>
            <a:ext cx="654221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</a:t>
            </a:r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DEIALDIA: </a:t>
            </a:r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HEMEN</a:t>
            </a:r>
            <a:endParaRPr lang="eu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u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EUSKARAZKO IKASMATERIALAK SORTZEN TREBATZEKO IKASTAROA</a:t>
            </a:r>
          </a:p>
          <a:p>
            <a:pPr algn="ctr"/>
            <a:endParaRPr lang="eu-ES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eu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Materialak sortu: </a:t>
            </a:r>
          </a:p>
          <a:p>
            <a:pPr algn="ctr"/>
            <a:r>
              <a:rPr lang="eu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idatzizkoak</a:t>
            </a:r>
          </a:p>
          <a:p>
            <a:pPr algn="ctr"/>
            <a:r>
              <a:rPr lang="eu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-ahozkoak</a:t>
            </a:r>
            <a:endParaRPr lang="eu-E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ikus-entzunezkoak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DEIALDIA</a:t>
            </a:r>
          </a:p>
        </p:txBody>
      </p:sp>
      <p:sp>
        <p:nvSpPr>
          <p:cNvPr id="10" name="TestuKoadroa 9"/>
          <p:cNvSpPr txBox="1"/>
          <p:nvPr/>
        </p:nvSpPr>
        <p:spPr>
          <a:xfrm>
            <a:off x="1000100" y="1571612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u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Deialdiaren </a:t>
            </a:r>
            <a:r>
              <a:rPr lang="eu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argitarapena</a:t>
            </a:r>
            <a:r>
              <a:rPr lang="eu-ES" sz="2000" dirty="0" smtClean="0">
                <a:solidFill>
                  <a:schemeClr val="bg1"/>
                </a:solidFill>
              </a:rPr>
              <a:t>: apirilak 22</a:t>
            </a:r>
          </a:p>
          <a:p>
            <a:pPr>
              <a:lnSpc>
                <a:spcPct val="150000"/>
              </a:lnSpc>
            </a:pPr>
            <a:r>
              <a:rPr lang="eu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Eskaerak</a:t>
            </a:r>
            <a:r>
              <a:rPr lang="eu-ES" sz="2000" dirty="0" smtClean="0">
                <a:solidFill>
                  <a:schemeClr val="bg1"/>
                </a:solidFill>
              </a:rPr>
              <a:t>: apirilak 25-maiatzak </a:t>
            </a:r>
            <a:r>
              <a:rPr lang="eu-ES" sz="2000" dirty="0" smtClean="0">
                <a:solidFill>
                  <a:schemeClr val="bg1"/>
                </a:solidFill>
              </a:rPr>
              <a:t>16 (biak barne)</a:t>
            </a:r>
            <a:endParaRPr lang="eu-ES" sz="20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u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Ebazpena</a:t>
            </a:r>
            <a:r>
              <a:rPr lang="eu-ES" sz="2000" dirty="0" smtClean="0">
                <a:solidFill>
                  <a:schemeClr val="bg1"/>
                </a:solidFill>
              </a:rPr>
              <a:t>: ekainak </a:t>
            </a:r>
            <a:r>
              <a:rPr lang="eu-ES" sz="2000" dirty="0" smtClean="0">
                <a:solidFill>
                  <a:schemeClr val="bg1"/>
                </a:solidFill>
              </a:rPr>
              <a:t>20 </a:t>
            </a:r>
            <a:r>
              <a:rPr lang="eu-ES" sz="2000" dirty="0" smtClean="0">
                <a:solidFill>
                  <a:schemeClr val="bg1"/>
                </a:solidFill>
              </a:rPr>
              <a:t>(behin-behinekoa)</a:t>
            </a:r>
          </a:p>
          <a:p>
            <a:pPr>
              <a:lnSpc>
                <a:spcPct val="150000"/>
              </a:lnSpc>
            </a:pPr>
            <a:r>
              <a:rPr lang="eu-ES" sz="2000" dirty="0">
                <a:solidFill>
                  <a:schemeClr val="bg1"/>
                </a:solidFill>
              </a:rPr>
              <a:t> </a:t>
            </a:r>
            <a:r>
              <a:rPr lang="eu-ES" sz="2000" dirty="0" smtClean="0">
                <a:solidFill>
                  <a:schemeClr val="bg1"/>
                </a:solidFill>
              </a:rPr>
              <a:t>                   </a:t>
            </a:r>
            <a:r>
              <a:rPr lang="eu-ES" sz="2000" dirty="0" smtClean="0">
                <a:solidFill>
                  <a:schemeClr val="bg1"/>
                </a:solidFill>
              </a:rPr>
              <a:t>ekainak 30(behin-betikoa</a:t>
            </a:r>
            <a:r>
              <a:rPr lang="eu-ES" sz="2000" dirty="0" smtClean="0">
                <a:solidFill>
                  <a:schemeClr val="bg1"/>
                </a:solidFill>
              </a:rPr>
              <a:t>)</a:t>
            </a:r>
          </a:p>
          <a:p>
            <a:endParaRPr lang="eu-ES" sz="2000" dirty="0">
              <a:solidFill>
                <a:schemeClr val="bg1"/>
              </a:solidFill>
            </a:endParaRPr>
          </a:p>
          <a:p>
            <a:endParaRPr lang="eu-ES" sz="2000" dirty="0" smtClean="0">
              <a:solidFill>
                <a:schemeClr val="bg1"/>
              </a:solidFill>
            </a:endParaRPr>
          </a:p>
          <a:p>
            <a:endParaRPr lang="eu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DEIALDIA (iazko informazioa)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 l="16205" t="31944" r="66905" b="31250"/>
          <a:stretch>
            <a:fillRect/>
          </a:stretch>
        </p:blipFill>
        <p:spPr bwMode="auto">
          <a:xfrm>
            <a:off x="2071670" y="1142984"/>
            <a:ext cx="528641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Laukizuzena 10"/>
          <p:cNvSpPr/>
          <p:nvPr/>
        </p:nvSpPr>
        <p:spPr>
          <a:xfrm>
            <a:off x="4143372" y="3071810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" dirty="0" smtClean="0"/>
              <a:t>2022/09/07</a:t>
            </a:r>
            <a:endParaRPr lang="eu-ES" sz="800" dirty="0"/>
          </a:p>
        </p:txBody>
      </p:sp>
      <p:sp>
        <p:nvSpPr>
          <p:cNvPr id="12" name="Laukizuzena 11"/>
          <p:cNvSpPr/>
          <p:nvPr/>
        </p:nvSpPr>
        <p:spPr>
          <a:xfrm>
            <a:off x="5572132" y="3071810"/>
            <a:ext cx="785818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u-ES" sz="800" dirty="0" smtClean="0"/>
              <a:t>2022/12/22</a:t>
            </a:r>
            <a:endParaRPr lang="eu-E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DEIALDIA (iazko informazioa)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 l="62553" t="20833" r="12112" b="35417"/>
          <a:stretch>
            <a:fillRect/>
          </a:stretch>
        </p:blipFill>
        <p:spPr bwMode="auto">
          <a:xfrm>
            <a:off x="1500166" y="1571612"/>
            <a:ext cx="5857916" cy="332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Lotura-marra zuzena 11"/>
          <p:cNvCxnSpPr/>
          <p:nvPr/>
        </p:nvCxnSpPr>
        <p:spPr>
          <a:xfrm>
            <a:off x="1714480" y="2071678"/>
            <a:ext cx="471490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zidun lotura-marra zuzena 13"/>
          <p:cNvCxnSpPr/>
          <p:nvPr/>
        </p:nvCxnSpPr>
        <p:spPr>
          <a:xfrm>
            <a:off x="1714480" y="3143248"/>
            <a:ext cx="57150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a 16"/>
          <p:cNvSpPr/>
          <p:nvPr/>
        </p:nvSpPr>
        <p:spPr>
          <a:xfrm>
            <a:off x="3143240" y="3000372"/>
            <a:ext cx="1428760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cxnSp>
        <p:nvCxnSpPr>
          <p:cNvPr id="19" name="Lotura-marra zuzena 18"/>
          <p:cNvCxnSpPr/>
          <p:nvPr/>
        </p:nvCxnSpPr>
        <p:spPr>
          <a:xfrm>
            <a:off x="5643570" y="4357694"/>
            <a:ext cx="13573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stuKoadroa 12"/>
          <p:cNvSpPr txBox="1"/>
          <p:nvPr/>
        </p:nvSpPr>
        <p:spPr>
          <a:xfrm>
            <a:off x="4286248" y="457200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dirty="0" smtClean="0">
                <a:hlinkClick r:id="rId7"/>
              </a:rPr>
              <a:t>DESKARGATU</a:t>
            </a:r>
            <a:endParaRPr lang="eu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DEIALDIA (2022)</a:t>
            </a:r>
          </a:p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Lehentasun irizpideak ordena honetan: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 l="409" t="42912" r="67259" b="33333"/>
          <a:stretch>
            <a:fillRect/>
          </a:stretch>
        </p:blipFill>
        <p:spPr bwMode="auto">
          <a:xfrm>
            <a:off x="642910" y="1643050"/>
            <a:ext cx="80010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 l="62392" t="38732" r="19231" b="42047"/>
          <a:stretch>
            <a:fillRect/>
          </a:stretch>
        </p:blipFill>
        <p:spPr bwMode="auto">
          <a:xfrm>
            <a:off x="4071934" y="3571876"/>
            <a:ext cx="457203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DEIALDIA (2022)</a:t>
            </a:r>
          </a:p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Lehentasun irizpideak ordena honetan: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 l="1141" t="39584" r="65992" b="43055"/>
          <a:stretch>
            <a:fillRect/>
          </a:stretch>
        </p:blipFill>
        <p:spPr bwMode="auto">
          <a:xfrm>
            <a:off x="571472" y="2071678"/>
            <a:ext cx="8072526" cy="140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udia 3" descr="logoa_we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5" y="5643579"/>
            <a:ext cx="2411677" cy="857256"/>
          </a:xfrm>
          <a:prstGeom prst="rect">
            <a:avLst/>
          </a:prstGeom>
        </p:spPr>
      </p:pic>
      <p:pic>
        <p:nvPicPr>
          <p:cNvPr id="5" name="Irudia 4" descr="ir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5572140"/>
            <a:ext cx="1885950" cy="1114425"/>
          </a:xfrm>
          <a:prstGeom prst="rect">
            <a:avLst/>
          </a:prstGeom>
        </p:spPr>
      </p:pic>
      <p:pic>
        <p:nvPicPr>
          <p:cNvPr id="6" name="Irudia 5" descr="logo_FP_beltza-01-300x2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5500702"/>
            <a:ext cx="1071570" cy="1050139"/>
          </a:xfrm>
          <a:prstGeom prst="rect">
            <a:avLst/>
          </a:prstGeom>
        </p:spPr>
      </p:pic>
      <p:pic>
        <p:nvPicPr>
          <p:cNvPr id="7" name="Irudia 6" descr="txantxangorria-logo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715016"/>
            <a:ext cx="928694" cy="786737"/>
          </a:xfrm>
          <a:prstGeom prst="rect">
            <a:avLst/>
          </a:prstGeom>
        </p:spPr>
      </p:pic>
      <p:sp>
        <p:nvSpPr>
          <p:cNvPr id="8" name="Laukizuzena 7"/>
          <p:cNvSpPr/>
          <p:nvPr/>
        </p:nvSpPr>
        <p:spPr>
          <a:xfrm>
            <a:off x="214282" y="285728"/>
            <a:ext cx="8715436" cy="492922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  <p:sp>
        <p:nvSpPr>
          <p:cNvPr id="9" name="TestuKoadroa 8"/>
          <p:cNvSpPr txBox="1"/>
          <p:nvPr/>
        </p:nvSpPr>
        <p:spPr>
          <a:xfrm>
            <a:off x="785786" y="500042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u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R400 DEIALDIA </a:t>
            </a:r>
          </a:p>
        </p:txBody>
      </p:sp>
      <p:sp>
        <p:nvSpPr>
          <p:cNvPr id="10" name="TestuKoadroa 9"/>
          <p:cNvSpPr txBox="1"/>
          <p:nvPr/>
        </p:nvSpPr>
        <p:spPr>
          <a:xfrm>
            <a:off x="1500166" y="1285860"/>
            <a:ext cx="685804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u-E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R400 egitasmoko txostenaren EREDUA:</a:t>
            </a:r>
          </a:p>
          <a:p>
            <a:pPr lvl="1" algn="ctr">
              <a:lnSpc>
                <a:spcPct val="150000"/>
              </a:lnSpc>
            </a:pPr>
            <a:r>
              <a:rPr lang="eu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deskargatu</a:t>
            </a:r>
            <a:endParaRPr lang="eu-E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ko ga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88</Words>
  <Application>Microsoft Office PowerPoint</Application>
  <PresentationFormat>Pantailako aurkezpena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8</vt:i4>
      </vt:variant>
    </vt:vector>
  </HeadingPairs>
  <TitlesOfParts>
    <vt:vector size="9" baseType="lpstr">
      <vt:lpstr>Office-ko gaia</vt:lpstr>
      <vt:lpstr>Diapositiba 1</vt:lpstr>
      <vt:lpstr>Diapositiba 2</vt:lpstr>
      <vt:lpstr>Diapositiba 3</vt:lpstr>
      <vt:lpstr>Diapositiba 4</vt:lpstr>
      <vt:lpstr>Diapositiba 5</vt:lpstr>
      <vt:lpstr>Diapositiba 6</vt:lpstr>
      <vt:lpstr>Diapositiba 7</vt:lpstr>
      <vt:lpstr>Diapositiba 8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Diapositiba 1</dc:title>
  <dc:creator>Kepa</dc:creator>
  <cp:lastModifiedBy>Kepa</cp:lastModifiedBy>
  <cp:revision>12</cp:revision>
  <dcterms:created xsi:type="dcterms:W3CDTF">2022-03-28T10:13:35Z</dcterms:created>
  <dcterms:modified xsi:type="dcterms:W3CDTF">2022-04-25T12:32:34Z</dcterms:modified>
</cp:coreProperties>
</file>