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9" r:id="rId2"/>
    <p:sldId id="280" r:id="rId3"/>
    <p:sldId id="262" r:id="rId4"/>
    <p:sldId id="331" r:id="rId5"/>
    <p:sldId id="333" r:id="rId6"/>
    <p:sldId id="334" r:id="rId7"/>
    <p:sldId id="335" r:id="rId8"/>
    <p:sldId id="301" r:id="rId9"/>
    <p:sldId id="336" r:id="rId10"/>
    <p:sldId id="309" r:id="rId11"/>
    <p:sldId id="337" r:id="rId12"/>
    <p:sldId id="330" r:id="rId13"/>
    <p:sldId id="318" r:id="rId14"/>
    <p:sldId id="319" r:id="rId15"/>
    <p:sldId id="322" r:id="rId16"/>
    <p:sldId id="332" r:id="rId17"/>
  </p:sldIdLst>
  <p:sldSz cx="12192000" cy="6858000"/>
  <p:notesSz cx="9872663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zio lehenetsia" id="{B9D6A16E-E21A-4F6A-88A4-9C24C71D7B55}">
          <p14:sldIdLst>
            <p14:sldId id="329"/>
            <p14:sldId id="280"/>
            <p14:sldId id="262"/>
            <p14:sldId id="331"/>
            <p14:sldId id="333"/>
            <p14:sldId id="334"/>
            <p14:sldId id="335"/>
            <p14:sldId id="301"/>
            <p14:sldId id="336"/>
            <p14:sldId id="309"/>
            <p14:sldId id="337"/>
            <p14:sldId id="330"/>
            <p14:sldId id="318"/>
            <p14:sldId id="319"/>
          </p14:sldIdLst>
        </p14:section>
        <p14:section name="Titulurik gabeko atala" id="{77081DF2-6561-43B8-B8F4-6F2B82E5B717}">
          <p14:sldIdLst>
            <p14:sldId id="322"/>
            <p14:sldId id="33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78134E-DBF3-41BB-9F4B-F132DDBBE061}" name="Larrañaga Larrañaga, Jokin" initials="LLJ" userId="S::jlarranaga@araba.eus::a0afdae5-768b-4bad-84fa-0b3d39cb5c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rañaga Larrañaga, Jokin" initials="LLJ" lastIdx="1" clrIdx="0">
    <p:extLst>
      <p:ext uri="{19B8F6BF-5375-455C-9EA6-DF929625EA0E}">
        <p15:presenceInfo xmlns:p15="http://schemas.microsoft.com/office/powerpoint/2012/main" xmlns="" userId="S::jlarranaga@araba.eus::a0afdae5-768b-4bad-84fa-0b3d39cb5c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75C1C"/>
    <a:srgbClr val="A86A60"/>
    <a:srgbClr val="BE4AB8"/>
    <a:srgbClr val="66FFFF"/>
    <a:srgbClr val="009999"/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2. tarteko estiloa - 1. aldaer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5"/>
    <p:restoredTop sz="94678"/>
  </p:normalViewPr>
  <p:slideViewPr>
    <p:cSldViewPr snapToGrid="0" snapToObjects="1">
      <p:cViewPr varScale="1">
        <p:scale>
          <a:sx n="79" d="100"/>
          <a:sy n="79" d="100"/>
        </p:scale>
        <p:origin x="-61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>
            <a:extLst>
              <a:ext uri="{FF2B5EF4-FFF2-40B4-BE49-F238E27FC236}">
                <a16:creationId xmlns:a16="http://schemas.microsoft.com/office/drawing/2014/main" xmlns="" id="{855D8E29-26EC-5590-139B-46DBB8A40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Dataren leku-marka 2">
            <a:extLst>
              <a:ext uri="{FF2B5EF4-FFF2-40B4-BE49-F238E27FC236}">
                <a16:creationId xmlns:a16="http://schemas.microsoft.com/office/drawing/2014/main" xmlns="" id="{F6F7DE3E-23CB-971D-6389-CAFB78FBE9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56F4-8A61-4AC4-B4A9-C2C9B7ACE339}" type="datetimeFigureOut">
              <a:rPr lang="eu-ES" smtClean="0"/>
              <a:pPr/>
              <a:t>2025/10/2</a:t>
            </a:fld>
            <a:endParaRPr lang="eu-ES"/>
          </a:p>
        </p:txBody>
      </p:sp>
      <p:sp>
        <p:nvSpPr>
          <p:cNvPr id="4" name="Orri-oinaren leku-marka 3">
            <a:extLst>
              <a:ext uri="{FF2B5EF4-FFF2-40B4-BE49-F238E27FC236}">
                <a16:creationId xmlns:a16="http://schemas.microsoft.com/office/drawing/2014/main" xmlns="" id="{01EDA4CD-F980-A750-3BA8-A0CBC4A00B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5" name="Diapositibaren zenbakiaren leku-marka 4">
            <a:extLst>
              <a:ext uri="{FF2B5EF4-FFF2-40B4-BE49-F238E27FC236}">
                <a16:creationId xmlns:a16="http://schemas.microsoft.com/office/drawing/2014/main" xmlns="" id="{5A90CE3C-8A82-1954-FC4B-EF286109AD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9151F-30D8-46AE-AE72-897D58E9A86B}" type="slidenum">
              <a:rPr lang="eu-ES" smtClean="0"/>
              <a:pPr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xmlns="" val="943047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0F316-487B-5044-97F3-346B543C4086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6EECE-8657-A846-A828-D5A9189BD56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56989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E0FC9A-BA0D-78F2-A5A6-27BD80E90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>
            <a:extLst>
              <a:ext uri="{FF2B5EF4-FFF2-40B4-BE49-F238E27FC236}">
                <a16:creationId xmlns:a16="http://schemas.microsoft.com/office/drawing/2014/main" xmlns="" id="{5C5D254E-E529-A21C-9D8B-320136BA8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>
            <a:extLst>
              <a:ext uri="{FF2B5EF4-FFF2-40B4-BE49-F238E27FC236}">
                <a16:creationId xmlns:a16="http://schemas.microsoft.com/office/drawing/2014/main" xmlns="" id="{F23A67F9-A932-4934-1DD0-CDEC8E6D5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>
            <a:extLst>
              <a:ext uri="{FF2B5EF4-FFF2-40B4-BE49-F238E27FC236}">
                <a16:creationId xmlns:a16="http://schemas.microsoft.com/office/drawing/2014/main" xmlns="" id="{A4ED83E3-44A7-A138-EC69-9B3493E7C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EECE-8657-A846-A828-D5A9189BD566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2456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EECE-8657-A846-A828-D5A9189BD566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68863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EECE-8657-A846-A828-D5A9189BD566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6146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9F68AC-BB72-3B45-5C3E-3312C2D5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>
            <a:extLst>
              <a:ext uri="{FF2B5EF4-FFF2-40B4-BE49-F238E27FC236}">
                <a16:creationId xmlns:a16="http://schemas.microsoft.com/office/drawing/2014/main" xmlns="" id="{5FC69210-E150-8172-01BF-6ED32F5DD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>
            <a:extLst>
              <a:ext uri="{FF2B5EF4-FFF2-40B4-BE49-F238E27FC236}">
                <a16:creationId xmlns:a16="http://schemas.microsoft.com/office/drawing/2014/main" xmlns="" id="{0030693B-F231-6C96-D286-FBBBA2ED2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>
            <a:extLst>
              <a:ext uri="{FF2B5EF4-FFF2-40B4-BE49-F238E27FC236}">
                <a16:creationId xmlns:a16="http://schemas.microsoft.com/office/drawing/2014/main" xmlns="" id="{58F02F8F-7099-F964-DE90-EB6B0B79C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EECE-8657-A846-A828-D5A9189BD566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5552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B5014F-B6D8-320C-0EED-F5FC73CF7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>
            <a:extLst>
              <a:ext uri="{FF2B5EF4-FFF2-40B4-BE49-F238E27FC236}">
                <a16:creationId xmlns:a16="http://schemas.microsoft.com/office/drawing/2014/main" xmlns="" id="{AAA5C7FB-F8D2-B20B-C969-C6984AAB6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>
            <a:extLst>
              <a:ext uri="{FF2B5EF4-FFF2-40B4-BE49-F238E27FC236}">
                <a16:creationId xmlns:a16="http://schemas.microsoft.com/office/drawing/2014/main" xmlns="" id="{32790AA8-C92A-359C-1B3F-A0E1D169F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>
            <a:extLst>
              <a:ext uri="{FF2B5EF4-FFF2-40B4-BE49-F238E27FC236}">
                <a16:creationId xmlns:a16="http://schemas.microsoft.com/office/drawing/2014/main" xmlns="" id="{929BC774-D6EC-2437-0409-63A837A79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EECE-8657-A846-A828-D5A9189BD566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54592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641598-3589-C67A-72B6-F1DA5876E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>
            <a:extLst>
              <a:ext uri="{FF2B5EF4-FFF2-40B4-BE49-F238E27FC236}">
                <a16:creationId xmlns:a16="http://schemas.microsoft.com/office/drawing/2014/main" xmlns="" id="{1D2A81C8-715E-5A9F-1E62-E6A8D6B95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>
            <a:extLst>
              <a:ext uri="{FF2B5EF4-FFF2-40B4-BE49-F238E27FC236}">
                <a16:creationId xmlns:a16="http://schemas.microsoft.com/office/drawing/2014/main" xmlns="" id="{9E0AEBB0-03D8-0672-D901-8582D8AF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>
            <a:extLst>
              <a:ext uri="{FF2B5EF4-FFF2-40B4-BE49-F238E27FC236}">
                <a16:creationId xmlns:a16="http://schemas.microsoft.com/office/drawing/2014/main" xmlns="" id="{0164128B-5773-3D1C-2486-EFD2FCD95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EECE-8657-A846-A828-D5A9189BD566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98798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B8C035-4CC9-BCE1-1B33-F58224657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>
            <a:extLst>
              <a:ext uri="{FF2B5EF4-FFF2-40B4-BE49-F238E27FC236}">
                <a16:creationId xmlns:a16="http://schemas.microsoft.com/office/drawing/2014/main" xmlns="" id="{0E38CEB6-37AD-7964-E120-5CC6735F1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>
            <a:extLst>
              <a:ext uri="{FF2B5EF4-FFF2-40B4-BE49-F238E27FC236}">
                <a16:creationId xmlns:a16="http://schemas.microsoft.com/office/drawing/2014/main" xmlns="" id="{E4ACA788-09A6-F83F-39A7-5FC17F59F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>
            <a:extLst>
              <a:ext uri="{FF2B5EF4-FFF2-40B4-BE49-F238E27FC236}">
                <a16:creationId xmlns:a16="http://schemas.microsoft.com/office/drawing/2014/main" xmlns="" id="{8F4E3B25-5FEC-1E1C-2A48-BCEFE51CE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EECE-8657-A846-A828-D5A9189BD566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689961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A8E180-C860-BF5D-A551-FDD3C302F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>
            <a:extLst>
              <a:ext uri="{FF2B5EF4-FFF2-40B4-BE49-F238E27FC236}">
                <a16:creationId xmlns:a16="http://schemas.microsoft.com/office/drawing/2014/main" xmlns="" id="{9F4EC928-B542-1134-CA44-C1B73F70B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>
            <a:extLst>
              <a:ext uri="{FF2B5EF4-FFF2-40B4-BE49-F238E27FC236}">
                <a16:creationId xmlns:a16="http://schemas.microsoft.com/office/drawing/2014/main" xmlns="" id="{5D7A947D-4FD1-1FF8-41EE-3274E863A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>
            <a:extLst>
              <a:ext uri="{FF2B5EF4-FFF2-40B4-BE49-F238E27FC236}">
                <a16:creationId xmlns:a16="http://schemas.microsoft.com/office/drawing/2014/main" xmlns="" id="{0657D697-8B89-7600-8E18-1319B500C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6EECE-8657-A846-A828-D5A9189BD566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43306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034C1D-59D7-C5B6-BF35-C010F00B4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A45EAE0-2179-BF24-50AC-D04A65E0A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30806CF-4787-9B83-53AB-43B32F97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7970F14-A3BD-6EEC-C2EA-E69E3791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F4F08D-536C-A21E-12B1-FA14D2A3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8" name="Irudia 7" descr="Hau duen irudia testua, Bataiarri, logotipoa, Grafikoak&#10;&#10;Baliteke AAk sortutako edukia zuzena ez izatea.">
            <a:extLst>
              <a:ext uri="{FF2B5EF4-FFF2-40B4-BE49-F238E27FC236}">
                <a16:creationId xmlns:a16="http://schemas.microsoft.com/office/drawing/2014/main" xmlns="" id="{A781138D-B6E3-41AF-7DD7-9FE519C3E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3544" y="36060"/>
            <a:ext cx="1988456" cy="1988456"/>
          </a:xfrm>
          <a:prstGeom prst="rect">
            <a:avLst/>
          </a:prstGeom>
        </p:spPr>
      </p:pic>
      <p:pic>
        <p:nvPicPr>
          <p:cNvPr id="10" name="Irudia 9" descr="Hau duen irudia testua, Bataiarri, Grafikoak, logotipoa&#10;&#10;Baliteke AAk sortutako edukia zuzena ez izatea.">
            <a:extLst>
              <a:ext uri="{FF2B5EF4-FFF2-40B4-BE49-F238E27FC236}">
                <a16:creationId xmlns:a16="http://schemas.microsoft.com/office/drawing/2014/main" xmlns="" id="{A0FA5441-ED00-9FD2-576E-0AC2E93AB2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86" y="15569"/>
            <a:ext cx="3401142" cy="14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093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D5758C-8817-6D28-9E56-04248E1D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5431C50-1B7D-41A1-8AF4-3CF8CE098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3BCA49-8F53-F191-BC8C-E5A41FA8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BA6EFA-3D48-E88A-1EE3-41088141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B9302A-D184-CBE9-0F3F-453B28CC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69098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CE42CDC-AEDC-8E3B-ED6C-4A22E3D78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B8784D6-FF9A-B6A8-B7D6-DFBDD46A5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F3D49B1-F7FC-997D-74B5-096CC184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C26183-DD89-8D90-C284-225C397C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76E6D7-6CBB-B527-2EA0-6E5D64F9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37690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4707F3-86FF-011A-9873-D870ED39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C448F2B-1E67-E4E5-9581-DD86ADE12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CB87162-FC85-DB5F-F3A0-4581288A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E43FAD5-E1AD-8A11-D7BA-1E73814A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E25FE1-E8C1-4AC4-A6E2-03279EA2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39441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71B174-E8BF-2E7A-E329-1CF45DEA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4DACA91-C8BF-6EBA-2703-0734E4305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B4EBC6-2827-B663-DD7B-2EC8906B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34EAA8-0872-BC0E-B799-9D82C27B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78BF220-D62A-DE50-F64C-6F85274E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164456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54B387-2EB1-8203-22EC-D26D18C5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1C39C24-82EB-939E-C522-31EB11C24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A84B0FF-ECE1-1C9E-95C3-E340BCCE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A2216C-1D82-D9C7-B29D-8BD959DF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0348763-A238-582E-B91D-D502D810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87EFE71-410A-6476-5802-11D6DA95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579319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78B83C-1F4F-D239-BA03-45A4B4C6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9BFB931-1251-2562-E1D8-A2EBE63F5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FA2C97E-499B-5085-C3EB-725FC4621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1D7B14E-D015-CB20-44E9-54CEE0A6B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2D4AA47-79CE-52BE-A9BB-3EC719889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682D440-C00A-8CDC-80B3-2E33245A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75876FB-A81B-4878-72FC-42C3490D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408F19F-2141-DA58-7C56-A9C7D6CA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7896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4385E1-1194-C06E-C8ED-BD49D8E5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66D0069-EF34-E92C-D14D-F1FF7556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2ED1E40-BD54-3026-D2AC-E1409C77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4661F3F-C684-9B88-6550-325D595D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815102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263017C-84CD-DF48-0C9A-A342AD39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08E10E4-2EB1-80A3-A083-ACB190333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59F7878-6712-EAA6-5685-A132924C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74883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8570B2-7C35-D28D-5350-90184974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A1EFAB9-2C7E-A6F6-144E-1F86798E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B23340A-FD8D-67DC-BC86-24ED31BD7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07CB54A-9A00-7750-D724-78BBEFDD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F9E3F9C-7A1F-88DB-9ADD-3C2FAA06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6CBD79B-B0D8-DB1F-7DC7-FDEF6AF1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228569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62A7CC-E6F4-7865-1F67-819E4074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BEE3CDF-0BF4-8C50-5A04-B102290EE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9B0854A-A2C0-857F-2790-F2F2CCC71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408AC4C-10AB-3B5D-6960-27304BA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CD3031-C798-EE49-5239-AAD4F16C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B7AF1C-2144-4D4E-A8A9-1B433EF8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968532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82AF2B4-C7A5-A260-3C0B-90D508DB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7359F27-97D2-4B71-5737-5C41C29E7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622D30-C156-5173-0234-B3A4E2115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13F1-3EA1-334B-8D22-59C769C5E747}" type="datetimeFigureOut">
              <a:rPr lang="es-ES_tradnl" smtClean="0"/>
              <a:pPr/>
              <a:t>02/10/2025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3B39870-441E-57A2-8218-2DAFD8992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4E37783-699F-9584-B909-24800D048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3904-8CE7-C340-AB4C-BF283D5767D4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Irudia 6">
            <a:extLst>
              <a:ext uri="{FF2B5EF4-FFF2-40B4-BE49-F238E27FC236}">
                <a16:creationId xmlns:a16="http://schemas.microsoft.com/office/drawing/2014/main" xmlns="" id="{118B9BE1-2894-8D07-D999-AA0E7EB331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91018" y="18255"/>
            <a:ext cx="1325563" cy="1325563"/>
          </a:xfrm>
          <a:prstGeom prst="rect">
            <a:avLst/>
          </a:prstGeom>
        </p:spPr>
      </p:pic>
      <p:pic>
        <p:nvPicPr>
          <p:cNvPr id="8" name="Irudia 7">
            <a:extLst>
              <a:ext uri="{FF2B5EF4-FFF2-40B4-BE49-F238E27FC236}">
                <a16:creationId xmlns:a16="http://schemas.microsoft.com/office/drawing/2014/main" xmlns="" id="{EA1766C9-8064-2D04-C784-887B75C227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-32257"/>
            <a:ext cx="1700932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67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lanabes-arabaneuskaralanea9651/video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uskaraba.eus/eu/lanabes/zer-d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D9952E1-E5B6-BD7E-D423-F9120CE53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stuKoadroa 6">
            <a:extLst>
              <a:ext uri="{FF2B5EF4-FFF2-40B4-BE49-F238E27FC236}">
                <a16:creationId xmlns:a16="http://schemas.microsoft.com/office/drawing/2014/main" xmlns="" id="{32AB8321-B368-C974-6663-889175E5156E}"/>
              </a:ext>
            </a:extLst>
          </p:cNvPr>
          <p:cNvSpPr txBox="1"/>
          <p:nvPr/>
        </p:nvSpPr>
        <p:spPr>
          <a:xfrm>
            <a:off x="497824" y="2420728"/>
            <a:ext cx="4591419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E669076-618D-AB7B-6F30-13AA1DC3E5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52F174E-FC34-5EF4-9DAA-8A19136BC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0AB5791-1F0A-DAC6-E743-EAC87A265B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rudia 4" descr="Hau duen irudia testua, Bataiarri, logotipoa, Grafikoak&#10;&#10;Baliteke AAk sortutako edukia zuzena ez izatea.">
            <a:extLst>
              <a:ext uri="{FF2B5EF4-FFF2-40B4-BE49-F238E27FC236}">
                <a16:creationId xmlns:a16="http://schemas.microsoft.com/office/drawing/2014/main" xmlns="" id="{63E2AC61-24AC-429F-B9A4-E9AB1A30A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156" y="1629156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12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B977BC2-F3F4-0633-647E-2E5297F12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a 5">
            <a:extLst>
              <a:ext uri="{FF2B5EF4-FFF2-40B4-BE49-F238E27FC236}">
                <a16:creationId xmlns:a16="http://schemas.microsoft.com/office/drawing/2014/main" xmlns="" id="{925B96F8-54D0-C674-8569-BADB5466D96A}"/>
              </a:ext>
            </a:extLst>
          </p:cNvPr>
          <p:cNvSpPr/>
          <p:nvPr/>
        </p:nvSpPr>
        <p:spPr>
          <a:xfrm>
            <a:off x="13168572" y="3429000"/>
            <a:ext cx="2286000" cy="23214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2025-2029 </a:t>
            </a:r>
            <a:endParaRPr lang="eu-ES" sz="3600" b="1" dirty="0"/>
          </a:p>
        </p:txBody>
      </p:sp>
      <p:pic>
        <p:nvPicPr>
          <p:cNvPr id="9" name="Irudia 8" descr="Hau duen irudia testua, pantaila-argazkia, Bataiarri, zenbakia&#10;&#10;Baliteke AAk sortutako edukia zuzena ez izatea.">
            <a:extLst>
              <a:ext uri="{FF2B5EF4-FFF2-40B4-BE49-F238E27FC236}">
                <a16:creationId xmlns:a16="http://schemas.microsoft.com/office/drawing/2014/main" xmlns="" id="{6A83C3EC-58EC-33C4-B293-17341ED3A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8" y="1492829"/>
            <a:ext cx="11243246" cy="4549487"/>
          </a:xfrm>
          <a:prstGeom prst="rect">
            <a:avLst/>
          </a:prstGeom>
        </p:spPr>
      </p:pic>
      <p:pic>
        <p:nvPicPr>
          <p:cNvPr id="10" name="Irudia 9">
            <a:extLst>
              <a:ext uri="{FF2B5EF4-FFF2-40B4-BE49-F238E27FC236}">
                <a16:creationId xmlns:a16="http://schemas.microsoft.com/office/drawing/2014/main" xmlns="" id="{16BAD00C-D09B-26E0-5E66-8E1F64E71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8" y="887078"/>
            <a:ext cx="2913107" cy="22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505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26A2AF2-F66E-B6B1-A03B-9116BD9C0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a 5">
            <a:extLst>
              <a:ext uri="{FF2B5EF4-FFF2-40B4-BE49-F238E27FC236}">
                <a16:creationId xmlns:a16="http://schemas.microsoft.com/office/drawing/2014/main" xmlns="" id="{07C81F3D-12FC-54FC-7D7C-065DC0D13C9C}"/>
              </a:ext>
            </a:extLst>
          </p:cNvPr>
          <p:cNvSpPr/>
          <p:nvPr/>
        </p:nvSpPr>
        <p:spPr>
          <a:xfrm>
            <a:off x="13168572" y="3429000"/>
            <a:ext cx="2286000" cy="23214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2025-2029 </a:t>
            </a:r>
            <a:endParaRPr lang="eu-ES" sz="3600" b="1" dirty="0"/>
          </a:p>
        </p:txBody>
      </p:sp>
      <p:pic>
        <p:nvPicPr>
          <p:cNvPr id="9" name="Irudia 8" descr="Hau duen irudia testua, pantaila-argazkia, Bataiarri, zenbakia&#10;&#10;Baliteke AAk sortutako edukia zuzena ez izatea.">
            <a:extLst>
              <a:ext uri="{FF2B5EF4-FFF2-40B4-BE49-F238E27FC236}">
                <a16:creationId xmlns:a16="http://schemas.microsoft.com/office/drawing/2014/main" xmlns="" id="{987D70E2-A55D-FEEC-DC0A-161CA372B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6881">
            <a:off x="646754" y="4006335"/>
            <a:ext cx="4946739" cy="2001657"/>
          </a:xfrm>
          <a:prstGeom prst="rect">
            <a:avLst/>
          </a:prstGeom>
        </p:spPr>
      </p:pic>
      <p:pic>
        <p:nvPicPr>
          <p:cNvPr id="10" name="Irudia 9">
            <a:extLst>
              <a:ext uri="{FF2B5EF4-FFF2-40B4-BE49-F238E27FC236}">
                <a16:creationId xmlns:a16="http://schemas.microsoft.com/office/drawing/2014/main" xmlns="" id="{A462859C-E460-0E47-803E-5F935924E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8" y="887078"/>
            <a:ext cx="2913107" cy="2244678"/>
          </a:xfrm>
          <a:prstGeom prst="rect">
            <a:avLst/>
          </a:prstGeom>
        </p:spPr>
      </p:pic>
      <p:sp>
        <p:nvSpPr>
          <p:cNvPr id="2" name="Edukiaren leku-marka 2">
            <a:extLst>
              <a:ext uri="{FF2B5EF4-FFF2-40B4-BE49-F238E27FC236}">
                <a16:creationId xmlns:a16="http://schemas.microsoft.com/office/drawing/2014/main" xmlns="" id="{58275586-A440-935C-1F6F-BD9BA78D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496" y="162318"/>
            <a:ext cx="4098805" cy="18590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u-ES" b="1" dirty="0">
              <a:solidFill>
                <a:srgbClr val="C75C1C"/>
              </a:solidFill>
            </a:endParaRPr>
          </a:p>
          <a:p>
            <a:pPr marL="0" indent="0">
              <a:buNone/>
            </a:pPr>
            <a:r>
              <a:rPr lang="eu-ES" sz="4700" b="1">
                <a:solidFill>
                  <a:srgbClr val="C75C1C"/>
                </a:solidFill>
              </a:rPr>
              <a:t>LANKIDETZA</a:t>
            </a:r>
            <a:endParaRPr lang="eu-ES" sz="4700" b="1" dirty="0">
              <a:solidFill>
                <a:srgbClr val="C75C1C"/>
              </a:solidFill>
            </a:endParaRPr>
          </a:p>
          <a:p>
            <a:r>
              <a:rPr lang="eu-ES" b="1" dirty="0">
                <a:solidFill>
                  <a:srgbClr val="C75C1C"/>
                </a:solidFill>
              </a:rPr>
              <a:t>ARABAKO FORU ALDUNDIA </a:t>
            </a:r>
          </a:p>
          <a:p>
            <a:r>
              <a:rPr lang="eu-ES" b="1" dirty="0" err="1">
                <a:solidFill>
                  <a:srgbClr val="C75C1C"/>
                </a:solidFill>
              </a:rPr>
              <a:t>LANEKI</a:t>
            </a:r>
            <a:endParaRPr lang="eu-ES" b="1" dirty="0">
              <a:solidFill>
                <a:srgbClr val="C75C1C"/>
              </a:solidFill>
            </a:endParaRPr>
          </a:p>
        </p:txBody>
      </p:sp>
      <p:pic>
        <p:nvPicPr>
          <p:cNvPr id="7" name="Irudia 6" descr="Hau duen irudia testua, pantaila-argazkia, Bataiarri, zenbakia&#10;&#10;Baliteke AAk sortutako edukia zuzena ez izatea.">
            <a:extLst>
              <a:ext uri="{FF2B5EF4-FFF2-40B4-BE49-F238E27FC236}">
                <a16:creationId xmlns:a16="http://schemas.microsoft.com/office/drawing/2014/main" xmlns="" id="{F7AF322E-B19C-E78D-83F9-74B2E3408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508" y="2137719"/>
            <a:ext cx="5148259" cy="4300519"/>
          </a:xfrm>
          <a:prstGeom prst="rect">
            <a:avLst/>
          </a:prstGeom>
        </p:spPr>
      </p:pic>
      <p:pic>
        <p:nvPicPr>
          <p:cNvPr id="8" name="Irudia 7">
            <a:extLst>
              <a:ext uri="{FF2B5EF4-FFF2-40B4-BE49-F238E27FC236}">
                <a16:creationId xmlns:a16="http://schemas.microsoft.com/office/drawing/2014/main" xmlns="" id="{9D267EA9-96B9-7128-AE36-FD336AB5C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0116" y="1392313"/>
            <a:ext cx="2363380" cy="229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43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3971F80-AF10-D899-90E4-CF0232135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a 5">
            <a:extLst>
              <a:ext uri="{FF2B5EF4-FFF2-40B4-BE49-F238E27FC236}">
                <a16:creationId xmlns:a16="http://schemas.microsoft.com/office/drawing/2014/main" xmlns="" id="{3DD1D550-2E6F-6E14-2DE4-91E0268C61F9}"/>
              </a:ext>
            </a:extLst>
          </p:cNvPr>
          <p:cNvSpPr/>
          <p:nvPr/>
        </p:nvSpPr>
        <p:spPr>
          <a:xfrm>
            <a:off x="13168572" y="3429000"/>
            <a:ext cx="2286000" cy="23214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2025-2029 </a:t>
            </a:r>
            <a:endParaRPr lang="eu-ES" sz="3600" b="1" dirty="0"/>
          </a:p>
        </p:txBody>
      </p:sp>
      <p:pic>
        <p:nvPicPr>
          <p:cNvPr id="10" name="Irudia 9">
            <a:extLst>
              <a:ext uri="{FF2B5EF4-FFF2-40B4-BE49-F238E27FC236}">
                <a16:creationId xmlns:a16="http://schemas.microsoft.com/office/drawing/2014/main" xmlns="" id="{DDECC1F0-077E-6126-2B41-42A5452CD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8" y="887078"/>
            <a:ext cx="2913107" cy="2244678"/>
          </a:xfrm>
          <a:prstGeom prst="rect">
            <a:avLst/>
          </a:prstGeom>
        </p:spPr>
      </p:pic>
      <p:pic>
        <p:nvPicPr>
          <p:cNvPr id="5" name="Irudia 4" descr="Hau duen irudia testua, pantaila-argazkia, Bataiarri&#10;&#10;Baliteke AAk sortutako edukia zuzena ez izatea.">
            <a:extLst>
              <a:ext uri="{FF2B5EF4-FFF2-40B4-BE49-F238E27FC236}">
                <a16:creationId xmlns:a16="http://schemas.microsoft.com/office/drawing/2014/main" xmlns="" id="{6AB78CA4-410B-9FD7-0EBA-BB0E94800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9761" y="3429000"/>
            <a:ext cx="12592674" cy="33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47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dukiaren leku-marka 8" descr="Hau duen irudia Gizakiaren aurpegi, pertsona, collage, emakumea&#10;&#10;Baliteke AAk sortutako edukia zuzena ez izatea.">
            <a:extLst>
              <a:ext uri="{FF2B5EF4-FFF2-40B4-BE49-F238E27FC236}">
                <a16:creationId xmlns:a16="http://schemas.microsoft.com/office/drawing/2014/main" xmlns="" id="{130EA172-4233-DE23-15C9-4A7D8AEFC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43091">
            <a:off x="363645" y="609601"/>
            <a:ext cx="4408030" cy="5533485"/>
          </a:xfrm>
        </p:spPr>
      </p:pic>
      <p:pic>
        <p:nvPicPr>
          <p:cNvPr id="12" name="Edukiaren leku-marka 8" descr="Hau duen irudia Gizakiaren aurpegi, pertsona, collage, emakumea&#10;&#10;Baliteke AAk sortutako edukia zuzena ez izatea.">
            <a:extLst>
              <a:ext uri="{FF2B5EF4-FFF2-40B4-BE49-F238E27FC236}">
                <a16:creationId xmlns:a16="http://schemas.microsoft.com/office/drawing/2014/main" xmlns="" id="{8D19C59C-8AA4-C5B1-8A1E-D33DDC6F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0851">
            <a:off x="5486400" y="2142250"/>
            <a:ext cx="3444955" cy="4324518"/>
          </a:xfrm>
          <a:prstGeom prst="rect">
            <a:avLst/>
          </a:prstGeom>
        </p:spPr>
      </p:pic>
      <p:pic>
        <p:nvPicPr>
          <p:cNvPr id="13" name="Edukiaren leku-marka 8" descr="Hau duen irudia Gizakiaren aurpegi, pertsona, collage, emakumea&#10;&#10;Baliteke AAk sortutako edukia zuzena ez izatea.">
            <a:extLst>
              <a:ext uri="{FF2B5EF4-FFF2-40B4-BE49-F238E27FC236}">
                <a16:creationId xmlns:a16="http://schemas.microsoft.com/office/drawing/2014/main" xmlns="" id="{9E6BB4BA-11A4-A645-5A9C-46620C425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1248">
            <a:off x="9549237" y="3137446"/>
            <a:ext cx="2419917" cy="3037768"/>
          </a:xfrm>
          <a:prstGeom prst="rect">
            <a:avLst/>
          </a:prstGeom>
        </p:spPr>
      </p:pic>
      <p:sp>
        <p:nvSpPr>
          <p:cNvPr id="14" name="Ertz biribildudun laukizuzena 13">
            <a:extLst>
              <a:ext uri="{FF2B5EF4-FFF2-40B4-BE49-F238E27FC236}">
                <a16:creationId xmlns:a16="http://schemas.microsoft.com/office/drawing/2014/main" xmlns="" id="{B6336CAB-587D-02C9-953A-E215EE3F3E3B}"/>
              </a:ext>
            </a:extLst>
          </p:cNvPr>
          <p:cNvSpPr/>
          <p:nvPr/>
        </p:nvSpPr>
        <p:spPr>
          <a:xfrm>
            <a:off x="7558860" y="365125"/>
            <a:ext cx="4226739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LANABES, ARABAN EUSKARA LANEAN</a:t>
            </a:r>
          </a:p>
          <a:p>
            <a:pPr algn="ctr"/>
            <a:r>
              <a:rPr lang="es-ES" sz="3200" b="1" dirty="0">
                <a:highlight>
                  <a:srgbClr val="66FFFF"/>
                </a:highlight>
                <a:hlinkClick r:id="rId3"/>
              </a:rPr>
              <a:t>YOUTUBE KANALA</a:t>
            </a:r>
            <a:endParaRPr lang="eu-ES" sz="3200" b="1" dirty="0">
              <a:highlight>
                <a:srgbClr val="66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1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C819B7-8690-6B97-D991-F42F9CC1C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rtz biribildudun laukizuzena 13">
            <a:extLst>
              <a:ext uri="{FF2B5EF4-FFF2-40B4-BE49-F238E27FC236}">
                <a16:creationId xmlns:a16="http://schemas.microsoft.com/office/drawing/2014/main" xmlns="" id="{B9BBA811-936E-9CB4-62F8-A2DDF33FBAC4}"/>
              </a:ext>
            </a:extLst>
          </p:cNvPr>
          <p:cNvSpPr/>
          <p:nvPr/>
        </p:nvSpPr>
        <p:spPr>
          <a:xfrm>
            <a:off x="192860" y="1027906"/>
            <a:ext cx="4226739" cy="26138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C75C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EUSKARABA WEB GUNEAN </a:t>
            </a:r>
          </a:p>
          <a:p>
            <a:pPr algn="ctr"/>
            <a:r>
              <a:rPr lang="es-ES" sz="3600" b="1" dirty="0">
                <a:solidFill>
                  <a:srgbClr val="C75C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LANABES</a:t>
            </a:r>
            <a:endParaRPr lang="es-ES" sz="3600" b="1" dirty="0">
              <a:solidFill>
                <a:srgbClr val="C75C1C"/>
              </a:solidFill>
            </a:endParaRPr>
          </a:p>
        </p:txBody>
      </p:sp>
      <p:pic>
        <p:nvPicPr>
          <p:cNvPr id="3" name="Irudia 2" descr="Hau duen irudia testua, pantaila-argazkia, Aireko argazkigintza, aireko&#10;&#10;Baliteke AAk sortutako edukia zuzena ez izatea.">
            <a:extLst>
              <a:ext uri="{FF2B5EF4-FFF2-40B4-BE49-F238E27FC236}">
                <a16:creationId xmlns:a16="http://schemas.microsoft.com/office/drawing/2014/main" xmlns="" id="{B4A27530-7C45-C577-6568-F57152598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17" y="3868398"/>
            <a:ext cx="7931964" cy="2613821"/>
          </a:xfrm>
          <a:prstGeom prst="rect">
            <a:avLst/>
          </a:prstGeom>
        </p:spPr>
      </p:pic>
      <p:pic>
        <p:nvPicPr>
          <p:cNvPr id="10" name="Edukiaren leku-marka 9" descr="Hau duen irudia testua, pantaila-argazkia, Bataiarri, zenbakia&#10;&#10;Baliteke AAk sortutako edukia zuzena ez izatea.">
            <a:extLst>
              <a:ext uri="{FF2B5EF4-FFF2-40B4-BE49-F238E27FC236}">
                <a16:creationId xmlns:a16="http://schemas.microsoft.com/office/drawing/2014/main" xmlns="" id="{6F442FAE-A2BD-7468-2436-ADEAF1447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430742">
            <a:off x="5451161" y="622435"/>
            <a:ext cx="6384026" cy="3024352"/>
          </a:xfrm>
        </p:spPr>
      </p:pic>
    </p:spTree>
    <p:extLst>
      <p:ext uri="{BB962C8B-B14F-4D97-AF65-F5344CB8AC3E}">
        <p14:creationId xmlns:p14="http://schemas.microsoft.com/office/powerpoint/2010/main" xmlns="" val="415664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udia 4" descr="Hau duen irudia testua, Bataiarri, logotipoa, diseinu&#10;&#10;Baliteke AAk sortutako edukia zuzena ez izatea.">
            <a:extLst>
              <a:ext uri="{FF2B5EF4-FFF2-40B4-BE49-F238E27FC236}">
                <a16:creationId xmlns:a16="http://schemas.microsoft.com/office/drawing/2014/main" xmlns="" id="{41106FAB-7B1E-21A5-3773-AC315168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5640">
            <a:off x="7380566" y="1375670"/>
            <a:ext cx="4036793" cy="4036793"/>
          </a:xfrm>
          <a:prstGeom prst="rect">
            <a:avLst/>
          </a:prstGeom>
        </p:spPr>
      </p:pic>
      <p:pic>
        <p:nvPicPr>
          <p:cNvPr id="11" name="Irudia 10" descr="Hau duen irudia pantaila-argazkia, Grafikoak, Bataiarri, diseinu grafiko&#10;&#10;Baliteke AAk sortutako edukia zuzena ez izatea.">
            <a:extLst>
              <a:ext uri="{FF2B5EF4-FFF2-40B4-BE49-F238E27FC236}">
                <a16:creationId xmlns:a16="http://schemas.microsoft.com/office/drawing/2014/main" xmlns="" id="{729569BD-CB41-0716-677C-12F274173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2683">
            <a:off x="3277570" y="106738"/>
            <a:ext cx="2381250" cy="1438275"/>
          </a:xfrm>
          <a:prstGeom prst="rect">
            <a:avLst/>
          </a:prstGeom>
        </p:spPr>
      </p:pic>
      <p:pic>
        <p:nvPicPr>
          <p:cNvPr id="13" name="Irudia 12" descr="Hau duen irudia testua, Bataiarri, idazkera, kaligrafia&#10;&#10;Baliteke AAk sortutako edukia zuzena ez izatea.">
            <a:extLst>
              <a:ext uri="{FF2B5EF4-FFF2-40B4-BE49-F238E27FC236}">
                <a16:creationId xmlns:a16="http://schemas.microsoft.com/office/drawing/2014/main" xmlns="" id="{FB77EEE0-41A3-C342-A0DC-463449E43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0608">
            <a:off x="1713224" y="308638"/>
            <a:ext cx="1181468" cy="1073096"/>
          </a:xfrm>
          <a:prstGeom prst="rect">
            <a:avLst/>
          </a:prstGeom>
        </p:spPr>
      </p:pic>
      <p:pic>
        <p:nvPicPr>
          <p:cNvPr id="15" name="Irudia 14" descr="Hau duen irudia testua&#10;&#10;Baliteke AAk sortutako edukia zuzena ez izatea.">
            <a:extLst>
              <a:ext uri="{FF2B5EF4-FFF2-40B4-BE49-F238E27FC236}">
                <a16:creationId xmlns:a16="http://schemas.microsoft.com/office/drawing/2014/main" xmlns="" id="{84585748-2AC3-E118-0094-9BA0A4D4A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0348">
            <a:off x="678055" y="4172644"/>
            <a:ext cx="1959551" cy="1959551"/>
          </a:xfrm>
          <a:prstGeom prst="rect">
            <a:avLst/>
          </a:prstGeom>
        </p:spPr>
      </p:pic>
      <p:pic>
        <p:nvPicPr>
          <p:cNvPr id="17" name="Irudia 16" descr="Hau duen irudia testua, Bataiarri, logotipoa, pantaila-argazkia&#10;&#10;Baliteke AAk sortutako edukia zuzena ez izatea.">
            <a:extLst>
              <a:ext uri="{FF2B5EF4-FFF2-40B4-BE49-F238E27FC236}">
                <a16:creationId xmlns:a16="http://schemas.microsoft.com/office/drawing/2014/main" xmlns="" id="{90AF4416-5736-229D-09FA-1CC58A5BB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7590">
            <a:off x="5306319" y="5253586"/>
            <a:ext cx="3075072" cy="863678"/>
          </a:xfrm>
          <a:prstGeom prst="rect">
            <a:avLst/>
          </a:prstGeom>
        </p:spPr>
      </p:pic>
      <p:pic>
        <p:nvPicPr>
          <p:cNvPr id="19" name="Irudia 18" descr="Hau duen irudia Bataiarri, Grafikoak, logotipoa, zuria&#10;&#10;Baliteke AAk sortutako edukia zuzena ez izatea.">
            <a:extLst>
              <a:ext uri="{FF2B5EF4-FFF2-40B4-BE49-F238E27FC236}">
                <a16:creationId xmlns:a16="http://schemas.microsoft.com/office/drawing/2014/main" xmlns="" id="{6E81C685-D0C3-049B-E783-7F00E3795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711" y="601029"/>
            <a:ext cx="1700885" cy="1700885"/>
          </a:xfrm>
          <a:prstGeom prst="rect">
            <a:avLst/>
          </a:prstGeom>
        </p:spPr>
      </p:pic>
      <p:pic>
        <p:nvPicPr>
          <p:cNvPr id="21" name="Irudia 20" descr="Hau duen irudia testua, pantaila-argazkia, Bataiarri, Marka&#10;&#10;Baliteke AAk sortutako edukia zuzena ez izatea.">
            <a:extLst>
              <a:ext uri="{FF2B5EF4-FFF2-40B4-BE49-F238E27FC236}">
                <a16:creationId xmlns:a16="http://schemas.microsoft.com/office/drawing/2014/main" xmlns="" id="{4CD3FBA6-EEFE-AC33-7804-97FB7E111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60065">
            <a:off x="9657031" y="4861722"/>
            <a:ext cx="2107021" cy="1370728"/>
          </a:xfrm>
          <a:prstGeom prst="rect">
            <a:avLst/>
          </a:prstGeom>
        </p:spPr>
      </p:pic>
      <p:pic>
        <p:nvPicPr>
          <p:cNvPr id="23" name="Irudia 22" descr="Hau duen irudia testua, Bataiarri, Grafikoak, logotipoa&#10;&#10;Baliteke AAk sortutako edukia zuzena ez izatea.">
            <a:extLst>
              <a:ext uri="{FF2B5EF4-FFF2-40B4-BE49-F238E27FC236}">
                <a16:creationId xmlns:a16="http://schemas.microsoft.com/office/drawing/2014/main" xmlns="" id="{1A9BBCC5-5EDA-AAE8-68A8-0873EDE1D9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9592">
            <a:off x="6523110" y="1628117"/>
            <a:ext cx="1342782" cy="1670528"/>
          </a:xfrm>
          <a:prstGeom prst="rect">
            <a:avLst/>
          </a:prstGeom>
        </p:spPr>
      </p:pic>
      <p:pic>
        <p:nvPicPr>
          <p:cNvPr id="25" name="Irudia 24" descr="Hau duen irudia testua, Bataiarri, Grafikoak, Aurrez diseinatutako irudien galeria&#10;&#10;Baliteke AAk sortutako edukia zuzena ez izatea.">
            <a:extLst>
              <a:ext uri="{FF2B5EF4-FFF2-40B4-BE49-F238E27FC236}">
                <a16:creationId xmlns:a16="http://schemas.microsoft.com/office/drawing/2014/main" xmlns="" id="{A7CF820C-BDC1-52E9-F68A-F722BE6649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93106">
            <a:off x="7509986" y="81314"/>
            <a:ext cx="1527748" cy="1527748"/>
          </a:xfrm>
          <a:prstGeom prst="rect">
            <a:avLst/>
          </a:prstGeom>
        </p:spPr>
      </p:pic>
      <p:pic>
        <p:nvPicPr>
          <p:cNvPr id="27" name="Irudia 26" descr="Hau duen irudia testua, pantaila-argazkia, logotipoa, Bataiarri&#10;&#10;Baliteke AAk sortutako edukia zuzena ez izatea.">
            <a:extLst>
              <a:ext uri="{FF2B5EF4-FFF2-40B4-BE49-F238E27FC236}">
                <a16:creationId xmlns:a16="http://schemas.microsoft.com/office/drawing/2014/main" xmlns="" id="{C697C77D-338E-82D2-0F69-9EC0C7FA0A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4603" y="6033535"/>
            <a:ext cx="3165348" cy="643128"/>
          </a:xfrm>
          <a:prstGeom prst="rect">
            <a:avLst/>
          </a:prstGeom>
        </p:spPr>
      </p:pic>
      <p:pic>
        <p:nvPicPr>
          <p:cNvPr id="29" name="Irudia 28" descr="Hau duen irudia testua, Bataiarri, Grafikoak, diseinu grafiko&#10;&#10;Baliteke AAk sortutako edukia zuzena ez izatea.">
            <a:extLst>
              <a:ext uri="{FF2B5EF4-FFF2-40B4-BE49-F238E27FC236}">
                <a16:creationId xmlns:a16="http://schemas.microsoft.com/office/drawing/2014/main" xmlns="" id="{C0BD95B4-D4A6-98A5-00E8-6C1374A589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2547" y="1876375"/>
            <a:ext cx="1560016" cy="751413"/>
          </a:xfrm>
          <a:prstGeom prst="rect">
            <a:avLst/>
          </a:prstGeom>
        </p:spPr>
      </p:pic>
      <p:pic>
        <p:nvPicPr>
          <p:cNvPr id="31" name="Irudia 30" descr="Hau duen irudia testua, Bataiarri, Grafikoak, logotipoa&#10;&#10;Baliteke AAk sortutako edukia zuzena ez izatea.">
            <a:extLst>
              <a:ext uri="{FF2B5EF4-FFF2-40B4-BE49-F238E27FC236}">
                <a16:creationId xmlns:a16="http://schemas.microsoft.com/office/drawing/2014/main" xmlns="" id="{25A8330F-2F06-1A85-C8FD-0876301F66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2901" y="3391144"/>
            <a:ext cx="4043513" cy="1701088"/>
          </a:xfrm>
          <a:prstGeom prst="rect">
            <a:avLst/>
          </a:prstGeom>
        </p:spPr>
      </p:pic>
      <p:pic>
        <p:nvPicPr>
          <p:cNvPr id="4" name="Irudia 3" descr="Hau duen irudia testua, Bataiarri, logotipoa, Grafikoak&#10;&#10;Baliteke AAk sortutako edukia zuzena ez izatea.">
            <a:extLst>
              <a:ext uri="{FF2B5EF4-FFF2-40B4-BE49-F238E27FC236}">
                <a16:creationId xmlns:a16="http://schemas.microsoft.com/office/drawing/2014/main" xmlns="" id="{8B176CDA-3F98-3C08-9257-E10EF003E9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425725">
            <a:off x="623495" y="1764988"/>
            <a:ext cx="2665151" cy="26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4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55A09C-CD52-AB4E-09A1-3EFFA13A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rudia 8">
            <a:extLst>
              <a:ext uri="{FF2B5EF4-FFF2-40B4-BE49-F238E27FC236}">
                <a16:creationId xmlns:a16="http://schemas.microsoft.com/office/drawing/2014/main" xmlns="" id="{B9D651C3-F72F-2E21-BA1E-709F7A9CE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341" y="3237937"/>
            <a:ext cx="3318387" cy="3318387"/>
          </a:xfrm>
          <a:prstGeom prst="rect">
            <a:avLst/>
          </a:prstGeom>
        </p:spPr>
      </p:pic>
      <p:sp>
        <p:nvSpPr>
          <p:cNvPr id="2" name="TestuKoadroa 1">
            <a:extLst>
              <a:ext uri="{FF2B5EF4-FFF2-40B4-BE49-F238E27FC236}">
                <a16:creationId xmlns:a16="http://schemas.microsoft.com/office/drawing/2014/main" xmlns="" id="{9025218F-65F3-7846-E50F-A947CAE16797}"/>
              </a:ext>
            </a:extLst>
          </p:cNvPr>
          <p:cNvSpPr txBox="1"/>
          <p:nvPr/>
        </p:nvSpPr>
        <p:spPr>
          <a:xfrm>
            <a:off x="3274143" y="1917291"/>
            <a:ext cx="6017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75C1C"/>
                </a:solidFill>
              </a:rPr>
              <a:t>ESKERRIK ASKO!! </a:t>
            </a:r>
          </a:p>
        </p:txBody>
      </p:sp>
    </p:spTree>
    <p:extLst>
      <p:ext uri="{BB962C8B-B14F-4D97-AF65-F5344CB8AC3E}">
        <p14:creationId xmlns:p14="http://schemas.microsoft.com/office/powerpoint/2010/main" xmlns="" val="364030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3D323F-C422-ECAF-AC28-1D7284D31118}"/>
              </a:ext>
            </a:extLst>
          </p:cNvPr>
          <p:cNvSpPr txBox="1">
            <a:spLocks/>
          </p:cNvSpPr>
          <p:nvPr/>
        </p:nvSpPr>
        <p:spPr>
          <a:xfrm>
            <a:off x="267621" y="732371"/>
            <a:ext cx="4212549" cy="2076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75C1C"/>
                </a:solidFill>
                <a:latin typeface="+mn-lt"/>
                <a:ea typeface="+mn-ea"/>
                <a:cs typeface="+mn-cs"/>
              </a:rPr>
              <a:t>ARABAKO ULERMEN MAPA</a:t>
            </a:r>
          </a:p>
        </p:txBody>
      </p:sp>
      <p:pic>
        <p:nvPicPr>
          <p:cNvPr id="4" name="Irudia 3" descr="Hau duen irudia testua, pantaila-argazkia, negozio-txartel, Bataiarri&#10;&#10;Baliteke AAk sortutako edukia zuzena ez izatea.">
            <a:extLst>
              <a:ext uri="{FF2B5EF4-FFF2-40B4-BE49-F238E27FC236}">
                <a16:creationId xmlns:a16="http://schemas.microsoft.com/office/drawing/2014/main" xmlns="" id="{D8D4F894-8EF1-7FCA-89E8-73ABD5CBE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95">
            <a:off x="4066790" y="341542"/>
            <a:ext cx="2617919" cy="1839433"/>
          </a:xfrm>
          <a:prstGeom prst="rect">
            <a:avLst/>
          </a:prstGeom>
        </p:spPr>
      </p:pic>
      <p:pic>
        <p:nvPicPr>
          <p:cNvPr id="8" name="Irudia 7" descr="Hau duen irudia testua, Bataiarri, pantaila-argazkia, gutun&#10;&#10;Baliteke AAk sortutako edukia zuzena ez izatea.">
            <a:extLst>
              <a:ext uri="{FF2B5EF4-FFF2-40B4-BE49-F238E27FC236}">
                <a16:creationId xmlns:a16="http://schemas.microsoft.com/office/drawing/2014/main" xmlns="" id="{24D5C670-1879-68D3-00CD-F14F87BDB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69414">
            <a:off x="747990" y="2695507"/>
            <a:ext cx="4819221" cy="337789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BBC64EFC-6439-4DBC-1BAF-8D6E71B5DC0D}"/>
              </a:ext>
            </a:extLst>
          </p:cNvPr>
          <p:cNvSpPr txBox="1">
            <a:spLocks/>
          </p:cNvSpPr>
          <p:nvPr/>
        </p:nvSpPr>
        <p:spPr>
          <a:xfrm>
            <a:off x="5851838" y="6377927"/>
            <a:ext cx="1634675" cy="353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rgbClr val="BE4AB8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Eustat</a:t>
            </a:r>
            <a:r>
              <a:rPr lang="en-US" sz="2000" b="1" dirty="0">
                <a:solidFill>
                  <a:srgbClr val="BE4AB8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xmlns="" val="422021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kiaren leku-marka 3">
            <a:extLst>
              <a:ext uri="{FF2B5EF4-FFF2-40B4-BE49-F238E27FC236}">
                <a16:creationId xmlns:a16="http://schemas.microsoft.com/office/drawing/2014/main" xmlns="" id="{1B2DFF65-505A-4835-A437-8FF8E5D12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715" t="23552" r="3948" b="7523"/>
          <a:stretch/>
        </p:blipFill>
        <p:spPr>
          <a:xfrm>
            <a:off x="0" y="2728968"/>
            <a:ext cx="3311611" cy="1853964"/>
          </a:xfrm>
          <a:prstGeom prst="rect">
            <a:avLst/>
          </a:prstGeom>
        </p:spPr>
      </p:pic>
      <p:pic>
        <p:nvPicPr>
          <p:cNvPr id="3" name="Irudia 2">
            <a:extLst>
              <a:ext uri="{FF2B5EF4-FFF2-40B4-BE49-F238E27FC236}">
                <a16:creationId xmlns:a16="http://schemas.microsoft.com/office/drawing/2014/main" xmlns="" id="{B653D53B-0A76-F5A9-83C7-A09FE84BF3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215" b="1"/>
          <a:stretch>
            <a:fillRect/>
          </a:stretch>
        </p:blipFill>
        <p:spPr>
          <a:xfrm>
            <a:off x="299162" y="1302343"/>
            <a:ext cx="1242765" cy="1007192"/>
          </a:xfrm>
          <a:prstGeom prst="rect">
            <a:avLst/>
          </a:prstGeom>
        </p:spPr>
      </p:pic>
      <p:sp>
        <p:nvSpPr>
          <p:cNvPr id="5" name="TestuKoadroa 4">
            <a:extLst>
              <a:ext uri="{FF2B5EF4-FFF2-40B4-BE49-F238E27FC236}">
                <a16:creationId xmlns:a16="http://schemas.microsoft.com/office/drawing/2014/main" xmlns="" id="{EB4F1F9D-EBE1-FC18-AC88-D0189A3BD191}"/>
              </a:ext>
            </a:extLst>
          </p:cNvPr>
          <p:cNvSpPr txBox="1"/>
          <p:nvPr/>
        </p:nvSpPr>
        <p:spPr>
          <a:xfrm>
            <a:off x="3727601" y="561585"/>
            <a:ext cx="5200339" cy="1481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0" i="0" u="none" strike="noStrike" baseline="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C75C1C"/>
                </a:solidFill>
              </a:rPr>
              <a:t>2016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C75C1C"/>
                </a:solidFill>
              </a:rPr>
              <a:t>10. URTEBETETZEA MARKA BERRITUAN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C75C1C"/>
                </a:solidFill>
              </a:rPr>
              <a:t>2026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b="0" i="0" u="none" strike="noStrike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Irudia 5">
            <a:extLst>
              <a:ext uri="{FF2B5EF4-FFF2-40B4-BE49-F238E27FC236}">
                <a16:creationId xmlns:a16="http://schemas.microsoft.com/office/drawing/2014/main" xmlns="" id="{4F954136-F309-1F11-208E-D0C7C5214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994" y="1651565"/>
            <a:ext cx="5200339" cy="5206435"/>
          </a:xfrm>
          <a:prstGeom prst="rect">
            <a:avLst/>
          </a:prstGeom>
        </p:spPr>
      </p:pic>
      <p:pic>
        <p:nvPicPr>
          <p:cNvPr id="7" name="Grafikoa 6" descr="Cake with solid fill">
            <a:extLst>
              <a:ext uri="{FF2B5EF4-FFF2-40B4-BE49-F238E27FC236}">
                <a16:creationId xmlns:a16="http://schemas.microsoft.com/office/drawing/2014/main" xmlns="" id="{99F11139-C81A-99AF-99AA-1DFABF46CC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41927" y="209661"/>
            <a:ext cx="2519307" cy="2519307"/>
          </a:xfrm>
          <a:prstGeom prst="rect">
            <a:avLst/>
          </a:prstGeom>
        </p:spPr>
      </p:pic>
      <p:pic>
        <p:nvPicPr>
          <p:cNvPr id="10" name="Irudia 9" descr="Hau duen irudia pertsona, arropa, irribarrea, Gizakiaren aurpegi&#10;&#10;Baliteke AAk sortutako edukia zuzena ez izatea.">
            <a:extLst>
              <a:ext uri="{FF2B5EF4-FFF2-40B4-BE49-F238E27FC236}">
                <a16:creationId xmlns:a16="http://schemas.microsoft.com/office/drawing/2014/main" xmlns="" id="{6127A71D-BB6D-E961-B296-46B4537BC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6412" y="4555321"/>
            <a:ext cx="5111878" cy="2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06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679D73-34A6-C390-D027-A70CB6944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udia 4" descr="Hau duen irudia testua, Bataiarri, logotipoa, diseinu&#10;&#10;Baliteke AAk sortutako edukia zuzena ez izatea.">
            <a:extLst>
              <a:ext uri="{FF2B5EF4-FFF2-40B4-BE49-F238E27FC236}">
                <a16:creationId xmlns:a16="http://schemas.microsoft.com/office/drawing/2014/main" xmlns="" id="{8618DE38-07A9-83E6-7D6A-5D622703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28" y="1010571"/>
            <a:ext cx="3251835" cy="3251835"/>
          </a:xfrm>
          <a:prstGeom prst="rect">
            <a:avLst/>
          </a:prstGeom>
        </p:spPr>
      </p:pic>
      <p:pic>
        <p:nvPicPr>
          <p:cNvPr id="3" name="Irudia 2" descr="Hau duen irudia testua, Bataiarri, logotipoa, Grafikoak&#10;&#10;Baliteke AAk sortutako edukia zuzena ez izatea.">
            <a:extLst>
              <a:ext uri="{FF2B5EF4-FFF2-40B4-BE49-F238E27FC236}">
                <a16:creationId xmlns:a16="http://schemas.microsoft.com/office/drawing/2014/main" xmlns="" id="{5BE503D6-41AB-B005-11C3-AC70E298A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94" y="3984394"/>
            <a:ext cx="3833382" cy="2684342"/>
          </a:xfrm>
          <a:prstGeom prst="rect">
            <a:avLst/>
          </a:prstGeom>
        </p:spPr>
      </p:pic>
      <p:pic>
        <p:nvPicPr>
          <p:cNvPr id="7" name="Irudia 6" descr="Hau duen irudia testua, Bataiarri, diseinu grafiko, Grafikoak&#10;&#10;Baliteke AAk sortutako edukia zuzena ez izatea.">
            <a:extLst>
              <a:ext uri="{FF2B5EF4-FFF2-40B4-BE49-F238E27FC236}">
                <a16:creationId xmlns:a16="http://schemas.microsoft.com/office/drawing/2014/main" xmlns="" id="{E1B179E4-C1B3-55DB-CA26-A339BA9C9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9" y="601029"/>
            <a:ext cx="2750440" cy="3367452"/>
          </a:xfrm>
          <a:prstGeom prst="rect">
            <a:avLst/>
          </a:prstGeom>
        </p:spPr>
      </p:pic>
      <p:pic>
        <p:nvPicPr>
          <p:cNvPr id="9" name="Irudia 8">
            <a:extLst>
              <a:ext uri="{FF2B5EF4-FFF2-40B4-BE49-F238E27FC236}">
                <a16:creationId xmlns:a16="http://schemas.microsoft.com/office/drawing/2014/main" xmlns="" id="{3870FD01-3FFF-A72D-925E-1345AF9D4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395" y="1069564"/>
            <a:ext cx="4896826" cy="4896826"/>
          </a:xfrm>
          <a:prstGeom prst="rect">
            <a:avLst/>
          </a:prstGeom>
        </p:spPr>
      </p:pic>
      <p:pic>
        <p:nvPicPr>
          <p:cNvPr id="12" name="Irudia 11">
            <a:extLst>
              <a:ext uri="{FF2B5EF4-FFF2-40B4-BE49-F238E27FC236}">
                <a16:creationId xmlns:a16="http://schemas.microsoft.com/office/drawing/2014/main" xmlns="" id="{5F1A90E5-35F9-FBD1-A230-6E0714634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6219" y="4013126"/>
            <a:ext cx="3377252" cy="22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52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udia 2" descr="Hau duen irudia testua, Bataiarri, horma-irudia, diseinu grafiko&#10;&#10;Baliteke AAk sortutako edukia zuzena ez izatea.">
            <a:extLst>
              <a:ext uri="{FF2B5EF4-FFF2-40B4-BE49-F238E27FC236}">
                <a16:creationId xmlns:a16="http://schemas.microsoft.com/office/drawing/2014/main" xmlns="" id="{3F5D67DD-0495-1426-BA6A-A920EDA96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249" y="1014411"/>
            <a:ext cx="6311501" cy="52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45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92479E-26DD-6B84-9778-2E12200FD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>
            <a:extLst>
              <a:ext uri="{FF2B5EF4-FFF2-40B4-BE49-F238E27FC236}">
                <a16:creationId xmlns:a16="http://schemas.microsoft.com/office/drawing/2014/main" xmlns="" id="{7AD3D645-9980-6D04-7ADE-59E4E656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32" y="552776"/>
            <a:ext cx="6400800" cy="5980583"/>
          </a:xfrm>
          <a:prstGeom prst="rect">
            <a:avLst/>
          </a:prstGeom>
        </p:spPr>
      </p:pic>
      <p:pic>
        <p:nvPicPr>
          <p:cNvPr id="2" name="Irudia 1">
            <a:extLst>
              <a:ext uri="{FF2B5EF4-FFF2-40B4-BE49-F238E27FC236}">
                <a16:creationId xmlns:a16="http://schemas.microsoft.com/office/drawing/2014/main" xmlns="" id="{6C2BD9B6-9250-0DE7-A82F-E6205737A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013">
            <a:off x="8771961" y="2579290"/>
            <a:ext cx="2307636" cy="20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94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100D7F0-38BA-4E73-09B5-26DD0AF60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udia 2">
            <a:extLst>
              <a:ext uri="{FF2B5EF4-FFF2-40B4-BE49-F238E27FC236}">
                <a16:creationId xmlns:a16="http://schemas.microsoft.com/office/drawing/2014/main" xmlns="" id="{738302F0-35CB-C458-6ECB-0E8A9706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8246">
            <a:off x="4184886" y="775569"/>
            <a:ext cx="5510733" cy="5172414"/>
          </a:xfrm>
          <a:prstGeom prst="rect">
            <a:avLst/>
          </a:prstGeom>
        </p:spPr>
      </p:pic>
      <p:pic>
        <p:nvPicPr>
          <p:cNvPr id="7" name="Irudia 6" descr="Hau duen irudia testua, ordenagailu, ordenagailu eramangarri, Gailu elektroniko&#10;&#10;Baliteke AAk sortutako edukia zuzena ez izatea.">
            <a:extLst>
              <a:ext uri="{FF2B5EF4-FFF2-40B4-BE49-F238E27FC236}">
                <a16:creationId xmlns:a16="http://schemas.microsoft.com/office/drawing/2014/main" xmlns="" id="{B62C1656-81B6-4A7B-263D-83BE52F57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56477">
            <a:off x="476453" y="2885978"/>
            <a:ext cx="2906968" cy="2674600"/>
          </a:xfrm>
          <a:prstGeom prst="rect">
            <a:avLst/>
          </a:prstGeom>
        </p:spPr>
      </p:pic>
      <p:pic>
        <p:nvPicPr>
          <p:cNvPr id="8" name="Irudia 7">
            <a:extLst>
              <a:ext uri="{FF2B5EF4-FFF2-40B4-BE49-F238E27FC236}">
                <a16:creationId xmlns:a16="http://schemas.microsoft.com/office/drawing/2014/main" xmlns="" id="{737E4DA1-147A-B4A2-E4FF-0346CE442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84563">
            <a:off x="8980984" y="3834916"/>
            <a:ext cx="3029975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45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30278BE-4409-9573-49D5-67B358D3E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rudia 7" descr="Hau duen irudia testua, Bataiarri, Grafikoak, diseinu grafiko&#10;&#10;Baliteke AAk sortutako edukia zuzena ez izatea.">
            <a:extLst>
              <a:ext uri="{FF2B5EF4-FFF2-40B4-BE49-F238E27FC236}">
                <a16:creationId xmlns:a16="http://schemas.microsoft.com/office/drawing/2014/main" xmlns="" id="{148EB96A-9E58-7DB5-479C-5DCB25254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5535">
            <a:off x="1235289" y="1006682"/>
            <a:ext cx="7169586" cy="490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393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8F77B30-ACFE-A18D-8D0C-D59F9E9CD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dukiaren leku-marka 2">
            <a:extLst>
              <a:ext uri="{FF2B5EF4-FFF2-40B4-BE49-F238E27FC236}">
                <a16:creationId xmlns:a16="http://schemas.microsoft.com/office/drawing/2014/main" xmlns="" id="{07FC3687-9710-D601-A0BA-3A6E9F45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9" y="1060149"/>
            <a:ext cx="5755821" cy="58305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u-ES" b="1" dirty="0">
              <a:solidFill>
                <a:srgbClr val="C75C1C"/>
              </a:solidFill>
            </a:endParaRPr>
          </a:p>
          <a:p>
            <a:pPr marL="0" indent="0">
              <a:buNone/>
            </a:pPr>
            <a:r>
              <a:rPr lang="eu-ES" b="1" dirty="0">
                <a:solidFill>
                  <a:srgbClr val="C75C1C"/>
                </a:solidFill>
              </a:rPr>
              <a:t>HELBURU NAGUSIA: </a:t>
            </a:r>
          </a:p>
          <a:p>
            <a:pPr marL="0" indent="0" algn="just">
              <a:buNone/>
            </a:pPr>
            <a:r>
              <a:rPr lang="eu-ES" b="1" dirty="0">
                <a:solidFill>
                  <a:srgbClr val="C75C1C"/>
                </a:solidFill>
              </a:rPr>
              <a:t>Arabako testuinguru </a:t>
            </a:r>
            <a:r>
              <a:rPr lang="eu-ES" b="1" dirty="0" err="1">
                <a:solidFill>
                  <a:srgbClr val="C75C1C"/>
                </a:solidFill>
              </a:rPr>
              <a:t>eleanitzean</a:t>
            </a:r>
            <a:r>
              <a:rPr lang="eu-ES" b="1" dirty="0">
                <a:solidFill>
                  <a:srgbClr val="C75C1C"/>
                </a:solidFill>
              </a:rPr>
              <a:t>, euskal hiztun aktiboak eta ahaldunduak dituen komunitatea indartzea eta handitzea, hiztun berriak sortuz eta erakarriz, baldintzak sortzen jarraituz lurraldean euskaraz bizitzeko aukerak bermatze aldera gizarte </a:t>
            </a:r>
            <a:r>
              <a:rPr lang="eu-ES" b="1" dirty="0" err="1">
                <a:solidFill>
                  <a:srgbClr val="C75C1C"/>
                </a:solidFill>
              </a:rPr>
              <a:t>ekitatibo</a:t>
            </a:r>
            <a:r>
              <a:rPr lang="eu-ES" b="1" dirty="0">
                <a:solidFill>
                  <a:srgbClr val="C75C1C"/>
                </a:solidFill>
              </a:rPr>
              <a:t> eta justua eraikitzeko helburuz, Arabako euskara-zerbitzuekin lankidetzan, baita euskalgintzarekin eta gainerako gizarte-eragileekin ere. </a:t>
            </a:r>
          </a:p>
        </p:txBody>
      </p:sp>
      <p:pic>
        <p:nvPicPr>
          <p:cNvPr id="8" name="Irudia 7" descr="Hau duen irudia testua, Bataiarri, Grafikoak, diseinu grafiko&#10;&#10;Baliteke AAk sortutako edukia zuzena ez izatea.">
            <a:extLst>
              <a:ext uri="{FF2B5EF4-FFF2-40B4-BE49-F238E27FC236}">
                <a16:creationId xmlns:a16="http://schemas.microsoft.com/office/drawing/2014/main" xmlns="" id="{59B277CA-89D5-BACB-B8B6-CD75FA44F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5535">
            <a:off x="6453338" y="2213069"/>
            <a:ext cx="5156718" cy="35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191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27738</TotalTime>
  <Words>94</Words>
  <Application>Microsoft Office PowerPoint</Application>
  <PresentationFormat>Personalizado</PresentationFormat>
  <Paragraphs>29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Titulua</dc:title>
  <dc:creator>Garazi Berrizbeitia</dc:creator>
  <cp:lastModifiedBy>Centor</cp:lastModifiedBy>
  <cp:revision>84</cp:revision>
  <cp:lastPrinted>2025-09-23T06:09:18Z</cp:lastPrinted>
  <dcterms:created xsi:type="dcterms:W3CDTF">2022-05-09T12:30:18Z</dcterms:created>
  <dcterms:modified xsi:type="dcterms:W3CDTF">2025-10-02T11:33:26Z</dcterms:modified>
</cp:coreProperties>
</file>