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BB8112-BD63-45B2-8FA6-79936B464115}" v="1" dt="2025-10-10T16:58:51.47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710"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1143000" y="685800"/>
            <a:ext cx="4572000" cy="3429000"/>
          </a:xfrm>
          <a:prstGeom prst="rect">
            <a:avLst/>
          </a:prstGeom>
        </p:spPr>
        <p:txBody>
          <a:bodyPr/>
          <a:lstStyle/>
          <a:p>
            <a:endParaRPr/>
          </a:p>
        </p:txBody>
      </p:sp>
      <p:sp>
        <p:nvSpPr>
          <p:cNvPr id="171" name="Shape 17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11" name="Texto del título"/>
          <p:cNvSpPr txBox="1">
            <a:spLocks noGrp="1"/>
          </p:cNvSpPr>
          <p:nvPr>
            <p:ph type="title"/>
          </p:nvPr>
        </p:nvSpPr>
        <p:spPr>
          <a:xfrm>
            <a:off x="1524000" y="1122362"/>
            <a:ext cx="9144000" cy="2387601"/>
          </a:xfrm>
          <a:prstGeom prst="rect">
            <a:avLst/>
          </a:prstGeom>
        </p:spPr>
        <p:txBody>
          <a:bodyPr anchor="b"/>
          <a:lstStyle>
            <a:lvl1pPr algn="ctr">
              <a:defRPr sz="6000"/>
            </a:lvl1pPr>
          </a:lstStyle>
          <a:p>
            <a:r>
              <a:t>Texto del título</a:t>
            </a:r>
          </a:p>
        </p:txBody>
      </p:sp>
      <p:sp>
        <p:nvSpPr>
          <p:cNvPr id="12" name="Nivel de texto 1…"/>
          <p:cNvSpPr txBox="1">
            <a:spLocks noGrp="1"/>
          </p:cNvSpPr>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13"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01" name="Texto del título"/>
          <p:cNvSpPr txBox="1">
            <a:spLocks noGrp="1"/>
          </p:cNvSpPr>
          <p:nvPr>
            <p:ph type="title"/>
          </p:nvPr>
        </p:nvSpPr>
        <p:spPr>
          <a:prstGeom prst="rect">
            <a:avLst/>
          </a:prstGeom>
        </p:spPr>
        <p:txBody>
          <a:bodyPr lIns="45718" tIns="45718" rIns="45718" bIns="45718"/>
          <a:lstStyle/>
          <a:p>
            <a:r>
              <a:t>Texto del título</a:t>
            </a:r>
          </a:p>
        </p:txBody>
      </p:sp>
      <p:sp>
        <p:nvSpPr>
          <p:cNvPr id="102" name="Nivel de texto 1…"/>
          <p:cNvSpPr txBox="1">
            <a:spLocks noGrp="1"/>
          </p:cNvSpPr>
          <p:nvPr>
            <p:ph type="body" idx="1"/>
          </p:nvPr>
        </p:nvSpPr>
        <p:spPr>
          <a:prstGeom prst="rect">
            <a:avLst/>
          </a:prstGeom>
        </p:spPr>
        <p:txBody>
          <a:bodyPr lIns="45718" tIns="45718" rIns="45718" bIns="45718"/>
          <a:lstStyle>
            <a:lvl3pPr marL="1234438" indent="-320038"/>
          </a:lstStyle>
          <a:p>
            <a:r>
              <a:t>Nivel de texto 1</a:t>
            </a:r>
          </a:p>
          <a:p>
            <a:pPr lvl="1"/>
            <a:r>
              <a:t>Nivel de texto 2</a:t>
            </a:r>
          </a:p>
          <a:p>
            <a:pPr lvl="2"/>
            <a:r>
              <a:t>Nivel de texto 3</a:t>
            </a:r>
          </a:p>
          <a:p>
            <a:pPr lvl="3"/>
            <a:r>
              <a:t>Nivel de texto 4</a:t>
            </a:r>
          </a:p>
          <a:p>
            <a:pPr lvl="4"/>
            <a:r>
              <a:t>Nivel de texto 5</a:t>
            </a:r>
          </a:p>
        </p:txBody>
      </p:sp>
      <p:sp>
        <p:nvSpPr>
          <p:cNvPr id="103" name="Número de diapositiva"/>
          <p:cNvSpPr txBox="1">
            <a:spLocks noGrp="1"/>
          </p:cNvSpPr>
          <p:nvPr>
            <p:ph type="sldNum" sz="quarter" idx="2"/>
          </p:nvPr>
        </p:nvSpPr>
        <p:spPr>
          <a:xfrm>
            <a:off x="11095181" y="6414762"/>
            <a:ext cx="258620" cy="248301"/>
          </a:xfrm>
          <a:prstGeom prst="rect">
            <a:avLst/>
          </a:prstGeom>
        </p:spPr>
        <p:txBody>
          <a:bodyPr lIns="45718" tIns="45718" rIns="45718" bIns="45718"/>
          <a:lstStyle/>
          <a:p>
            <a:fld id="{86CB4B4D-7CA3-9044-876B-883B54F8677D}" type="slidenum">
              <a:rPr/>
              <a:pPr/>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p:spTree>
      <p:nvGrpSpPr>
        <p:cNvPr id="1" name=""/>
        <p:cNvGrpSpPr/>
        <p:nvPr/>
      </p:nvGrpSpPr>
      <p:grpSpPr>
        <a:xfrm>
          <a:off x="0" y="0"/>
          <a:ext cx="0" cy="0"/>
          <a:chOff x="0" y="0"/>
          <a:chExt cx="0" cy="0"/>
        </a:xfrm>
      </p:grpSpPr>
      <p:sp>
        <p:nvSpPr>
          <p:cNvPr id="110" name="Texto del título"/>
          <p:cNvSpPr txBox="1">
            <a:spLocks noGrp="1"/>
          </p:cNvSpPr>
          <p:nvPr>
            <p:ph type="title"/>
          </p:nvPr>
        </p:nvSpPr>
        <p:spPr>
          <a:xfrm>
            <a:off x="2416968" y="1151929"/>
            <a:ext cx="7358064" cy="2321720"/>
          </a:xfrm>
          <a:prstGeom prst="rect">
            <a:avLst/>
          </a:prstGeom>
        </p:spPr>
        <p:txBody>
          <a:bodyPr lIns="35718" tIns="35718" rIns="35718" bIns="35718" anchor="b"/>
          <a:lstStyle>
            <a:lvl1pPr algn="ctr" defTabSz="410765">
              <a:lnSpc>
                <a:spcPct val="100000"/>
              </a:lnSpc>
              <a:defRPr sz="5600">
                <a:latin typeface="Helvetica Neue Medium"/>
                <a:ea typeface="Helvetica Neue Medium"/>
                <a:cs typeface="Helvetica Neue Medium"/>
                <a:sym typeface="Helvetica Neue Medium"/>
              </a:defRPr>
            </a:lvl1pPr>
          </a:lstStyle>
          <a:p>
            <a:r>
              <a:t>Texto del título</a:t>
            </a:r>
          </a:p>
        </p:txBody>
      </p:sp>
      <p:sp>
        <p:nvSpPr>
          <p:cNvPr id="111" name="Nivel de texto 1…"/>
          <p:cNvSpPr txBox="1">
            <a:spLocks noGrp="1"/>
          </p:cNvSpPr>
          <p:nvPr>
            <p:ph type="body" sz="quarter" idx="1"/>
          </p:nvPr>
        </p:nvSpPr>
        <p:spPr>
          <a:xfrm>
            <a:off x="2416968" y="3545085"/>
            <a:ext cx="7358064" cy="794744"/>
          </a:xfrm>
          <a:prstGeom prst="rect">
            <a:avLst/>
          </a:prstGeom>
        </p:spPr>
        <p:txBody>
          <a:bodyPr lIns="35718" tIns="35718" rIns="35718" bIns="35718"/>
          <a:lstStyle>
            <a:lvl1pPr marL="0" indent="0" algn="ctr" defTabSz="410765">
              <a:lnSpc>
                <a:spcPct val="100000"/>
              </a:lnSpc>
              <a:spcBef>
                <a:spcPts val="0"/>
              </a:spcBef>
              <a:buSzTx/>
              <a:buFontTx/>
              <a:buNone/>
              <a:defRPr sz="2600">
                <a:latin typeface="Helvetica Neue"/>
                <a:ea typeface="Helvetica Neue"/>
                <a:cs typeface="Helvetica Neue"/>
                <a:sym typeface="Helvetica Neue"/>
              </a:defRPr>
            </a:lvl1pPr>
            <a:lvl2pPr marL="0" indent="0" algn="ctr" defTabSz="410765">
              <a:lnSpc>
                <a:spcPct val="100000"/>
              </a:lnSpc>
              <a:spcBef>
                <a:spcPts val="0"/>
              </a:spcBef>
              <a:buSzTx/>
              <a:buFontTx/>
              <a:buNone/>
              <a:defRPr sz="2600">
                <a:latin typeface="Helvetica Neue"/>
                <a:ea typeface="Helvetica Neue"/>
                <a:cs typeface="Helvetica Neue"/>
                <a:sym typeface="Helvetica Neue"/>
              </a:defRPr>
            </a:lvl2pPr>
            <a:lvl3pPr marL="0" indent="0" algn="ctr" defTabSz="410765">
              <a:lnSpc>
                <a:spcPct val="100000"/>
              </a:lnSpc>
              <a:spcBef>
                <a:spcPts val="0"/>
              </a:spcBef>
              <a:buSzTx/>
              <a:buFontTx/>
              <a:buNone/>
              <a:defRPr sz="2600">
                <a:latin typeface="Helvetica Neue"/>
                <a:ea typeface="Helvetica Neue"/>
                <a:cs typeface="Helvetica Neue"/>
                <a:sym typeface="Helvetica Neue"/>
              </a:defRPr>
            </a:lvl3pPr>
            <a:lvl4pPr marL="0" indent="0" algn="ctr" defTabSz="410765">
              <a:lnSpc>
                <a:spcPct val="100000"/>
              </a:lnSpc>
              <a:spcBef>
                <a:spcPts val="0"/>
              </a:spcBef>
              <a:buSzTx/>
              <a:buFontTx/>
              <a:buNone/>
              <a:defRPr sz="2600">
                <a:latin typeface="Helvetica Neue"/>
                <a:ea typeface="Helvetica Neue"/>
                <a:cs typeface="Helvetica Neue"/>
                <a:sym typeface="Helvetica Neue"/>
              </a:defRPr>
            </a:lvl4pPr>
            <a:lvl5pPr marL="0" indent="0" algn="ctr" defTabSz="410765">
              <a:lnSpc>
                <a:spcPct val="100000"/>
              </a:lnSpc>
              <a:spcBef>
                <a:spcPts val="0"/>
              </a:spcBef>
              <a:buSzTx/>
              <a:buFontTx/>
              <a:buNone/>
              <a:defRPr sz="2600">
                <a:latin typeface="Helvetica Neue"/>
                <a:ea typeface="Helvetica Neue"/>
                <a:cs typeface="Helvetica Neue"/>
                <a:sym typeface="Helvetica Neue"/>
              </a:defRPr>
            </a:lvl5pPr>
          </a:lstStyle>
          <a:p>
            <a:r>
              <a:t>Nivel de texto 1</a:t>
            </a:r>
          </a:p>
          <a:p>
            <a:pPr lvl="1"/>
            <a:r>
              <a:t>Nivel de texto 2</a:t>
            </a:r>
          </a:p>
          <a:p>
            <a:pPr lvl="2"/>
            <a:r>
              <a:t>Nivel de texto 3</a:t>
            </a:r>
          </a:p>
          <a:p>
            <a:pPr lvl="3"/>
            <a:r>
              <a:t>Nivel de texto 4</a:t>
            </a:r>
          </a:p>
          <a:p>
            <a:pPr lvl="4"/>
            <a:r>
              <a:t>Nivel de texto 5</a:t>
            </a:r>
          </a:p>
        </p:txBody>
      </p:sp>
      <p:sp>
        <p:nvSpPr>
          <p:cNvPr id="112" name="Número de diapositiva"/>
          <p:cNvSpPr txBox="1">
            <a:spLocks noGrp="1"/>
          </p:cNvSpPr>
          <p:nvPr>
            <p:ph type="sldNum" sz="quarter" idx="2"/>
          </p:nvPr>
        </p:nvSpPr>
        <p:spPr>
          <a:xfrm>
            <a:off x="5973876" y="6536531"/>
            <a:ext cx="239485" cy="232486"/>
          </a:xfrm>
          <a:prstGeom prst="rect">
            <a:avLst/>
          </a:prstGeom>
        </p:spPr>
        <p:txBody>
          <a:bodyPr lIns="35718" tIns="35718" rIns="35718" bIns="35718" anchor="t"/>
          <a:lstStyle>
            <a:lvl1pPr algn="ctr" defTabSz="410765">
              <a:defRPr sz="1100">
                <a:solidFill>
                  <a:srgbClr val="000000"/>
                </a:solidFill>
                <a:latin typeface="Helvetica Neue Thin"/>
                <a:ea typeface="Helvetica Neue Thin"/>
                <a:cs typeface="Helvetica Neue Thin"/>
                <a:sym typeface="Helvetica Neue Thin"/>
              </a:defRPr>
            </a:lvl1pPr>
          </a:lstStyle>
          <a:p>
            <a:fld id="{86CB4B4D-7CA3-9044-876B-883B54F8677D}" type="slidenum">
              <a:rPr/>
              <a:pPr/>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pic>
        <p:nvPicPr>
          <p:cNvPr id="119" name="Imagen 16" descr="Imagen 16"/>
          <p:cNvPicPr>
            <a:picLocks noChangeAspect="1"/>
          </p:cNvPicPr>
          <p:nvPr/>
        </p:nvPicPr>
        <p:blipFill>
          <a:blip r:embed="rId2" cstate="print"/>
          <a:stretch>
            <a:fillRect/>
          </a:stretch>
        </p:blipFill>
        <p:spPr>
          <a:xfrm>
            <a:off x="11397743" y="6083865"/>
            <a:ext cx="794257" cy="794257"/>
          </a:xfrm>
          <a:prstGeom prst="rect">
            <a:avLst/>
          </a:prstGeom>
          <a:ln w="12700">
            <a:miter lim="400000"/>
          </a:ln>
        </p:spPr>
      </p:pic>
      <p:sp>
        <p:nvSpPr>
          <p:cNvPr id="120" name="CuadroTexto 1"/>
          <p:cNvSpPr txBox="1">
            <a:spLocks noGrp="1"/>
          </p:cNvSpPr>
          <p:nvPr>
            <p:ph type="body" sz="quarter" idx="21"/>
          </p:nvPr>
        </p:nvSpPr>
        <p:spPr>
          <a:xfrm>
            <a:off x="489604" y="506027"/>
            <a:ext cx="3388607" cy="675641"/>
          </a:xfrm>
          <a:prstGeom prst="rect">
            <a:avLst/>
          </a:prstGeom>
        </p:spPr>
        <p:txBody>
          <a:bodyPr lIns="45719" tIns="45719" rIns="45719" bIns="45719">
            <a:spAutoFit/>
          </a:bodyPr>
          <a:lstStyle>
            <a:lvl1pPr marL="0" indent="0">
              <a:lnSpc>
                <a:spcPct val="120000"/>
              </a:lnSpc>
              <a:buSzTx/>
              <a:buFontTx/>
              <a:buNone/>
              <a:defRPr sz="3200">
                <a:latin typeface="Bw Darius DEMO Bold"/>
                <a:ea typeface="Bw Darius DEMO Bold"/>
                <a:cs typeface="Bw Darius DEMO Bold"/>
                <a:sym typeface="Bw Darius DEMO Bold"/>
              </a:defRPr>
            </a:lvl1pPr>
          </a:lstStyle>
          <a:p>
            <a:r>
              <a:t>Título (índice)</a:t>
            </a:r>
          </a:p>
        </p:txBody>
      </p:sp>
      <p:sp>
        <p:nvSpPr>
          <p:cNvPr id="121" name="CuadroTexto 14"/>
          <p:cNvSpPr txBox="1">
            <a:spLocks noGrp="1"/>
          </p:cNvSpPr>
          <p:nvPr>
            <p:ph type="body" sz="quarter" idx="22"/>
          </p:nvPr>
        </p:nvSpPr>
        <p:spPr>
          <a:xfrm>
            <a:off x="489604" y="1199963"/>
            <a:ext cx="3388607" cy="383541"/>
          </a:xfrm>
          <a:prstGeom prst="rect">
            <a:avLst/>
          </a:prstGeom>
        </p:spPr>
        <p:txBody>
          <a:bodyPr lIns="45719" tIns="45719" rIns="45719" bIns="45719">
            <a:spAutoFit/>
          </a:bodyPr>
          <a:lstStyle>
            <a:lvl1pPr marL="0" indent="0">
              <a:lnSpc>
                <a:spcPct val="120000"/>
              </a:lnSpc>
              <a:buSzTx/>
              <a:buFontTx/>
              <a:buNone/>
              <a:defRPr sz="1600">
                <a:solidFill>
                  <a:srgbClr val="DE447A"/>
                </a:solidFill>
                <a:latin typeface="Bw Darius DEMO Bold"/>
                <a:ea typeface="Bw Darius DEMO Bold"/>
                <a:cs typeface="Bw Darius DEMO Bold"/>
                <a:sym typeface="Bw Darius DEMO Bold"/>
              </a:defRPr>
            </a:lvl1pPr>
          </a:lstStyle>
          <a:p>
            <a:r>
              <a:t>Subtítulo</a:t>
            </a:r>
          </a:p>
        </p:txBody>
      </p:sp>
      <p:sp>
        <p:nvSpPr>
          <p:cNvPr id="122" name="CuadroTexto 17"/>
          <p:cNvSpPr txBox="1">
            <a:spLocks noGrp="1"/>
          </p:cNvSpPr>
          <p:nvPr>
            <p:ph type="body" sz="quarter" idx="23"/>
          </p:nvPr>
        </p:nvSpPr>
        <p:spPr>
          <a:xfrm>
            <a:off x="489603" y="1982678"/>
            <a:ext cx="5560677" cy="2543557"/>
          </a:xfrm>
          <a:prstGeom prst="rect">
            <a:avLst/>
          </a:prstGeom>
        </p:spPr>
        <p:txBody>
          <a:bodyPr lIns="45719" tIns="45719" rIns="45719" bIns="45719">
            <a:spAutoFit/>
          </a:bodyPr>
          <a:lstStyle>
            <a:lvl1pPr marL="0" indent="0">
              <a:lnSpc>
                <a:spcPct val="120000"/>
              </a:lnSpc>
              <a:buSzTx/>
              <a:buFontTx/>
              <a:buNone/>
              <a:defRPr sz="1600">
                <a:latin typeface="Gotham Book"/>
                <a:ea typeface="Gotham Book"/>
                <a:cs typeface="Gotham Book"/>
                <a:sym typeface="Gotham Book"/>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123" name="Número de diapositiva"/>
          <p:cNvSpPr txBox="1">
            <a:spLocks noGrp="1"/>
          </p:cNvSpPr>
          <p:nvPr>
            <p:ph type="sldNum" sz="quarter" idx="2"/>
          </p:nvPr>
        </p:nvSpPr>
        <p:spPr>
          <a:xfrm>
            <a:off x="11615357" y="6318433"/>
            <a:ext cx="330709" cy="292101"/>
          </a:xfrm>
          <a:prstGeom prst="rect">
            <a:avLst/>
          </a:prstGeom>
        </p:spPr>
        <p:txBody>
          <a:bodyPr lIns="45719" tIns="45719" rIns="45719" bIns="45719" anchor="t"/>
          <a:lstStyle>
            <a:lvl1pPr algn="l">
              <a:lnSpc>
                <a:spcPct val="120000"/>
              </a:lnSpc>
              <a:spcBef>
                <a:spcPts val="1000"/>
              </a:spcBef>
              <a:defRPr sz="1600">
                <a:solidFill>
                  <a:srgbClr val="000000"/>
                </a:solidFill>
                <a:latin typeface="Gotham Medium"/>
                <a:ea typeface="Gotham Medium"/>
                <a:cs typeface="Gotham Medium"/>
                <a:sym typeface="Gotham Medium"/>
              </a:defRPr>
            </a:lvl1pPr>
          </a:lstStyle>
          <a:p>
            <a:fld id="{86CB4B4D-7CA3-9044-876B-883B54F8677D}" type="slidenum">
              <a:rPr/>
              <a:pPr/>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iapositiva de título">
    <p:bg>
      <p:bgPr>
        <a:gradFill flip="none" rotWithShape="1">
          <a:gsLst>
            <a:gs pos="0">
              <a:srgbClr val="1EB6DF"/>
            </a:gs>
            <a:gs pos="100000">
              <a:srgbClr val="DE447A"/>
            </a:gs>
          </a:gsLst>
          <a:lin ang="3960000" scaled="0"/>
        </a:gradFill>
        <a:effectLst/>
      </p:bgPr>
    </p:bg>
    <p:spTree>
      <p:nvGrpSpPr>
        <p:cNvPr id="1" name=""/>
        <p:cNvGrpSpPr/>
        <p:nvPr/>
      </p:nvGrpSpPr>
      <p:grpSpPr>
        <a:xfrm>
          <a:off x="0" y="0"/>
          <a:ext cx="0" cy="0"/>
          <a:chOff x="0" y="0"/>
          <a:chExt cx="0" cy="0"/>
        </a:xfrm>
      </p:grpSpPr>
      <p:sp>
        <p:nvSpPr>
          <p:cNvPr id="130" name="Número de diapositiva"/>
          <p:cNvSpPr txBox="1">
            <a:spLocks noGrp="1"/>
          </p:cNvSpPr>
          <p:nvPr>
            <p:ph type="sldNum" sz="quarter" idx="2"/>
          </p:nvPr>
        </p:nvSpPr>
        <p:spPr>
          <a:xfrm>
            <a:off x="11089818" y="6404292"/>
            <a:ext cx="263983" cy="269241"/>
          </a:xfrm>
          <a:prstGeom prst="rect">
            <a:avLst/>
          </a:prstGeom>
        </p:spPr>
        <p:txBody>
          <a:bodyPr lIns="45719" tIns="45719" rIns="45719" bIns="45719"/>
          <a:lstStyle/>
          <a:p>
            <a:fld id="{86CB4B4D-7CA3-9044-876B-883B54F8677D}" type="slidenum">
              <a:rPr/>
              <a:pPr/>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Solo el título copia 6">
    <p:spTree>
      <p:nvGrpSpPr>
        <p:cNvPr id="1" name=""/>
        <p:cNvGrpSpPr/>
        <p:nvPr/>
      </p:nvGrpSpPr>
      <p:grpSpPr>
        <a:xfrm>
          <a:off x="0" y="0"/>
          <a:ext cx="0" cy="0"/>
          <a:chOff x="0" y="0"/>
          <a:chExt cx="0" cy="0"/>
        </a:xfrm>
      </p:grpSpPr>
      <p:pic>
        <p:nvPicPr>
          <p:cNvPr id="137" name="Imagen 16" descr="Imagen 16"/>
          <p:cNvPicPr>
            <a:picLocks noChangeAspect="1"/>
          </p:cNvPicPr>
          <p:nvPr/>
        </p:nvPicPr>
        <p:blipFill>
          <a:blip r:embed="rId2" cstate="print"/>
          <a:stretch>
            <a:fillRect/>
          </a:stretch>
        </p:blipFill>
        <p:spPr>
          <a:xfrm>
            <a:off x="11397743" y="6083865"/>
            <a:ext cx="794257" cy="794257"/>
          </a:xfrm>
          <a:prstGeom prst="rect">
            <a:avLst/>
          </a:prstGeom>
          <a:ln w="12700">
            <a:miter lim="400000"/>
          </a:ln>
        </p:spPr>
      </p:pic>
      <p:sp>
        <p:nvSpPr>
          <p:cNvPr id="138" name="CuadroTexto 1"/>
          <p:cNvSpPr txBox="1">
            <a:spLocks noGrp="1"/>
          </p:cNvSpPr>
          <p:nvPr>
            <p:ph type="body" sz="quarter" idx="21"/>
          </p:nvPr>
        </p:nvSpPr>
        <p:spPr>
          <a:xfrm>
            <a:off x="489603" y="3435208"/>
            <a:ext cx="4475467" cy="1783081"/>
          </a:xfrm>
          <a:prstGeom prst="rect">
            <a:avLst/>
          </a:prstGeom>
        </p:spPr>
        <p:txBody>
          <a:bodyPr lIns="45719" tIns="45719" rIns="45719" bIns="45719">
            <a:spAutoFit/>
          </a:bodyPr>
          <a:lstStyle>
            <a:lvl1pPr marL="0" indent="0">
              <a:lnSpc>
                <a:spcPct val="120000"/>
              </a:lnSpc>
              <a:buSzTx/>
              <a:buFontTx/>
              <a:buNone/>
              <a:defRPr sz="1700">
                <a:solidFill>
                  <a:srgbClr val="DE447A"/>
                </a:solidFill>
                <a:latin typeface="Gotham Book"/>
                <a:ea typeface="Gotham Book"/>
                <a:cs typeface="Gotham Book"/>
                <a:sym typeface="Gotham Book"/>
              </a:defRPr>
            </a:lvl1pPr>
          </a:lstStyle>
          <a:p>
            <a:r>
              <a:t>Lorem ipsum dolor sit amet, consectetur adipiscing elit, sed do eiusmod tempor incididunt ut labore et dolore magna aliqua. Ut enim ad minim veniam, quis nostrud exercitation ullamco laboris nisi ut aliquip ex ea commodo consequat. </a:t>
            </a:r>
          </a:p>
        </p:txBody>
      </p:sp>
      <p:sp>
        <p:nvSpPr>
          <p:cNvPr id="139" name="Imagen 3"/>
          <p:cNvSpPr>
            <a:spLocks noGrp="1"/>
          </p:cNvSpPr>
          <p:nvPr>
            <p:ph type="pic" sz="half" idx="22"/>
          </p:nvPr>
        </p:nvSpPr>
        <p:spPr>
          <a:xfrm>
            <a:off x="5311623" y="1135540"/>
            <a:ext cx="6880377" cy="4586918"/>
          </a:xfrm>
          <a:prstGeom prst="rect">
            <a:avLst/>
          </a:prstGeom>
        </p:spPr>
        <p:txBody>
          <a:bodyPr lIns="91439" tIns="45719" rIns="91439" bIns="45719">
            <a:noAutofit/>
          </a:bodyPr>
          <a:lstStyle/>
          <a:p>
            <a:endParaRPr/>
          </a:p>
        </p:txBody>
      </p:sp>
      <p:sp>
        <p:nvSpPr>
          <p:cNvPr id="140" name="CuadroTexto 6"/>
          <p:cNvSpPr txBox="1">
            <a:spLocks noGrp="1"/>
          </p:cNvSpPr>
          <p:nvPr>
            <p:ph type="body" sz="quarter" idx="23"/>
          </p:nvPr>
        </p:nvSpPr>
        <p:spPr>
          <a:xfrm>
            <a:off x="489603" y="1973849"/>
            <a:ext cx="4475467" cy="1259840"/>
          </a:xfrm>
          <a:prstGeom prst="rect">
            <a:avLst/>
          </a:prstGeom>
        </p:spPr>
        <p:txBody>
          <a:bodyPr lIns="45719" tIns="45719" rIns="45719" bIns="45719" anchor="b">
            <a:spAutoFit/>
          </a:bodyPr>
          <a:lstStyle>
            <a:lvl1pPr marL="0" indent="0">
              <a:lnSpc>
                <a:spcPct val="100000"/>
              </a:lnSpc>
              <a:spcBef>
                <a:spcPts val="0"/>
              </a:spcBef>
              <a:buSzTx/>
              <a:buFontTx/>
              <a:buNone/>
              <a:defRPr sz="3200">
                <a:gradFill flip="none" rotWithShape="1">
                  <a:gsLst>
                    <a:gs pos="0">
                      <a:srgbClr val="18ABDD"/>
                    </a:gs>
                    <a:gs pos="100000">
                      <a:srgbClr val="DE447A"/>
                    </a:gs>
                  </a:gsLst>
                  <a:lin ang="3960000" scaled="0"/>
                </a:gradFill>
                <a:latin typeface="Bw Darius DEMO Bold"/>
                <a:ea typeface="Bw Darius DEMO Bold"/>
                <a:cs typeface="Bw Darius DEMO Bold"/>
                <a:sym typeface="Bw Darius DEMO Bold"/>
              </a:defRPr>
            </a:lvl1pPr>
          </a:lstStyle>
          <a:p>
            <a:r>
              <a:t>Objetivos del proyecto</a:t>
            </a:r>
          </a:p>
        </p:txBody>
      </p:sp>
      <p:sp>
        <p:nvSpPr>
          <p:cNvPr id="141" name="Número de diapositiva"/>
          <p:cNvSpPr txBox="1">
            <a:spLocks noGrp="1"/>
          </p:cNvSpPr>
          <p:nvPr>
            <p:ph type="sldNum" sz="quarter" idx="2"/>
          </p:nvPr>
        </p:nvSpPr>
        <p:spPr>
          <a:xfrm>
            <a:off x="11615357" y="6318433"/>
            <a:ext cx="359030" cy="325121"/>
          </a:xfrm>
          <a:prstGeom prst="rect">
            <a:avLst/>
          </a:prstGeom>
        </p:spPr>
        <p:txBody>
          <a:bodyPr lIns="45719" tIns="45719" rIns="45719" bIns="45719" anchor="t"/>
          <a:lstStyle>
            <a:lvl1pPr algn="l">
              <a:defRPr sz="1800">
                <a:solidFill>
                  <a:srgbClr val="000000"/>
                </a:solidFill>
                <a:latin typeface="Gotham Medium"/>
                <a:ea typeface="Gotham Medium"/>
                <a:cs typeface="Gotham Medium"/>
                <a:sym typeface="Gotham Medium"/>
              </a:defRPr>
            </a:lvl1pPr>
          </a:lstStyle>
          <a:p>
            <a:fld id="{86CB4B4D-7CA3-9044-876B-883B54F8677D}" type="slidenum">
              <a:rPr/>
              <a:pPr/>
              <a:t>‹Nº›</a:t>
            </a:fld>
            <a:endParaRPr/>
          </a:p>
        </p:txBody>
      </p:sp>
      <p:pic>
        <p:nvPicPr>
          <p:cNvPr id="142" name="Imagen 15" descr="Imagen 15"/>
          <p:cNvPicPr>
            <a:picLocks noChangeAspect="1"/>
          </p:cNvPicPr>
          <p:nvPr/>
        </p:nvPicPr>
        <p:blipFill>
          <a:blip r:embed="rId3" cstate="print"/>
          <a:stretch>
            <a:fillRect/>
          </a:stretch>
        </p:blipFill>
        <p:spPr>
          <a:xfrm flipH="1">
            <a:off x="443884" y="6266577"/>
            <a:ext cx="412512" cy="412512"/>
          </a:xfrm>
          <a:prstGeom prst="rect">
            <a:avLst/>
          </a:prstGeom>
          <a:ln w="12700">
            <a:miter lim="400000"/>
          </a:ln>
        </p:spPr>
      </p:pic>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pic>
        <p:nvPicPr>
          <p:cNvPr id="149" name="Imagen 16" descr="Imagen 16"/>
          <p:cNvPicPr>
            <a:picLocks noChangeAspect="1"/>
          </p:cNvPicPr>
          <p:nvPr/>
        </p:nvPicPr>
        <p:blipFill>
          <a:blip r:embed="rId2" cstate="print"/>
          <a:stretch>
            <a:fillRect/>
          </a:stretch>
        </p:blipFill>
        <p:spPr>
          <a:xfrm>
            <a:off x="11397743" y="6083865"/>
            <a:ext cx="794257" cy="794257"/>
          </a:xfrm>
          <a:prstGeom prst="rect">
            <a:avLst/>
          </a:prstGeom>
          <a:ln w="12700">
            <a:miter lim="400000"/>
          </a:ln>
        </p:spPr>
      </p:pic>
      <p:pic>
        <p:nvPicPr>
          <p:cNvPr id="150" name="Imagen 15" descr="Imagen 15"/>
          <p:cNvPicPr>
            <a:picLocks noChangeAspect="1"/>
          </p:cNvPicPr>
          <p:nvPr/>
        </p:nvPicPr>
        <p:blipFill>
          <a:blip r:embed="rId3" cstate="print"/>
          <a:stretch>
            <a:fillRect/>
          </a:stretch>
        </p:blipFill>
        <p:spPr>
          <a:xfrm flipH="1">
            <a:off x="443884" y="6266577"/>
            <a:ext cx="412512" cy="412512"/>
          </a:xfrm>
          <a:prstGeom prst="rect">
            <a:avLst/>
          </a:prstGeom>
          <a:ln w="12700">
            <a:miter lim="400000"/>
          </a:ln>
        </p:spPr>
      </p:pic>
      <p:sp>
        <p:nvSpPr>
          <p:cNvPr id="151" name="CuadroTexto 1"/>
          <p:cNvSpPr txBox="1">
            <a:spLocks noGrp="1"/>
          </p:cNvSpPr>
          <p:nvPr>
            <p:ph type="body" sz="quarter" idx="21"/>
          </p:nvPr>
        </p:nvSpPr>
        <p:spPr>
          <a:xfrm>
            <a:off x="489604" y="506027"/>
            <a:ext cx="3388607" cy="675641"/>
          </a:xfrm>
          <a:prstGeom prst="rect">
            <a:avLst/>
          </a:prstGeom>
        </p:spPr>
        <p:txBody>
          <a:bodyPr lIns="45719" tIns="45719" rIns="45719" bIns="45719">
            <a:spAutoFit/>
          </a:bodyPr>
          <a:lstStyle>
            <a:lvl1pPr marL="0" indent="0">
              <a:lnSpc>
                <a:spcPct val="120000"/>
              </a:lnSpc>
              <a:buSzTx/>
              <a:buFontTx/>
              <a:buNone/>
              <a:defRPr sz="3200">
                <a:latin typeface="Bw Darius DEMO Bold"/>
                <a:ea typeface="Bw Darius DEMO Bold"/>
                <a:cs typeface="Bw Darius DEMO Bold"/>
                <a:sym typeface="Bw Darius DEMO Bold"/>
              </a:defRPr>
            </a:lvl1pPr>
          </a:lstStyle>
          <a:p>
            <a:r>
              <a:t>Título (índice)</a:t>
            </a:r>
          </a:p>
        </p:txBody>
      </p:sp>
      <p:sp>
        <p:nvSpPr>
          <p:cNvPr id="152" name="CuadroTexto 14"/>
          <p:cNvSpPr txBox="1">
            <a:spLocks noGrp="1"/>
          </p:cNvSpPr>
          <p:nvPr>
            <p:ph type="body" sz="quarter" idx="22"/>
          </p:nvPr>
        </p:nvSpPr>
        <p:spPr>
          <a:xfrm>
            <a:off x="489604" y="1199963"/>
            <a:ext cx="3388607" cy="383541"/>
          </a:xfrm>
          <a:prstGeom prst="rect">
            <a:avLst/>
          </a:prstGeom>
        </p:spPr>
        <p:txBody>
          <a:bodyPr lIns="45719" tIns="45719" rIns="45719" bIns="45719">
            <a:spAutoFit/>
          </a:bodyPr>
          <a:lstStyle>
            <a:lvl1pPr marL="0" indent="0">
              <a:lnSpc>
                <a:spcPct val="120000"/>
              </a:lnSpc>
              <a:buSzTx/>
              <a:buFontTx/>
              <a:buNone/>
              <a:defRPr sz="1600">
                <a:solidFill>
                  <a:srgbClr val="DE447A"/>
                </a:solidFill>
                <a:latin typeface="Bw Darius DEMO Bold"/>
                <a:ea typeface="Bw Darius DEMO Bold"/>
                <a:cs typeface="Bw Darius DEMO Bold"/>
                <a:sym typeface="Bw Darius DEMO Bold"/>
              </a:defRPr>
            </a:lvl1pPr>
          </a:lstStyle>
          <a:p>
            <a:r>
              <a:t>Subtítulo</a:t>
            </a:r>
          </a:p>
        </p:txBody>
      </p:sp>
      <p:sp>
        <p:nvSpPr>
          <p:cNvPr id="153" name="CuadroTexto 17"/>
          <p:cNvSpPr txBox="1">
            <a:spLocks noGrp="1"/>
          </p:cNvSpPr>
          <p:nvPr>
            <p:ph type="body" sz="quarter" idx="23"/>
          </p:nvPr>
        </p:nvSpPr>
        <p:spPr>
          <a:xfrm>
            <a:off x="489603" y="1982678"/>
            <a:ext cx="5560677" cy="2543557"/>
          </a:xfrm>
          <a:prstGeom prst="rect">
            <a:avLst/>
          </a:prstGeom>
        </p:spPr>
        <p:txBody>
          <a:bodyPr lIns="45719" tIns="45719" rIns="45719" bIns="45719">
            <a:spAutoFit/>
          </a:bodyPr>
          <a:lstStyle>
            <a:lvl1pPr marL="0" indent="0">
              <a:lnSpc>
                <a:spcPct val="120000"/>
              </a:lnSpc>
              <a:buSzTx/>
              <a:buFontTx/>
              <a:buNone/>
              <a:defRPr sz="1600">
                <a:latin typeface="Gotham Book"/>
                <a:ea typeface="Gotham Book"/>
                <a:cs typeface="Gotham Book"/>
                <a:sym typeface="Gotham Book"/>
              </a:defRPr>
            </a:lvl1pPr>
          </a:lstStyle>
          <a:p>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p:txBody>
      </p:sp>
      <p:sp>
        <p:nvSpPr>
          <p:cNvPr id="154" name="Número de diapositiva"/>
          <p:cNvSpPr txBox="1">
            <a:spLocks noGrp="1"/>
          </p:cNvSpPr>
          <p:nvPr>
            <p:ph type="sldNum" sz="quarter" idx="2"/>
          </p:nvPr>
        </p:nvSpPr>
        <p:spPr>
          <a:xfrm>
            <a:off x="11615357" y="6318433"/>
            <a:ext cx="330709" cy="292101"/>
          </a:xfrm>
          <a:prstGeom prst="rect">
            <a:avLst/>
          </a:prstGeom>
        </p:spPr>
        <p:txBody>
          <a:bodyPr lIns="45719" tIns="45719" rIns="45719" bIns="45719" anchor="t"/>
          <a:lstStyle>
            <a:lvl1pPr algn="l">
              <a:lnSpc>
                <a:spcPct val="120000"/>
              </a:lnSpc>
              <a:spcBef>
                <a:spcPts val="1000"/>
              </a:spcBef>
              <a:defRPr sz="1600">
                <a:solidFill>
                  <a:srgbClr val="000000"/>
                </a:solidFill>
                <a:latin typeface="Gotham Medium"/>
                <a:ea typeface="Gotham Medium"/>
                <a:cs typeface="Gotham Medium"/>
                <a:sym typeface="Gotham Medium"/>
              </a:defRPr>
            </a:lvl1pPr>
          </a:lstStyle>
          <a:p>
            <a:fld id="{86CB4B4D-7CA3-9044-876B-883B54F8677D}" type="slidenum">
              <a:rPr/>
              <a:pPr/>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ítulo y objetos copia 6">
    <p:bg>
      <p:bgPr>
        <a:solidFill>
          <a:srgbClr val="1D1D1B"/>
        </a:solidFill>
        <a:effectLst/>
      </p:bgPr>
    </p:bg>
    <p:spTree>
      <p:nvGrpSpPr>
        <p:cNvPr id="1" name=""/>
        <p:cNvGrpSpPr/>
        <p:nvPr/>
      </p:nvGrpSpPr>
      <p:grpSpPr>
        <a:xfrm>
          <a:off x="0" y="0"/>
          <a:ext cx="0" cy="0"/>
          <a:chOff x="0" y="0"/>
          <a:chExt cx="0" cy="0"/>
        </a:xfrm>
      </p:grpSpPr>
      <p:pic>
        <p:nvPicPr>
          <p:cNvPr id="161" name="Imagen 6" descr="Imagen 6"/>
          <p:cNvPicPr>
            <a:picLocks noChangeAspect="1"/>
          </p:cNvPicPr>
          <p:nvPr/>
        </p:nvPicPr>
        <p:blipFill>
          <a:blip r:embed="rId2" cstate="print"/>
          <a:stretch>
            <a:fillRect/>
          </a:stretch>
        </p:blipFill>
        <p:spPr>
          <a:xfrm>
            <a:off x="548626" y="6315373"/>
            <a:ext cx="203027" cy="314921"/>
          </a:xfrm>
          <a:prstGeom prst="rect">
            <a:avLst/>
          </a:prstGeom>
          <a:ln w="12700">
            <a:miter lim="400000"/>
          </a:ln>
        </p:spPr>
      </p:pic>
      <p:pic>
        <p:nvPicPr>
          <p:cNvPr id="162" name="Imagen 7" descr="Imagen 7"/>
          <p:cNvPicPr>
            <a:picLocks noChangeAspect="1"/>
          </p:cNvPicPr>
          <p:nvPr/>
        </p:nvPicPr>
        <p:blipFill>
          <a:blip r:embed="rId3" cstate="print"/>
          <a:stretch>
            <a:fillRect/>
          </a:stretch>
        </p:blipFill>
        <p:spPr>
          <a:xfrm>
            <a:off x="11441985" y="6075705"/>
            <a:ext cx="794257" cy="794257"/>
          </a:xfrm>
          <a:prstGeom prst="rect">
            <a:avLst/>
          </a:prstGeom>
          <a:ln w="12700">
            <a:miter lim="400000"/>
          </a:ln>
        </p:spPr>
      </p:pic>
      <p:sp>
        <p:nvSpPr>
          <p:cNvPr id="163" name="CuadroTexto 2"/>
          <p:cNvSpPr txBox="1">
            <a:spLocks noGrp="1"/>
          </p:cNvSpPr>
          <p:nvPr>
            <p:ph type="body" sz="quarter" idx="21"/>
          </p:nvPr>
        </p:nvSpPr>
        <p:spPr>
          <a:xfrm>
            <a:off x="797371" y="2644169"/>
            <a:ext cx="7249161" cy="2047242"/>
          </a:xfrm>
          <a:prstGeom prst="rect">
            <a:avLst/>
          </a:prstGeom>
        </p:spPr>
        <p:txBody>
          <a:bodyPr lIns="45719" tIns="45719" rIns="45719" bIns="45719">
            <a:spAutoFit/>
          </a:bodyPr>
          <a:lstStyle>
            <a:lvl1pPr marL="0" indent="0">
              <a:lnSpc>
                <a:spcPct val="120000"/>
              </a:lnSpc>
              <a:buSzTx/>
              <a:buFontTx/>
              <a:buNone/>
              <a:defRPr sz="4800">
                <a:solidFill>
                  <a:srgbClr val="F1AF2A"/>
                </a:solidFill>
                <a:latin typeface="Bw Darius DEMO Bold"/>
                <a:ea typeface="Bw Darius DEMO Bold"/>
                <a:cs typeface="Bw Darius DEMO Bold"/>
                <a:sym typeface="Bw Darius DEMO Bold"/>
              </a:defRPr>
            </a:lvl1pPr>
          </a:lstStyle>
          <a:p>
            <a:r>
              <a:t>Conceptos obtenidos de la investigación</a:t>
            </a:r>
          </a:p>
        </p:txBody>
      </p:sp>
      <p:sp>
        <p:nvSpPr>
          <p:cNvPr id="164" name="Número de diapositiva"/>
          <p:cNvSpPr txBox="1">
            <a:spLocks noGrp="1"/>
          </p:cNvSpPr>
          <p:nvPr>
            <p:ph type="sldNum" sz="quarter" idx="2"/>
          </p:nvPr>
        </p:nvSpPr>
        <p:spPr>
          <a:xfrm>
            <a:off x="11615357" y="6318433"/>
            <a:ext cx="330709" cy="292101"/>
          </a:xfrm>
          <a:prstGeom prst="rect">
            <a:avLst/>
          </a:prstGeom>
        </p:spPr>
        <p:txBody>
          <a:bodyPr lIns="45719" tIns="45719" rIns="45719" bIns="45719" anchor="t"/>
          <a:lstStyle>
            <a:lvl1pPr algn="l">
              <a:lnSpc>
                <a:spcPct val="120000"/>
              </a:lnSpc>
              <a:spcBef>
                <a:spcPts val="1000"/>
              </a:spcBef>
              <a:defRPr sz="1600">
                <a:solidFill>
                  <a:srgbClr val="FFFFFF"/>
                </a:solidFill>
                <a:latin typeface="Gotham Medium"/>
                <a:ea typeface="Gotham Medium"/>
                <a:cs typeface="Gotham Medium"/>
                <a:sym typeface="Gotham Medium"/>
              </a:defRPr>
            </a:lvl1pPr>
          </a:lstStyle>
          <a:p>
            <a:fld id="{86CB4B4D-7CA3-9044-876B-883B54F8677D}" type="slidenum">
              <a:rPr/>
              <a:pPr/>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29" name="Texto del título"/>
          <p:cNvSpPr txBox="1">
            <a:spLocks noGrp="1"/>
          </p:cNvSpPr>
          <p:nvPr>
            <p:ph type="title"/>
          </p:nvPr>
        </p:nvSpPr>
        <p:spPr>
          <a:xfrm>
            <a:off x="831850" y="1709738"/>
            <a:ext cx="10515600" cy="2852737"/>
          </a:xfrm>
          <a:prstGeom prst="rect">
            <a:avLst/>
          </a:prstGeom>
        </p:spPr>
        <p:txBody>
          <a:bodyPr anchor="b"/>
          <a:lstStyle>
            <a:lvl1pPr>
              <a:defRPr sz="6000"/>
            </a:lvl1pPr>
          </a:lstStyle>
          <a:p>
            <a:r>
              <a:t>Texto del título</a:t>
            </a:r>
          </a:p>
        </p:txBody>
      </p:sp>
      <p:sp>
        <p:nvSpPr>
          <p:cNvPr id="30" name="Nivel de texto 1…"/>
          <p:cNvSpPr txBox="1">
            <a:spLocks noGrp="1"/>
          </p:cNvSpPr>
          <p:nvPr>
            <p:ph type="body" sz="quarter" idx="1"/>
          </p:nvPr>
        </p:nvSpPr>
        <p:spPr>
          <a:xfrm>
            <a:off x="831850" y="4589462"/>
            <a:ext cx="10515600" cy="1500189"/>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38" name="Texto del título"/>
          <p:cNvSpPr txBox="1">
            <a:spLocks noGrp="1"/>
          </p:cNvSpPr>
          <p:nvPr>
            <p:ph type="title"/>
          </p:nvPr>
        </p:nvSpPr>
        <p:spPr>
          <a:prstGeom prst="rect">
            <a:avLst/>
          </a:prstGeom>
        </p:spPr>
        <p:txBody>
          <a:bodyPr/>
          <a:lstStyle/>
          <a:p>
            <a:r>
              <a:t>Texto del título</a:t>
            </a:r>
          </a:p>
        </p:txBody>
      </p:sp>
      <p:sp>
        <p:nvSpPr>
          <p:cNvPr id="39" name="Nivel de texto 1…"/>
          <p:cNvSpPr txBox="1">
            <a:spLocks noGrp="1"/>
          </p:cNvSpPr>
          <p:nvPr>
            <p:ph type="body" sz="half" idx="1"/>
          </p:nvPr>
        </p:nvSpPr>
        <p:spPr>
          <a:xfrm>
            <a:off x="838200" y="1825625"/>
            <a:ext cx="5181600" cy="4351338"/>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40"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47" name="Texto del título"/>
          <p:cNvSpPr txBox="1">
            <a:spLocks noGrp="1"/>
          </p:cNvSpPr>
          <p:nvPr>
            <p:ph type="title"/>
          </p:nvPr>
        </p:nvSpPr>
        <p:spPr>
          <a:xfrm>
            <a:off x="839787" y="365125"/>
            <a:ext cx="10515601" cy="1325563"/>
          </a:xfrm>
          <a:prstGeom prst="rect">
            <a:avLst/>
          </a:prstGeom>
        </p:spPr>
        <p:txBody>
          <a:bodyPr/>
          <a:lstStyle/>
          <a:p>
            <a:r>
              <a:t>Texto del título</a:t>
            </a:r>
          </a:p>
        </p:txBody>
      </p:sp>
      <p:sp>
        <p:nvSpPr>
          <p:cNvPr id="48" name="Nivel de texto 1…"/>
          <p:cNvSpPr txBox="1">
            <a:spLocks noGrp="1"/>
          </p:cNvSpPr>
          <p:nvPr>
            <p:ph type="body" sz="quarter" idx="1"/>
          </p:nvPr>
        </p:nvSpPr>
        <p:spPr>
          <a:xfrm>
            <a:off x="839787" y="1681163"/>
            <a:ext cx="5157790"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49" name="Marcador de texto 4"/>
          <p:cNvSpPr>
            <a:spLocks noGrp="1"/>
          </p:cNvSpPr>
          <p:nvPr>
            <p:ph type="body" sz="quarter" idx="21"/>
          </p:nvPr>
        </p:nvSpPr>
        <p:spPr>
          <a:xfrm>
            <a:off x="6172200" y="1681163"/>
            <a:ext cx="5183188" cy="823914"/>
          </a:xfrm>
          <a:prstGeom prst="rect">
            <a:avLst/>
          </a:prstGeom>
        </p:spPr>
        <p:txBody>
          <a:bodyPr anchor="b"/>
          <a:lstStyle/>
          <a:p>
            <a:endParaRPr/>
          </a:p>
        </p:txBody>
      </p:sp>
      <p:sp>
        <p:nvSpPr>
          <p:cNvPr id="50"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Solo el título">
    <p:spTree>
      <p:nvGrpSpPr>
        <p:cNvPr id="1" name=""/>
        <p:cNvGrpSpPr/>
        <p:nvPr/>
      </p:nvGrpSpPr>
      <p:grpSpPr>
        <a:xfrm>
          <a:off x="0" y="0"/>
          <a:ext cx="0" cy="0"/>
          <a:chOff x="0" y="0"/>
          <a:chExt cx="0" cy="0"/>
        </a:xfrm>
      </p:grpSpPr>
      <p:sp>
        <p:nvSpPr>
          <p:cNvPr id="57" name="Texto del título"/>
          <p:cNvSpPr txBox="1">
            <a:spLocks noGrp="1"/>
          </p:cNvSpPr>
          <p:nvPr>
            <p:ph type="title"/>
          </p:nvPr>
        </p:nvSpPr>
        <p:spPr>
          <a:prstGeom prst="rect">
            <a:avLst/>
          </a:prstGeom>
        </p:spPr>
        <p:txBody>
          <a:bodyPr/>
          <a:lstStyle/>
          <a:p>
            <a:r>
              <a:t>Texto del título</a:t>
            </a:r>
          </a:p>
        </p:txBody>
      </p:sp>
      <p:sp>
        <p:nvSpPr>
          <p:cNvPr id="58"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65"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72" name="Texto del título"/>
          <p:cNvSpPr txBox="1">
            <a:spLocks noGrp="1"/>
          </p:cNvSpPr>
          <p:nvPr>
            <p:ph type="title"/>
          </p:nvPr>
        </p:nvSpPr>
        <p:spPr>
          <a:xfrm>
            <a:off x="839787" y="457200"/>
            <a:ext cx="3932240" cy="1600200"/>
          </a:xfrm>
          <a:prstGeom prst="rect">
            <a:avLst/>
          </a:prstGeom>
        </p:spPr>
        <p:txBody>
          <a:bodyPr anchor="b"/>
          <a:lstStyle>
            <a:lvl1pPr>
              <a:defRPr sz="3200"/>
            </a:lvl1pPr>
          </a:lstStyle>
          <a:p>
            <a:r>
              <a:t>Texto del título</a:t>
            </a:r>
          </a:p>
        </p:txBody>
      </p:sp>
      <p:sp>
        <p:nvSpPr>
          <p:cNvPr id="73" name="Nivel de texto 1…"/>
          <p:cNvSpPr txBox="1">
            <a:spLocks noGrp="1"/>
          </p:cNvSpPr>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Nivel de texto 1</a:t>
            </a:r>
          </a:p>
          <a:p>
            <a:pPr lvl="1"/>
            <a:r>
              <a:t>Nivel de texto 2</a:t>
            </a:r>
          </a:p>
          <a:p>
            <a:pPr lvl="2"/>
            <a:r>
              <a:t>Nivel de texto 3</a:t>
            </a:r>
          </a:p>
          <a:p>
            <a:pPr lvl="3"/>
            <a:r>
              <a:t>Nivel de texto 4</a:t>
            </a:r>
          </a:p>
          <a:p>
            <a:pPr lvl="4"/>
            <a:r>
              <a:t>Nivel de texto 5</a:t>
            </a:r>
          </a:p>
        </p:txBody>
      </p:sp>
      <p:sp>
        <p:nvSpPr>
          <p:cNvPr id="74" name="Marcador de texto 3"/>
          <p:cNvSpPr>
            <a:spLocks noGrp="1"/>
          </p:cNvSpPr>
          <p:nvPr>
            <p:ph type="body" sz="quarter" idx="21"/>
          </p:nvPr>
        </p:nvSpPr>
        <p:spPr>
          <a:xfrm>
            <a:off x="839787" y="2057400"/>
            <a:ext cx="3932238" cy="3811588"/>
          </a:xfrm>
          <a:prstGeom prst="rect">
            <a:avLst/>
          </a:prstGeom>
        </p:spPr>
        <p:txBody>
          <a:bodyPr/>
          <a:lstStyle/>
          <a:p>
            <a:endParaRPr/>
          </a:p>
        </p:txBody>
      </p:sp>
      <p:sp>
        <p:nvSpPr>
          <p:cNvPr id="75"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82" name="Texto del título"/>
          <p:cNvSpPr txBox="1">
            <a:spLocks noGrp="1"/>
          </p:cNvSpPr>
          <p:nvPr>
            <p:ph type="title"/>
          </p:nvPr>
        </p:nvSpPr>
        <p:spPr>
          <a:xfrm>
            <a:off x="839787" y="457200"/>
            <a:ext cx="3932240" cy="1600200"/>
          </a:xfrm>
          <a:prstGeom prst="rect">
            <a:avLst/>
          </a:prstGeom>
        </p:spPr>
        <p:txBody>
          <a:bodyPr anchor="b"/>
          <a:lstStyle>
            <a:lvl1pPr>
              <a:defRPr sz="3200"/>
            </a:lvl1pPr>
          </a:lstStyle>
          <a:p>
            <a:r>
              <a:t>Texto del título</a:t>
            </a:r>
          </a:p>
        </p:txBody>
      </p:sp>
      <p:sp>
        <p:nvSpPr>
          <p:cNvPr id="83" name="Marcador de posición de imagen 2"/>
          <p:cNvSpPr>
            <a:spLocks noGrp="1"/>
          </p:cNvSpPr>
          <p:nvPr>
            <p:ph type="pic" sz="half" idx="21"/>
          </p:nvPr>
        </p:nvSpPr>
        <p:spPr>
          <a:xfrm>
            <a:off x="5183187" y="987425"/>
            <a:ext cx="6172202" cy="4873625"/>
          </a:xfrm>
          <a:prstGeom prst="rect">
            <a:avLst/>
          </a:prstGeom>
        </p:spPr>
        <p:txBody>
          <a:bodyPr lIns="91439" tIns="45719" rIns="91439" bIns="45719">
            <a:noAutofit/>
          </a:bodyPr>
          <a:lstStyle/>
          <a:p>
            <a:endParaRPr/>
          </a:p>
        </p:txBody>
      </p:sp>
      <p:sp>
        <p:nvSpPr>
          <p:cNvPr id="84" name="Nivel de texto 1…"/>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Nivel de texto 1</a:t>
            </a:r>
          </a:p>
          <a:p>
            <a:pPr lvl="1"/>
            <a:r>
              <a:t>Nivel de texto 2</a:t>
            </a:r>
          </a:p>
          <a:p>
            <a:pPr lvl="2"/>
            <a:r>
              <a:t>Nivel de texto 3</a:t>
            </a:r>
          </a:p>
          <a:p>
            <a:pPr lvl="3"/>
            <a:r>
              <a:t>Nivel de texto 4</a:t>
            </a:r>
          </a:p>
          <a:p>
            <a:pPr lvl="4"/>
            <a:r>
              <a:t>Nivel de texto 5</a:t>
            </a:r>
          </a:p>
        </p:txBody>
      </p:sp>
      <p:sp>
        <p:nvSpPr>
          <p:cNvPr id="85" name="Número de diapositiva"/>
          <p:cNvSpPr txBox="1">
            <a:spLocks noGrp="1"/>
          </p:cNvSpPr>
          <p:nvPr>
            <p:ph type="sldNum" sz="quarter" idx="2"/>
          </p:nvPr>
        </p:nvSpPr>
        <p:spPr>
          <a:prstGeom prst="rect">
            <a:avLst/>
          </a:prstGeom>
        </p:spPr>
        <p:txBody>
          <a:bodyPr/>
          <a:lstStyle/>
          <a:p>
            <a:fld id="{86CB4B4D-7CA3-9044-876B-883B54F8677D}" type="slidenum">
              <a:rPr/>
              <a:pPr/>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92" name="Texto del título"/>
          <p:cNvSpPr txBox="1">
            <a:spLocks noGrp="1"/>
          </p:cNvSpPr>
          <p:nvPr>
            <p:ph type="title"/>
          </p:nvPr>
        </p:nvSpPr>
        <p:spPr>
          <a:xfrm>
            <a:off x="1524000" y="1122362"/>
            <a:ext cx="9144000" cy="2387601"/>
          </a:xfrm>
          <a:prstGeom prst="rect">
            <a:avLst/>
          </a:prstGeom>
        </p:spPr>
        <p:txBody>
          <a:bodyPr lIns="45718" tIns="45718" rIns="45718" bIns="45718" anchor="b"/>
          <a:lstStyle>
            <a:lvl1pPr algn="ctr">
              <a:defRPr sz="6000"/>
            </a:lvl1pPr>
          </a:lstStyle>
          <a:p>
            <a:r>
              <a:t>Texto del título</a:t>
            </a:r>
          </a:p>
        </p:txBody>
      </p:sp>
      <p:sp>
        <p:nvSpPr>
          <p:cNvPr id="93" name="Nivel de texto 1…"/>
          <p:cNvSpPr txBox="1">
            <a:spLocks noGrp="1"/>
          </p:cNvSpPr>
          <p:nvPr>
            <p:ph type="body" sz="quarter" idx="1"/>
          </p:nvPr>
        </p:nvSpPr>
        <p:spPr>
          <a:xfrm>
            <a:off x="1524000" y="3602037"/>
            <a:ext cx="9144000" cy="1655765"/>
          </a:xfrm>
          <a:prstGeom prst="rect">
            <a:avLst/>
          </a:prstGeom>
        </p:spPr>
        <p:txBody>
          <a:bodyPr lIns="45718" tIns="45718" rIns="45718" bIns="45718"/>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Nivel de texto 1</a:t>
            </a:r>
          </a:p>
          <a:p>
            <a:pPr lvl="1"/>
            <a:r>
              <a:t>Nivel de texto 2</a:t>
            </a:r>
          </a:p>
          <a:p>
            <a:pPr lvl="2"/>
            <a:r>
              <a:t>Nivel de texto 3</a:t>
            </a:r>
          </a:p>
          <a:p>
            <a:pPr lvl="3"/>
            <a:r>
              <a:t>Nivel de texto 4</a:t>
            </a:r>
          </a:p>
          <a:p>
            <a:pPr lvl="4"/>
            <a:r>
              <a:t>Nivel de texto 5</a:t>
            </a:r>
          </a:p>
        </p:txBody>
      </p:sp>
      <p:sp>
        <p:nvSpPr>
          <p:cNvPr id="94" name="Número de diapositiva"/>
          <p:cNvSpPr txBox="1">
            <a:spLocks noGrp="1"/>
          </p:cNvSpPr>
          <p:nvPr>
            <p:ph type="sldNum" sz="quarter" idx="2"/>
          </p:nvPr>
        </p:nvSpPr>
        <p:spPr>
          <a:xfrm>
            <a:off x="11095181" y="6414762"/>
            <a:ext cx="258620" cy="248301"/>
          </a:xfrm>
          <a:prstGeom prst="rect">
            <a:avLst/>
          </a:prstGeom>
        </p:spPr>
        <p:txBody>
          <a:bodyPr lIns="45718" tIns="45718" rIns="45718" bIns="45718"/>
          <a:lstStyle/>
          <a:p>
            <a:fld id="{86CB4B4D-7CA3-9044-876B-883B54F8677D}" type="slidenum">
              <a:rPr/>
              <a:pPr/>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o del título"/>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Texto del título</a:t>
            </a:r>
          </a:p>
        </p:txBody>
      </p:sp>
      <p:sp>
        <p:nvSpPr>
          <p:cNvPr id="3" name="Nivel de texto 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a:spLocks noGrp="1"/>
          </p:cNvSpPr>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latin typeface="+mj-lt"/>
                <a:ea typeface="+mj-ea"/>
                <a:cs typeface="+mj-cs"/>
                <a:sym typeface="Calibri"/>
              </a:defRPr>
            </a:lvl1pPr>
          </a:lstStyle>
          <a:p>
            <a:fld id="{86CB4B4D-7CA3-9044-876B-883B54F8677D}" type="slidenum">
              <a:rPr/>
              <a:pPr/>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5D243"/>
        </a:solidFill>
        <a:effectLst/>
      </p:bgPr>
    </p:bg>
    <p:spTree>
      <p:nvGrpSpPr>
        <p:cNvPr id="1" name=""/>
        <p:cNvGrpSpPr/>
        <p:nvPr/>
      </p:nvGrpSpPr>
      <p:grpSpPr>
        <a:xfrm>
          <a:off x="0" y="0"/>
          <a:ext cx="0" cy="0"/>
          <a:chOff x="0" y="0"/>
          <a:chExt cx="0" cy="0"/>
        </a:xfrm>
      </p:grpSpPr>
      <p:sp>
        <p:nvSpPr>
          <p:cNvPr id="174" name="CuadroTexto 5"/>
          <p:cNvSpPr txBox="1"/>
          <p:nvPr/>
        </p:nvSpPr>
        <p:spPr>
          <a:xfrm>
            <a:off x="887766" y="3222594"/>
            <a:ext cx="10519723" cy="16927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algn="ctr">
              <a:defRPr sz="4000" b="1">
                <a:latin typeface="Roboto"/>
                <a:ea typeface="Roboto"/>
                <a:cs typeface="Roboto"/>
                <a:sym typeface="Roboto"/>
              </a:defRPr>
            </a:lvl1pPr>
          </a:lstStyle>
          <a:p>
            <a:endParaRPr lang="eu-ES" dirty="0"/>
          </a:p>
          <a:p>
            <a:r>
              <a:rPr sz="3200" dirty="0"/>
              <a:t>18. </a:t>
            </a:r>
            <a:r>
              <a:rPr sz="3200" dirty="0" err="1"/>
              <a:t>Garapen</a:t>
            </a:r>
            <a:r>
              <a:rPr sz="3200" dirty="0"/>
              <a:t> </a:t>
            </a:r>
            <a:r>
              <a:rPr sz="3200" dirty="0" err="1"/>
              <a:t>Jasangarriko</a:t>
            </a:r>
            <a:r>
              <a:rPr sz="3200" dirty="0"/>
              <a:t> </a:t>
            </a:r>
            <a:r>
              <a:rPr sz="3200" dirty="0" err="1"/>
              <a:t>Helburuaren</a:t>
            </a:r>
            <a:r>
              <a:rPr sz="3200" dirty="0"/>
              <a:t> </a:t>
            </a:r>
            <a:r>
              <a:rPr sz="3200" dirty="0" err="1"/>
              <a:t>behin</a:t>
            </a:r>
            <a:r>
              <a:rPr sz="3200" dirty="0"/>
              <a:t> </a:t>
            </a:r>
            <a:r>
              <a:rPr sz="3200" dirty="0" err="1"/>
              <a:t>betiko</a:t>
            </a:r>
            <a:r>
              <a:rPr sz="3200" dirty="0"/>
              <a:t> </a:t>
            </a:r>
            <a:r>
              <a:rPr sz="3200" dirty="0" err="1"/>
              <a:t>proposamena</a:t>
            </a:r>
            <a:r>
              <a:rPr sz="3200" dirty="0"/>
              <a:t>.</a:t>
            </a:r>
          </a:p>
        </p:txBody>
      </p:sp>
      <p:pic>
        <p:nvPicPr>
          <p:cNvPr id="2" name="Irudia 1">
            <a:extLst>
              <a:ext uri="{FF2B5EF4-FFF2-40B4-BE49-F238E27FC236}">
                <a16:creationId xmlns:a16="http://schemas.microsoft.com/office/drawing/2014/main" xmlns="" id="{A7975839-C662-ABE6-58F7-3190B3A789A6}"/>
              </a:ext>
            </a:extLst>
          </p:cNvPr>
          <p:cNvPicPr>
            <a:picLocks noChangeAspect="1"/>
          </p:cNvPicPr>
          <p:nvPr/>
        </p:nvPicPr>
        <p:blipFill>
          <a:blip r:embed="rId2" cstate="print"/>
          <a:stretch>
            <a:fillRect/>
          </a:stretch>
        </p:blipFill>
        <p:spPr>
          <a:xfrm>
            <a:off x="3586581" y="542231"/>
            <a:ext cx="4518734" cy="2886769"/>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0" name="Group 3"/>
          <p:cNvGraphicFramePr/>
          <p:nvPr>
            <p:extLst>
              <p:ext uri="{D42A27DB-BD31-4B8C-83A1-F6EECF244321}">
                <p14:modId xmlns:p14="http://schemas.microsoft.com/office/powerpoint/2010/main" xmlns="" val="837898411"/>
              </p:ext>
            </p:extLst>
          </p:nvPr>
        </p:nvGraphicFramePr>
        <p:xfrm>
          <a:off x="231737" y="520700"/>
          <a:ext cx="11728524" cy="5816600"/>
        </p:xfrm>
        <a:graphic>
          <a:graphicData uri="http://schemas.openxmlformats.org/drawingml/2006/table">
            <a:tbl>
              <a:tblPr>
                <a:tableStyleId>{4C3C2611-4C71-4FC5-86AE-919BDF0F9419}</a:tableStyleId>
              </a:tblPr>
              <a:tblGrid>
                <a:gridCol w="11728524">
                  <a:extLst>
                    <a:ext uri="{9D8B030D-6E8A-4147-A177-3AD203B41FA5}">
                      <a16:colId xmlns:a16="http://schemas.microsoft.com/office/drawing/2014/main" xmlns="" val="20000"/>
                    </a:ext>
                  </a:extLst>
                </a:gridCol>
              </a:tblGrid>
              <a:tr h="444500">
                <a:tc>
                  <a:txBody>
                    <a:bodyPr/>
                    <a:lstStyle/>
                    <a:p>
                      <a:pPr algn="l" defTabSz="457200">
                        <a:defRPr sz="1800"/>
                      </a:pPr>
                      <a:r>
                        <a:rPr sz="1233" b="1" i="1" dirty="0">
                          <a:latin typeface="Roboto"/>
                          <a:ea typeface="Roboto"/>
                          <a:cs typeface="Roboto"/>
                          <a:sym typeface="Roboto"/>
                        </a:rPr>
                        <a:t>18. </a:t>
                      </a:r>
                      <a:r>
                        <a:rPr sz="1233" b="1" i="1" dirty="0" err="1">
                          <a:latin typeface="Roboto"/>
                          <a:ea typeface="Roboto"/>
                          <a:cs typeface="Roboto"/>
                          <a:sym typeface="Roboto"/>
                        </a:rPr>
                        <a:t>Helburua</a:t>
                      </a:r>
                      <a:r>
                        <a:rPr sz="1233" b="1" i="1" dirty="0">
                          <a:latin typeface="Roboto"/>
                          <a:ea typeface="Roboto"/>
                          <a:cs typeface="Roboto"/>
                          <a:sym typeface="Roboto"/>
                        </a:rPr>
                        <a:t>: </a:t>
                      </a:r>
                      <a:r>
                        <a:rPr lang="eu-ES" sz="1233" b="1" i="1" dirty="0">
                          <a:latin typeface="Roboto"/>
                          <a:ea typeface="Roboto"/>
                          <a:cs typeface="Roboto"/>
                          <a:sym typeface="Roboto"/>
                        </a:rPr>
                        <a:t>kultur eta </a:t>
                      </a:r>
                      <a:r>
                        <a:rPr lang="eu-ES" sz="1233" b="1" i="1">
                          <a:latin typeface="Roboto"/>
                          <a:ea typeface="Roboto"/>
                          <a:cs typeface="Roboto"/>
                          <a:sym typeface="Roboto"/>
                        </a:rPr>
                        <a:t>hizkuntza aniztasuna</a:t>
                      </a:r>
                    </a:p>
                    <a:p>
                      <a:pPr algn="l" defTabSz="457200">
                        <a:defRPr sz="1800"/>
                      </a:pPr>
                      <a:r>
                        <a:rPr lang="eu-ES" sz="1233" b="1" i="1">
                          <a:latin typeface="Roboto"/>
                          <a:ea typeface="Roboto"/>
                          <a:cs typeface="Roboto"/>
                          <a:sym typeface="Roboto"/>
                        </a:rPr>
                        <a:t> Kulturak </a:t>
                      </a:r>
                      <a:r>
                        <a:rPr lang="eu-ES" sz="1233" b="1" i="1" dirty="0">
                          <a:latin typeface="Roboto"/>
                          <a:ea typeface="Roboto"/>
                          <a:cs typeface="Roboto"/>
                          <a:sym typeface="Roboto"/>
                        </a:rPr>
                        <a:t>eta hizkuntzak gizarteen garapenaren berme gisa aitortzea.</a:t>
                      </a:r>
                      <a:endParaRPr sz="1233" b="1" i="1" dirty="0">
                        <a:latin typeface="Roboto"/>
                        <a:ea typeface="Roboto"/>
                        <a:cs typeface="Roboto"/>
                        <a:sym typeface="Roboto"/>
                      </a:endParaRP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0"/>
                  </a:ext>
                </a:extLst>
              </a:tr>
              <a:tr h="342900">
                <a:tc>
                  <a:txBody>
                    <a:bodyPr/>
                    <a:lstStyle/>
                    <a:p>
                      <a:pPr algn="l" defTabSz="457200">
                        <a:defRPr sz="1800"/>
                      </a:pPr>
                      <a:r>
                        <a:rPr sz="1300">
                          <a:latin typeface="Roboto"/>
                          <a:ea typeface="Roboto"/>
                          <a:cs typeface="Roboto"/>
                          <a:sym typeface="Roboto"/>
                        </a:rPr>
                        <a:t>18.1. Hizkuntza eta kultura guztiak munduko ondare immaterial komunaren parte direla aitortzea, eta hala, horiek guztiak zaintzea, babestea eta transmititzea.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1"/>
                  </a:ext>
                </a:extLst>
              </a:tr>
              <a:tr h="342900">
                <a:tc>
                  <a:txBody>
                    <a:bodyPr/>
                    <a:lstStyle/>
                    <a:p>
                      <a:pPr algn="l" defTabSz="457200">
                        <a:defRPr sz="1800"/>
                      </a:pPr>
                      <a:r>
                        <a:rPr sz="1300">
                          <a:latin typeface="Roboto"/>
                          <a:ea typeface="Roboto"/>
                          <a:cs typeface="Roboto"/>
                          <a:sym typeface="Roboto"/>
                        </a:rPr>
                        <a:t>18.2. Pertsona ororen hizkuntza- eta kultura-eskubideak bermatzea, baita norberaren hizkuntza eta kultura eskuratzeko aukera ere.</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2"/>
                  </a:ext>
                </a:extLst>
              </a:tr>
              <a:tr h="342900">
                <a:tc>
                  <a:txBody>
                    <a:bodyPr/>
                    <a:lstStyle/>
                    <a:p>
                      <a:pPr algn="l" defTabSz="457200">
                        <a:defRPr sz="1800"/>
                      </a:pPr>
                      <a:r>
                        <a:rPr sz="1300">
                          <a:latin typeface="Roboto"/>
                          <a:ea typeface="Roboto"/>
                          <a:cs typeface="Roboto"/>
                          <a:sym typeface="Roboto"/>
                        </a:rPr>
                        <a:t>18.3. Kulturan adierazpen-askatasuna bermatzea, pertsonen eta gizarteen askatasuna ziurtatzeko.</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3"/>
                  </a:ext>
                </a:extLst>
              </a:tr>
              <a:tr h="342900">
                <a:tc>
                  <a:txBody>
                    <a:bodyPr/>
                    <a:lstStyle/>
                    <a:p>
                      <a:pPr algn="l" defTabSz="457200">
                        <a:defRPr sz="1800"/>
                      </a:pPr>
                      <a:r>
                        <a:rPr sz="1300">
                          <a:latin typeface="Roboto"/>
                          <a:ea typeface="Roboto"/>
                          <a:cs typeface="Roboto"/>
                          <a:sym typeface="Roboto"/>
                        </a:rPr>
                        <a:t>18.4. Hizkuntzak eta kulturak pertsonen eta komunitateen osasunean eta garapenean egiten duten ekarpena bultzatu eta komunitateak ahalduntzea.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4"/>
                  </a:ext>
                </a:extLst>
              </a:tr>
              <a:tr h="457200">
                <a:tc>
                  <a:txBody>
                    <a:bodyPr/>
                    <a:lstStyle/>
                    <a:p>
                      <a:pPr algn="l" defTabSz="457200">
                        <a:defRPr sz="1800"/>
                      </a:pPr>
                      <a:r>
                        <a:rPr sz="1300">
                          <a:latin typeface="Roboto"/>
                          <a:ea typeface="Roboto"/>
                          <a:cs typeface="Roboto"/>
                          <a:sym typeface="Roboto"/>
                        </a:rPr>
                        <a:t>18.5. Kulturaren eta hizkuntzaren bitartez pertsonen inklusioa, gizarteratzea eta parte-hartzea bultzatzea, haiek kohesio eta garapen sozialerako duten balioa trasmitituz.</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5"/>
                  </a:ext>
                </a:extLst>
              </a:tr>
              <a:tr h="342900">
                <a:tc>
                  <a:txBody>
                    <a:bodyPr/>
                    <a:lstStyle/>
                    <a:p>
                      <a:pPr algn="l" defTabSz="457200">
                        <a:defRPr sz="1800"/>
                      </a:pPr>
                      <a:r>
                        <a:rPr sz="1300">
                          <a:latin typeface="Roboto"/>
                          <a:ea typeface="Roboto"/>
                          <a:cs typeface="Roboto"/>
                          <a:sym typeface="Roboto"/>
                        </a:rPr>
                        <a:t>18.6. Migrazio-fluxuek sortzen duten hizkuntza eta kultura aniztasunaren kudeaketa eraginkorra sustatzea, kulturartekotasunean oinarritutako neurriak hartuta.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6"/>
                  </a:ext>
                </a:extLst>
              </a:tr>
              <a:tr h="342900">
                <a:tc>
                  <a:txBody>
                    <a:bodyPr/>
                    <a:lstStyle/>
                    <a:p>
                      <a:pPr algn="l" defTabSz="457200">
                        <a:defRPr sz="1800"/>
                      </a:pPr>
                      <a:r>
                        <a:rPr sz="1300" dirty="0">
                          <a:latin typeface="Roboto"/>
                          <a:ea typeface="Roboto"/>
                          <a:cs typeface="Roboto"/>
                          <a:sym typeface="Roboto"/>
                        </a:rPr>
                        <a:t>18.7. Hizkuntza- eta </a:t>
                      </a:r>
                      <a:r>
                        <a:rPr sz="1300" dirty="0" err="1">
                          <a:latin typeface="Roboto"/>
                          <a:ea typeface="Roboto"/>
                          <a:cs typeface="Roboto"/>
                          <a:sym typeface="Roboto"/>
                        </a:rPr>
                        <a:t>kultura-politiketan</a:t>
                      </a:r>
                      <a:r>
                        <a:rPr sz="1300" dirty="0">
                          <a:latin typeface="Roboto"/>
                          <a:ea typeface="Roboto"/>
                          <a:cs typeface="Roboto"/>
                          <a:sym typeface="Roboto"/>
                        </a:rPr>
                        <a:t>, </a:t>
                      </a:r>
                      <a:r>
                        <a:rPr sz="1300" dirty="0" err="1">
                          <a:latin typeface="Roboto"/>
                          <a:ea typeface="Roboto"/>
                          <a:cs typeface="Roboto"/>
                          <a:sym typeface="Roboto"/>
                        </a:rPr>
                        <a:t>sorkuntzan</a:t>
                      </a:r>
                      <a:r>
                        <a:rPr sz="1300" dirty="0">
                          <a:latin typeface="Roboto"/>
                          <a:ea typeface="Roboto"/>
                          <a:cs typeface="Roboto"/>
                          <a:sym typeface="Roboto"/>
                        </a:rPr>
                        <a:t> eta </a:t>
                      </a:r>
                      <a:r>
                        <a:rPr sz="1300" dirty="0" err="1">
                          <a:latin typeface="Roboto"/>
                          <a:ea typeface="Roboto"/>
                          <a:cs typeface="Roboto"/>
                          <a:sym typeface="Roboto"/>
                        </a:rPr>
                        <a:t>transmisioan</a:t>
                      </a:r>
                      <a:r>
                        <a:rPr sz="1300" dirty="0">
                          <a:latin typeface="Roboto"/>
                          <a:ea typeface="Roboto"/>
                          <a:cs typeface="Roboto"/>
                          <a:sym typeface="Roboto"/>
                        </a:rPr>
                        <a:t> </a:t>
                      </a:r>
                      <a:r>
                        <a:rPr sz="1300" dirty="0" err="1">
                          <a:latin typeface="Roboto"/>
                          <a:ea typeface="Roboto"/>
                          <a:cs typeface="Roboto"/>
                          <a:sym typeface="Roboto"/>
                        </a:rPr>
                        <a:t>genero-ikuspuntua</a:t>
                      </a:r>
                      <a:r>
                        <a:rPr sz="1300" dirty="0">
                          <a:latin typeface="Roboto"/>
                          <a:ea typeface="Roboto"/>
                          <a:cs typeface="Roboto"/>
                          <a:sym typeface="Roboto"/>
                        </a:rPr>
                        <a:t> </a:t>
                      </a:r>
                      <a:r>
                        <a:rPr sz="1300" dirty="0" err="1">
                          <a:latin typeface="Roboto"/>
                          <a:ea typeface="Roboto"/>
                          <a:cs typeface="Roboto"/>
                          <a:sym typeface="Roboto"/>
                        </a:rPr>
                        <a:t>kontuan</a:t>
                      </a:r>
                      <a:r>
                        <a:rPr sz="1300" dirty="0">
                          <a:latin typeface="Roboto"/>
                          <a:ea typeface="Roboto"/>
                          <a:cs typeface="Roboto"/>
                          <a:sym typeface="Roboto"/>
                        </a:rPr>
                        <a:t> </a:t>
                      </a:r>
                      <a:r>
                        <a:rPr sz="1300" dirty="0" err="1">
                          <a:latin typeface="Roboto"/>
                          <a:ea typeface="Roboto"/>
                          <a:cs typeface="Roboto"/>
                          <a:sym typeface="Roboto"/>
                        </a:rPr>
                        <a:t>izatea</a:t>
                      </a:r>
                      <a:r>
                        <a:rPr sz="1300" dirty="0">
                          <a:latin typeface="Roboto"/>
                          <a:ea typeface="Roboto"/>
                          <a:cs typeface="Roboto"/>
                          <a:sym typeface="Roboto"/>
                        </a:rPr>
                        <a:t>.</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7"/>
                  </a:ext>
                </a:extLst>
              </a:tr>
              <a:tr h="457200">
                <a:tc>
                  <a:txBody>
                    <a:bodyPr/>
                    <a:lstStyle/>
                    <a:p>
                      <a:pPr algn="l" defTabSz="457200">
                        <a:defRPr sz="1800"/>
                      </a:pPr>
                      <a:r>
                        <a:rPr sz="1300">
                          <a:latin typeface="Roboto"/>
                          <a:ea typeface="Roboto"/>
                          <a:cs typeface="Roboto"/>
                          <a:sym typeface="Roboto"/>
                        </a:rPr>
                        <a:t>18.8. Egoera gutxituan dauden tokian tokiko hizkuntzak, hezkuntza-sisteman integratzea, bertako hizkuntza-ondarea transmititzeko eta belaunaldi berriek, horietan bizi ahal izateko aukera izan dezaten bermatzeko.</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8"/>
                  </a:ext>
                </a:extLst>
              </a:tr>
              <a:tr h="342900">
                <a:tc>
                  <a:txBody>
                    <a:bodyPr/>
                    <a:lstStyle/>
                    <a:p>
                      <a:pPr algn="l" defTabSz="457200">
                        <a:defRPr sz="1800"/>
                      </a:pPr>
                      <a:r>
                        <a:rPr sz="1300">
                          <a:latin typeface="Roboto"/>
                          <a:ea typeface="Roboto"/>
                          <a:cs typeface="Roboto"/>
                          <a:sym typeface="Roboto"/>
                        </a:rPr>
                        <a:t>18.9. Kulturak herritarren sormen-gaitasun eta sen kritikoaren garapenean duen egitekoa balioan jartzea eta hezkuntza-ereduetan aplikatzea.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09"/>
                  </a:ext>
                </a:extLst>
              </a:tr>
              <a:tr h="342900">
                <a:tc>
                  <a:txBody>
                    <a:bodyPr/>
                    <a:lstStyle/>
                    <a:p>
                      <a:pPr algn="l" defTabSz="457200">
                        <a:defRPr sz="1800"/>
                      </a:pPr>
                      <a:r>
                        <a:rPr sz="1300">
                          <a:latin typeface="Roboto"/>
                          <a:ea typeface="Roboto"/>
                          <a:cs typeface="Roboto"/>
                          <a:sym typeface="Roboto"/>
                        </a:rPr>
                        <a:t>18.10. Kulturaren arloko lan-ibilbide duina bermatzea, maila guztietan, hezkuntzan, lan-jardunean eta kultura-sektorearen aitortzan.</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10"/>
                  </a:ext>
                </a:extLst>
              </a:tr>
              <a:tr h="342900">
                <a:tc>
                  <a:txBody>
                    <a:bodyPr/>
                    <a:lstStyle/>
                    <a:p>
                      <a:pPr algn="l" defTabSz="457200">
                        <a:defRPr sz="1800"/>
                      </a:pPr>
                      <a:r>
                        <a:rPr sz="1300">
                          <a:latin typeface="Roboto"/>
                          <a:ea typeface="Roboto"/>
                          <a:cs typeface="Roboto"/>
                          <a:sym typeface="Roboto"/>
                        </a:rPr>
                        <a:t>18.11 Lan-arloan egoera gutxituan dauden tokian tokiko hizkuntzen erabilera sustatzeko baliabideak eskaintzea.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11"/>
                  </a:ext>
                </a:extLst>
              </a:tr>
              <a:tr h="457200">
                <a:tc>
                  <a:txBody>
                    <a:bodyPr/>
                    <a:lstStyle/>
                    <a:p>
                      <a:pPr algn="l" defTabSz="457200">
                        <a:defRPr sz="1800"/>
                      </a:pPr>
                      <a:r>
                        <a:rPr sz="1300">
                          <a:latin typeface="Roboto"/>
                          <a:ea typeface="Roboto"/>
                          <a:cs typeface="Roboto"/>
                          <a:sym typeface="Roboto"/>
                        </a:rPr>
                        <a:t>18.12. Komunikabideetan, arlo digitalean eta teknologia sortzaile berrietan, egoera gutxituan dauden tokian tokiko hizkuntzen presentzia eta erabilera ziurtatzea.</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12"/>
                  </a:ext>
                </a:extLst>
              </a:tr>
              <a:tr h="457200">
                <a:tc>
                  <a:txBody>
                    <a:bodyPr/>
                    <a:lstStyle/>
                    <a:p>
                      <a:pPr algn="l" defTabSz="457200">
                        <a:defRPr sz="1300">
                          <a:latin typeface="Roboto"/>
                          <a:ea typeface="Roboto"/>
                          <a:cs typeface="Roboto"/>
                          <a:sym typeface="Roboto"/>
                        </a:defRPr>
                      </a:pPr>
                      <a:r>
                        <a:t>18.13. Nazioarteko lankidetzan tokian tokiko hizkuntzek eta kultura-gaiek egiten duten ekarpenari balioa ematea, bereziki garapen-bidean edo gatazkan dauden herrialdeekiko lankidetzan egindakoari. </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13"/>
                  </a:ext>
                </a:extLst>
              </a:tr>
              <a:tr h="457200">
                <a:tc>
                  <a:txBody>
                    <a:bodyPr/>
                    <a:lstStyle/>
                    <a:p>
                      <a:pPr algn="l" defTabSz="457200">
                        <a:defRPr sz="1800"/>
                      </a:pPr>
                      <a:r>
                        <a:rPr sz="1300" dirty="0">
                          <a:latin typeface="Roboto"/>
                          <a:ea typeface="Roboto"/>
                          <a:cs typeface="Roboto"/>
                          <a:sym typeface="Roboto"/>
                        </a:rPr>
                        <a:t>18.14. Hizkuntza </a:t>
                      </a:r>
                      <a:r>
                        <a:rPr sz="1300" dirty="0" err="1">
                          <a:latin typeface="Roboto"/>
                          <a:ea typeface="Roboto"/>
                          <a:cs typeface="Roboto"/>
                          <a:sym typeface="Roboto"/>
                        </a:rPr>
                        <a:t>gutxituak</a:t>
                      </a:r>
                      <a:r>
                        <a:rPr sz="1300" dirty="0">
                          <a:latin typeface="Roboto"/>
                          <a:ea typeface="Roboto"/>
                          <a:cs typeface="Roboto"/>
                          <a:sym typeface="Roboto"/>
                        </a:rPr>
                        <a:t> dituzten </a:t>
                      </a:r>
                      <a:r>
                        <a:rPr sz="1300" dirty="0" err="1">
                          <a:latin typeface="Roboto"/>
                          <a:ea typeface="Roboto"/>
                          <a:cs typeface="Roboto"/>
                          <a:sym typeface="Roboto"/>
                        </a:rPr>
                        <a:t>herrialdeen</a:t>
                      </a:r>
                      <a:r>
                        <a:rPr sz="1300" dirty="0">
                          <a:latin typeface="Roboto"/>
                          <a:ea typeface="Roboto"/>
                          <a:cs typeface="Roboto"/>
                          <a:sym typeface="Roboto"/>
                        </a:rPr>
                        <a:t> eta </a:t>
                      </a:r>
                      <a:r>
                        <a:rPr sz="1300" dirty="0" err="1">
                          <a:latin typeface="Roboto"/>
                          <a:ea typeface="Roboto"/>
                          <a:cs typeface="Roboto"/>
                          <a:sym typeface="Roboto"/>
                        </a:rPr>
                        <a:t>komunitateen</a:t>
                      </a:r>
                      <a:r>
                        <a:rPr sz="1300" dirty="0">
                          <a:latin typeface="Roboto"/>
                          <a:ea typeface="Roboto"/>
                          <a:cs typeface="Roboto"/>
                          <a:sym typeface="Roboto"/>
                        </a:rPr>
                        <a:t> </a:t>
                      </a:r>
                      <a:r>
                        <a:rPr sz="1300" dirty="0" err="1">
                          <a:latin typeface="Roboto"/>
                          <a:ea typeface="Roboto"/>
                          <a:cs typeface="Roboto"/>
                          <a:sym typeface="Roboto"/>
                        </a:rPr>
                        <a:t>arteko</a:t>
                      </a:r>
                      <a:r>
                        <a:rPr sz="1300" dirty="0">
                          <a:latin typeface="Roboto"/>
                          <a:ea typeface="Roboto"/>
                          <a:cs typeface="Roboto"/>
                          <a:sym typeface="Roboto"/>
                        </a:rPr>
                        <a:t> </a:t>
                      </a:r>
                      <a:r>
                        <a:rPr sz="1300" dirty="0" err="1">
                          <a:latin typeface="Roboto"/>
                          <a:ea typeface="Roboto"/>
                          <a:cs typeface="Roboto"/>
                          <a:sym typeface="Roboto"/>
                        </a:rPr>
                        <a:t>lankidetza</a:t>
                      </a:r>
                      <a:r>
                        <a:rPr sz="1300" dirty="0">
                          <a:latin typeface="Roboto"/>
                          <a:ea typeface="Roboto"/>
                          <a:cs typeface="Roboto"/>
                          <a:sym typeface="Roboto"/>
                        </a:rPr>
                        <a:t> </a:t>
                      </a:r>
                      <a:r>
                        <a:rPr sz="1300" dirty="0" err="1">
                          <a:latin typeface="Roboto"/>
                          <a:ea typeface="Roboto"/>
                          <a:cs typeface="Roboto"/>
                          <a:sym typeface="Roboto"/>
                        </a:rPr>
                        <a:t>sareak</a:t>
                      </a:r>
                      <a:r>
                        <a:rPr sz="1300" dirty="0">
                          <a:latin typeface="Roboto"/>
                          <a:ea typeface="Roboto"/>
                          <a:cs typeface="Roboto"/>
                          <a:sym typeface="Roboto"/>
                        </a:rPr>
                        <a:t> </a:t>
                      </a:r>
                      <a:r>
                        <a:rPr sz="1300" dirty="0" err="1">
                          <a:latin typeface="Roboto"/>
                          <a:ea typeface="Roboto"/>
                          <a:cs typeface="Roboto"/>
                          <a:sym typeface="Roboto"/>
                        </a:rPr>
                        <a:t>sustatzea</a:t>
                      </a:r>
                      <a:r>
                        <a:rPr sz="1300" dirty="0">
                          <a:latin typeface="Roboto"/>
                          <a:ea typeface="Roboto"/>
                          <a:cs typeface="Roboto"/>
                          <a:sym typeface="Roboto"/>
                        </a:rPr>
                        <a:t> </a:t>
                      </a:r>
                      <a:r>
                        <a:rPr sz="1300" dirty="0" err="1">
                          <a:latin typeface="Roboto"/>
                          <a:ea typeface="Roboto"/>
                          <a:cs typeface="Roboto"/>
                          <a:sym typeface="Roboto"/>
                        </a:rPr>
                        <a:t>hizkuntza</a:t>
                      </a:r>
                      <a:r>
                        <a:rPr sz="1300" dirty="0">
                          <a:latin typeface="Roboto"/>
                          <a:ea typeface="Roboto"/>
                          <a:cs typeface="Roboto"/>
                          <a:sym typeface="Roboto"/>
                        </a:rPr>
                        <a:t>- eta </a:t>
                      </a:r>
                      <a:r>
                        <a:rPr sz="1300" dirty="0" err="1">
                          <a:latin typeface="Roboto"/>
                          <a:ea typeface="Roboto"/>
                          <a:cs typeface="Roboto"/>
                          <a:sym typeface="Roboto"/>
                        </a:rPr>
                        <a:t>kultura-aniztasunaren</a:t>
                      </a:r>
                      <a:r>
                        <a:rPr sz="1300" dirty="0">
                          <a:latin typeface="Roboto"/>
                          <a:ea typeface="Roboto"/>
                          <a:cs typeface="Roboto"/>
                          <a:sym typeface="Roboto"/>
                        </a:rPr>
                        <a:t> </a:t>
                      </a:r>
                      <a:r>
                        <a:rPr sz="1300" dirty="0" err="1">
                          <a:latin typeface="Roboto"/>
                          <a:ea typeface="Roboto"/>
                          <a:cs typeface="Roboto"/>
                          <a:sym typeface="Roboto"/>
                        </a:rPr>
                        <a:t>eskubidea</a:t>
                      </a:r>
                      <a:r>
                        <a:rPr sz="1300" dirty="0">
                          <a:latin typeface="Roboto"/>
                          <a:ea typeface="Roboto"/>
                          <a:cs typeface="Roboto"/>
                          <a:sym typeface="Roboto"/>
                        </a:rPr>
                        <a:t> </a:t>
                      </a:r>
                      <a:r>
                        <a:rPr sz="1300" dirty="0" err="1">
                          <a:latin typeface="Roboto"/>
                          <a:ea typeface="Roboto"/>
                          <a:cs typeface="Roboto"/>
                          <a:sym typeface="Roboto"/>
                        </a:rPr>
                        <a:t>bermatzeko</a:t>
                      </a:r>
                      <a:r>
                        <a:rPr sz="1300" dirty="0">
                          <a:latin typeface="Roboto"/>
                          <a:ea typeface="Roboto"/>
                          <a:cs typeface="Roboto"/>
                          <a:sym typeface="Roboto"/>
                        </a:rPr>
                        <a:t>.</a:t>
                      </a:r>
                    </a:p>
                  </a:txBody>
                  <a:tcPr marL="38100" marR="38100" marT="25400" marB="25400" anchor="ctr" horzOverflow="overflow">
                    <a:lnL w="25400">
                      <a:solidFill>
                        <a:srgbClr val="C5D243"/>
                      </a:solidFill>
                    </a:lnL>
                    <a:lnR w="25400">
                      <a:solidFill>
                        <a:srgbClr val="C5D243"/>
                      </a:solidFill>
                    </a:lnR>
                    <a:lnT w="25400">
                      <a:solidFill>
                        <a:srgbClr val="C5D243"/>
                      </a:solidFill>
                    </a:lnT>
                    <a:lnB w="25400">
                      <a:solidFill>
                        <a:srgbClr val="C5D243"/>
                      </a:solidFill>
                    </a:lnB>
                    <a:noFill/>
                  </a:tcPr>
                </a:tc>
                <a:extLst>
                  <a:ext uri="{0D108BD9-81ED-4DB2-BD59-A6C34878D82A}">
                    <a16:rowId xmlns:a16="http://schemas.microsoft.com/office/drawing/2014/main" xmlns="" val="10014"/>
                  </a:ext>
                </a:extLst>
              </a:tr>
            </a:tbl>
          </a:graphicData>
        </a:graphic>
      </p:graphicFrame>
    </p:spTree>
  </p:cSld>
  <p:clrMapOvr>
    <a:masterClrMapping/>
  </p:clrMapOvr>
  <p:transition spd="med"/>
</p:sld>
</file>

<file path=ppt/theme/theme1.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e Office">
      <a:majorFont>
        <a:latin typeface="Calibri"/>
        <a:ea typeface="Calibri"/>
        <a:cs typeface="Calibri"/>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e Office">
  <a:themeElements>
    <a:clrScheme name="Tema de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e Office">
      <a:majorFont>
        <a:latin typeface="Calibri"/>
        <a:ea typeface="Calibri"/>
        <a:cs typeface="Calibri"/>
      </a:majorFont>
      <a:minorFont>
        <a:latin typeface="Helvetica"/>
        <a:ea typeface="Helvetica"/>
        <a:cs typeface="Helvetica"/>
      </a:minorFont>
    </a:fontScheme>
    <a:fmtScheme name="Tema d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143</TotalTime>
  <Words>295</Words>
  <Application>Microsoft Office PowerPoint</Application>
  <PresentationFormat>Personalizado</PresentationFormat>
  <Paragraphs>18</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Diapositiva 1</vt:lpstr>
      <vt:lpstr>Diapositiva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aurkezpena</dc:title>
  <dc:creator>Aranbarri Urzelai, Asier</dc:creator>
  <cp:lastModifiedBy>Centor</cp:lastModifiedBy>
  <cp:revision>2</cp:revision>
  <dcterms:modified xsi:type="dcterms:W3CDTF">2025-10-13T14:18:28Z</dcterms:modified>
</cp:coreProperties>
</file>