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8"/>
  </p:notesMasterIdLst>
  <p:sldIdLst>
    <p:sldId id="313" r:id="rId6"/>
    <p:sldId id="452" r:id="rId7"/>
    <p:sldId id="422" r:id="rId8"/>
    <p:sldId id="453" r:id="rId9"/>
    <p:sldId id="441" r:id="rId10"/>
    <p:sldId id="467" r:id="rId11"/>
    <p:sldId id="458" r:id="rId12"/>
    <p:sldId id="459" r:id="rId13"/>
    <p:sldId id="311" r:id="rId14"/>
    <p:sldId id="462" r:id="rId15"/>
    <p:sldId id="306" r:id="rId16"/>
    <p:sldId id="468" r:id="rId17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EB0B48-CE6A-2186-BA3C-DCDD1689E7EB}" name="Iratxe Renteria Uriarte" initials="" userId="S::i-renteria@berritzeguneak.eus::9f82a02b-cc7d-4c78-9fe3-c5dfd16ceb09" providerId="AD"/>
  <p188:author id="{9EC795F3-6AD0-3583-16BC-8D81C4F576F7}" name="Asier Astigarraga Zelaia" initials="AZ" userId="S::asierastigarraga@berritzeguneak.eus::8947eca3-adfb-4e87-bd62-0b4674b015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190"/>
    <a:srgbClr val="FFCCFF"/>
    <a:srgbClr val="C24E87"/>
    <a:srgbClr val="ED067E"/>
    <a:srgbClr val="FF99CC"/>
    <a:srgbClr val="FF67B2"/>
    <a:srgbClr val="FF66FF"/>
    <a:srgbClr val="535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5EA9A-B2EE-442E-90A0-62D1E8E83007}" v="2" dt="2025-10-13T17:16:0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bala Alberdi, Josune" userId="285d18e8-38f1-4ce6-9358-5d89b2606905" providerId="ADAL" clId="{F205EA9A-B2EE-442E-90A0-62D1E8E83007}"/>
    <pc:docChg chg="addSld delSld modSld">
      <pc:chgData name="Zabala Alberdi, Josune" userId="285d18e8-38f1-4ce6-9358-5d89b2606905" providerId="ADAL" clId="{F205EA9A-B2EE-442E-90A0-62D1E8E83007}" dt="2025-10-13T17:19:55.378" v="23" actId="47"/>
      <pc:docMkLst>
        <pc:docMk/>
      </pc:docMkLst>
      <pc:sldChg chg="add">
        <pc:chgData name="Zabala Alberdi, Josune" userId="285d18e8-38f1-4ce6-9358-5d89b2606905" providerId="ADAL" clId="{F205EA9A-B2EE-442E-90A0-62D1E8E83007}" dt="2025-10-13T17:15:54.964" v="5"/>
        <pc:sldMkLst>
          <pc:docMk/>
          <pc:sldMk cId="3516898966" sldId="306"/>
        </pc:sldMkLst>
      </pc:sldChg>
      <pc:sldChg chg="del">
        <pc:chgData name="Zabala Alberdi, Josune" userId="285d18e8-38f1-4ce6-9358-5d89b2606905" providerId="ADAL" clId="{F205EA9A-B2EE-442E-90A0-62D1E8E83007}" dt="2025-10-13T17:14:39.520" v="0" actId="47"/>
        <pc:sldMkLst>
          <pc:docMk/>
          <pc:sldMk cId="402632629" sldId="310"/>
        </pc:sldMkLst>
      </pc:sldChg>
      <pc:sldChg chg="del">
        <pc:chgData name="Zabala Alberdi, Josune" userId="285d18e8-38f1-4ce6-9358-5d89b2606905" providerId="ADAL" clId="{F205EA9A-B2EE-442E-90A0-62D1E8E83007}" dt="2025-10-13T17:14:43.303" v="1" actId="47"/>
        <pc:sldMkLst>
          <pc:docMk/>
          <pc:sldMk cId="851051744" sldId="388"/>
        </pc:sldMkLst>
      </pc:sldChg>
      <pc:sldChg chg="modSp mod">
        <pc:chgData name="Zabala Alberdi, Josune" userId="285d18e8-38f1-4ce6-9358-5d89b2606905" providerId="ADAL" clId="{F205EA9A-B2EE-442E-90A0-62D1E8E83007}" dt="2025-10-13T17:16:37.435" v="22" actId="1038"/>
        <pc:sldMkLst>
          <pc:docMk/>
          <pc:sldMk cId="1911980671" sldId="422"/>
        </pc:sldMkLst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5" creationId="{2E2E4021-5CD6-3EEB-6E5F-86C7AB78BB0D}"/>
          </ac:spMkLst>
        </pc:spChg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7" creationId="{6B0C1E3C-F4AF-567E-73C1-85072C24AD6F}"/>
          </ac:spMkLst>
        </pc:spChg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15" creationId="{CBD41EE7-A2F4-AA3F-EFDE-5190B2211040}"/>
          </ac:spMkLst>
        </pc:spChg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17" creationId="{71594091-6702-B5B6-B65F-BBCD59DBE452}"/>
          </ac:spMkLst>
        </pc:spChg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19" creationId="{33828FE1-727E-A9E0-47C8-5DD45C17BCB9}"/>
          </ac:spMkLst>
        </pc:spChg>
        <pc:spChg chg="mod">
          <ac:chgData name="Zabala Alberdi, Josune" userId="285d18e8-38f1-4ce6-9358-5d89b2606905" providerId="ADAL" clId="{F205EA9A-B2EE-442E-90A0-62D1E8E83007}" dt="2025-10-13T17:16:37.435" v="22" actId="1038"/>
          <ac:spMkLst>
            <pc:docMk/>
            <pc:sldMk cId="1911980671" sldId="422"/>
            <ac:spMk id="21" creationId="{3F4FCEDA-A20D-818A-EEBA-C6F2EDC29F07}"/>
          </ac:spMkLst>
        </pc:spChg>
        <pc:picChg chg="mod">
          <ac:chgData name="Zabala Alberdi, Josune" userId="285d18e8-38f1-4ce6-9358-5d89b2606905" providerId="ADAL" clId="{F205EA9A-B2EE-442E-90A0-62D1E8E83007}" dt="2025-10-13T17:16:37.435" v="22" actId="1038"/>
          <ac:picMkLst>
            <pc:docMk/>
            <pc:sldMk cId="1911980671" sldId="422"/>
            <ac:picMk id="33" creationId="{2EA56EE6-B8D6-5802-6058-CEF8474C213A}"/>
          </ac:picMkLst>
        </pc:picChg>
        <pc:picChg chg="mod">
          <ac:chgData name="Zabala Alberdi, Josune" userId="285d18e8-38f1-4ce6-9358-5d89b2606905" providerId="ADAL" clId="{F205EA9A-B2EE-442E-90A0-62D1E8E83007}" dt="2025-10-13T17:16:37.435" v="22" actId="1038"/>
          <ac:picMkLst>
            <pc:docMk/>
            <pc:sldMk cId="1911980671" sldId="422"/>
            <ac:picMk id="34" creationId="{9A73BFAD-BFC1-BC26-85DC-476CDEB7C39F}"/>
          </ac:picMkLst>
        </pc:picChg>
        <pc:picChg chg="mod">
          <ac:chgData name="Zabala Alberdi, Josune" userId="285d18e8-38f1-4ce6-9358-5d89b2606905" providerId="ADAL" clId="{F205EA9A-B2EE-442E-90A0-62D1E8E83007}" dt="2025-10-13T17:16:37.435" v="22" actId="1038"/>
          <ac:picMkLst>
            <pc:docMk/>
            <pc:sldMk cId="1911980671" sldId="422"/>
            <ac:picMk id="35" creationId="{7651A704-BC06-F88D-EE5A-50429C806CAC}"/>
          </ac:picMkLst>
        </pc:picChg>
      </pc:sldChg>
      <pc:sldChg chg="del">
        <pc:chgData name="Zabala Alberdi, Josune" userId="285d18e8-38f1-4ce6-9358-5d89b2606905" providerId="ADAL" clId="{F205EA9A-B2EE-442E-90A0-62D1E8E83007}" dt="2025-10-13T17:19:55.378" v="23" actId="47"/>
        <pc:sldMkLst>
          <pc:docMk/>
          <pc:sldMk cId="1237129547" sldId="460"/>
        </pc:sldMkLst>
      </pc:sldChg>
      <pc:sldChg chg="del">
        <pc:chgData name="Zabala Alberdi, Josune" userId="285d18e8-38f1-4ce6-9358-5d89b2606905" providerId="ADAL" clId="{F205EA9A-B2EE-442E-90A0-62D1E8E83007}" dt="2025-10-13T17:14:48.567" v="2" actId="47"/>
        <pc:sldMkLst>
          <pc:docMk/>
          <pc:sldMk cId="1365322926" sldId="461"/>
        </pc:sldMkLst>
      </pc:sldChg>
      <pc:sldChg chg="del">
        <pc:chgData name="Zabala Alberdi, Josune" userId="285d18e8-38f1-4ce6-9358-5d89b2606905" providerId="ADAL" clId="{F205EA9A-B2EE-442E-90A0-62D1E8E83007}" dt="2025-10-13T17:14:51.052" v="3" actId="47"/>
        <pc:sldMkLst>
          <pc:docMk/>
          <pc:sldMk cId="3597199258" sldId="466"/>
        </pc:sldMkLst>
      </pc:sldChg>
      <pc:sldChg chg="addSp new del">
        <pc:chgData name="Zabala Alberdi, Josune" userId="285d18e8-38f1-4ce6-9358-5d89b2606905" providerId="ADAL" clId="{F205EA9A-B2EE-442E-90A0-62D1E8E83007}" dt="2025-10-13T17:16:12.155" v="7" actId="47"/>
        <pc:sldMkLst>
          <pc:docMk/>
          <pc:sldMk cId="715657739" sldId="469"/>
        </pc:sldMkLst>
        <pc:picChg chg="add">
          <ac:chgData name="Zabala Alberdi, Josune" userId="285d18e8-38f1-4ce6-9358-5d89b2606905" providerId="ADAL" clId="{F205EA9A-B2EE-442E-90A0-62D1E8E83007}" dt="2025-10-13T17:16:01.974" v="6"/>
          <ac:picMkLst>
            <pc:docMk/>
            <pc:sldMk cId="715657739" sldId="469"/>
            <ac:picMk id="2" creationId="{8BFBC4C5-4B71-EBBB-EEA8-7901F8AAF98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4AB44-1677-445E-83E6-4BFB43CACADC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u-ES"/>
        </a:p>
      </dgm:t>
    </dgm:pt>
    <dgm:pt modelId="{CF9BC02C-3823-45C8-8726-BB2D48A347E3}">
      <dgm:prSet phldrT="[Testua]"/>
      <dgm:spPr/>
      <dgm:t>
        <a:bodyPr/>
        <a:lstStyle/>
        <a:p>
          <a:r>
            <a:rPr lang="eu-ES" b="1" dirty="0">
              <a:solidFill>
                <a:schemeClr val="bg1"/>
              </a:solidFill>
            </a:rPr>
            <a:t>EUSKARA ZERBITZUA</a:t>
          </a:r>
          <a:r>
            <a:rPr lang="eu-ES" dirty="0"/>
            <a:t>	</a:t>
          </a:r>
        </a:p>
      </dgm:t>
    </dgm:pt>
    <dgm:pt modelId="{D0ACD194-1DFE-40AC-994E-E9C4C46F981D}" type="parTrans" cxnId="{F2084DDB-78FF-410E-97B8-DDF1C191D623}">
      <dgm:prSet/>
      <dgm:spPr/>
      <dgm:t>
        <a:bodyPr/>
        <a:lstStyle/>
        <a:p>
          <a:endParaRPr lang="eu-ES"/>
        </a:p>
      </dgm:t>
    </dgm:pt>
    <dgm:pt modelId="{F94CD294-4DD2-4054-9D9B-BBB5D08E43E0}" type="sibTrans" cxnId="{F2084DDB-78FF-410E-97B8-DDF1C191D623}">
      <dgm:prSet/>
      <dgm:spPr/>
      <dgm:t>
        <a:bodyPr/>
        <a:lstStyle/>
        <a:p>
          <a:endParaRPr lang="eu-ES"/>
        </a:p>
      </dgm:t>
    </dgm:pt>
    <dgm:pt modelId="{98088A2F-E364-4B31-BB7E-9781401F07E2}">
      <dgm:prSet phldrT="[Testua]"/>
      <dgm:spPr/>
      <dgm:t>
        <a:bodyPr/>
        <a:lstStyle/>
        <a:p>
          <a:r>
            <a:rPr lang="eu-ES" b="1" dirty="0">
              <a:solidFill>
                <a:schemeClr val="bg1"/>
              </a:solidFill>
            </a:rPr>
            <a:t>EUSHI</a:t>
          </a:r>
        </a:p>
      </dgm:t>
    </dgm:pt>
    <dgm:pt modelId="{CC8D3A54-4069-46B1-A990-5C345922887D}" type="parTrans" cxnId="{B6E2D435-3798-4AE5-BE8F-95ADE33F8977}">
      <dgm:prSet/>
      <dgm:spPr/>
      <dgm:t>
        <a:bodyPr/>
        <a:lstStyle/>
        <a:p>
          <a:endParaRPr lang="eu-ES"/>
        </a:p>
      </dgm:t>
    </dgm:pt>
    <dgm:pt modelId="{91F34785-329C-43AF-BDAB-29F2C77C7772}" type="sibTrans" cxnId="{B6E2D435-3798-4AE5-BE8F-95ADE33F8977}">
      <dgm:prSet/>
      <dgm:spPr/>
      <dgm:t>
        <a:bodyPr/>
        <a:lstStyle/>
        <a:p>
          <a:endParaRPr lang="eu-ES"/>
        </a:p>
      </dgm:t>
    </dgm:pt>
    <dgm:pt modelId="{D1D8ED77-248E-4D76-964C-3402C4DFF025}" type="pres">
      <dgm:prSet presAssocID="{2094AB44-1677-445E-83E6-4BFB43CACADC}" presName="Name0" presStyleCnt="0">
        <dgm:presLayoutVars>
          <dgm:dir/>
          <dgm:resizeHandles val="exact"/>
        </dgm:presLayoutVars>
      </dgm:prSet>
      <dgm:spPr/>
    </dgm:pt>
    <dgm:pt modelId="{B49710FD-7D46-48A5-B8F2-F1CE066961D0}" type="pres">
      <dgm:prSet presAssocID="{CF9BC02C-3823-45C8-8726-BB2D48A347E3}" presName="Name5" presStyleLbl="vennNode1" presStyleIdx="0" presStyleCnt="2">
        <dgm:presLayoutVars>
          <dgm:bulletEnabled val="1"/>
        </dgm:presLayoutVars>
      </dgm:prSet>
      <dgm:spPr/>
    </dgm:pt>
    <dgm:pt modelId="{7664E4A8-3727-4076-9B1C-5D079FE9B63C}" type="pres">
      <dgm:prSet presAssocID="{F94CD294-4DD2-4054-9D9B-BBB5D08E43E0}" presName="space" presStyleCnt="0"/>
      <dgm:spPr/>
    </dgm:pt>
    <dgm:pt modelId="{5DECA446-FA63-48F4-A4AB-C84B49DF15CE}" type="pres">
      <dgm:prSet presAssocID="{98088A2F-E364-4B31-BB7E-9781401F07E2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B6E2D435-3798-4AE5-BE8F-95ADE33F8977}" srcId="{2094AB44-1677-445E-83E6-4BFB43CACADC}" destId="{98088A2F-E364-4B31-BB7E-9781401F07E2}" srcOrd="1" destOrd="0" parTransId="{CC8D3A54-4069-46B1-A990-5C345922887D}" sibTransId="{91F34785-329C-43AF-BDAB-29F2C77C7772}"/>
    <dgm:cxn modelId="{E994FABE-2F79-4BCD-9CFC-3FADEF9639F4}" type="presOf" srcId="{98088A2F-E364-4B31-BB7E-9781401F07E2}" destId="{5DECA446-FA63-48F4-A4AB-C84B49DF15CE}" srcOrd="0" destOrd="0" presId="urn:microsoft.com/office/officeart/2005/8/layout/venn3"/>
    <dgm:cxn modelId="{A8E4E4CE-714A-4046-8136-9D0AED4B968C}" type="presOf" srcId="{CF9BC02C-3823-45C8-8726-BB2D48A347E3}" destId="{B49710FD-7D46-48A5-B8F2-F1CE066961D0}" srcOrd="0" destOrd="0" presId="urn:microsoft.com/office/officeart/2005/8/layout/venn3"/>
    <dgm:cxn modelId="{F2084DDB-78FF-410E-97B8-DDF1C191D623}" srcId="{2094AB44-1677-445E-83E6-4BFB43CACADC}" destId="{CF9BC02C-3823-45C8-8726-BB2D48A347E3}" srcOrd="0" destOrd="0" parTransId="{D0ACD194-1DFE-40AC-994E-E9C4C46F981D}" sibTransId="{F94CD294-4DD2-4054-9D9B-BBB5D08E43E0}"/>
    <dgm:cxn modelId="{57552FEC-2FBB-4FFB-9E14-449C7B1BF329}" type="presOf" srcId="{2094AB44-1677-445E-83E6-4BFB43CACADC}" destId="{D1D8ED77-248E-4D76-964C-3402C4DFF025}" srcOrd="0" destOrd="0" presId="urn:microsoft.com/office/officeart/2005/8/layout/venn3"/>
    <dgm:cxn modelId="{399DA09C-57B3-42A1-865C-C6FC27D3F198}" type="presParOf" srcId="{D1D8ED77-248E-4D76-964C-3402C4DFF025}" destId="{B49710FD-7D46-48A5-B8F2-F1CE066961D0}" srcOrd="0" destOrd="0" presId="urn:microsoft.com/office/officeart/2005/8/layout/venn3"/>
    <dgm:cxn modelId="{9E753050-2484-4657-9A5A-E9BB474C69DE}" type="presParOf" srcId="{D1D8ED77-248E-4D76-964C-3402C4DFF025}" destId="{7664E4A8-3727-4076-9B1C-5D079FE9B63C}" srcOrd="1" destOrd="0" presId="urn:microsoft.com/office/officeart/2005/8/layout/venn3"/>
    <dgm:cxn modelId="{F0717D00-93D0-4BA6-8EAB-6E24C5F6B6A9}" type="presParOf" srcId="{D1D8ED77-248E-4D76-964C-3402C4DFF025}" destId="{5DECA446-FA63-48F4-A4AB-C84B49DF15CE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76499-A3BA-46EC-80C4-E1A974EB7AE6}" type="doc">
      <dgm:prSet loTypeId="urn:microsoft.com/office/officeart/2005/8/layout/lProcess2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3D5CE26-FF4D-4E86-B604-DC9440DB2346}">
      <dgm:prSet phldrT="[Texto]" phldr="0" custT="1"/>
      <dgm:spPr/>
      <dgm:t>
        <a:bodyPr/>
        <a:lstStyle/>
        <a:p>
          <a:pPr algn="ctr"/>
          <a:r>
            <a:rPr lang="es-ES" sz="2000" b="1" err="1">
              <a:latin typeface="Calibri "/>
            </a:rPr>
            <a:t>Ikerketa</a:t>
          </a:r>
          <a:r>
            <a:rPr lang="es-ES" sz="2000" b="1">
              <a:latin typeface="Calibri "/>
            </a:rPr>
            <a:t> / </a:t>
          </a:r>
          <a:r>
            <a:rPr lang="es-ES" sz="2000" b="1" err="1">
              <a:latin typeface="Calibri "/>
            </a:rPr>
            <a:t>prestakuntza</a:t>
          </a:r>
          <a:r>
            <a:rPr lang="es-ES" sz="2000" b="1">
              <a:latin typeface="Calibri "/>
            </a:rPr>
            <a:t> / </a:t>
          </a:r>
          <a:r>
            <a:rPr lang="es-ES" sz="2000" b="1" err="1">
              <a:latin typeface="Calibri "/>
            </a:rPr>
            <a:t>Aholkularitza</a:t>
          </a:r>
          <a:r>
            <a:rPr lang="es-ES" sz="2000" b="1">
              <a:latin typeface="Calibri "/>
            </a:rPr>
            <a:t> </a:t>
          </a:r>
        </a:p>
      </dgm:t>
    </dgm:pt>
    <dgm:pt modelId="{DC56168F-F8A3-4A87-A912-9862CA224B41}" type="parTrans" cxnId="{937943DD-C559-4760-B994-F9B48EEF9E7C}">
      <dgm:prSet/>
      <dgm:spPr/>
      <dgm:t>
        <a:bodyPr/>
        <a:lstStyle/>
        <a:p>
          <a:endParaRPr lang="es-ES"/>
        </a:p>
      </dgm:t>
    </dgm:pt>
    <dgm:pt modelId="{118F1BE4-680A-4A62-B18E-408FD807389C}" type="sibTrans" cxnId="{937943DD-C559-4760-B994-F9B48EEF9E7C}">
      <dgm:prSet/>
      <dgm:spPr/>
      <dgm:t>
        <a:bodyPr/>
        <a:lstStyle/>
        <a:p>
          <a:endParaRPr lang="es-ES"/>
        </a:p>
      </dgm:t>
    </dgm:pt>
    <dgm:pt modelId="{0EF4E30F-ACB2-472E-80CD-136F967A32D7}">
      <dgm:prSet phldrT="[Texto]" phldr="0" custT="1"/>
      <dgm:spPr/>
      <dgm:t>
        <a:bodyPr/>
        <a:lstStyle/>
        <a:p>
          <a:pPr algn="ctr"/>
          <a:r>
            <a:rPr lang="es-ES" sz="2000" b="1" err="1"/>
            <a:t>Materialgintza</a:t>
          </a:r>
          <a:r>
            <a:rPr lang="es-ES" sz="2000" b="1"/>
            <a:t> </a:t>
          </a:r>
          <a:r>
            <a:rPr lang="es-ES" sz="2000" b="1" err="1"/>
            <a:t>Dokumentazioa</a:t>
          </a:r>
          <a:r>
            <a:rPr lang="es-ES" sz="2000" b="1"/>
            <a:t> / </a:t>
          </a:r>
          <a:r>
            <a:rPr lang="es-ES" sz="2000" b="1" err="1"/>
            <a:t>Hedapena</a:t>
          </a:r>
          <a:endParaRPr lang="es-ES" sz="2000" b="1"/>
        </a:p>
      </dgm:t>
    </dgm:pt>
    <dgm:pt modelId="{834F5C18-2DB4-4239-A5E5-983CEFE11738}" type="parTrans" cxnId="{9A314364-0E84-4722-B7F8-1AE81421D875}">
      <dgm:prSet/>
      <dgm:spPr/>
      <dgm:t>
        <a:bodyPr/>
        <a:lstStyle/>
        <a:p>
          <a:endParaRPr lang="es-ES"/>
        </a:p>
      </dgm:t>
    </dgm:pt>
    <dgm:pt modelId="{36250438-A412-49AD-8F79-59D3A5EC5EB5}" type="sibTrans" cxnId="{9A314364-0E84-4722-B7F8-1AE81421D875}">
      <dgm:prSet/>
      <dgm:spPr/>
      <dgm:t>
        <a:bodyPr/>
        <a:lstStyle/>
        <a:p>
          <a:endParaRPr lang="es-ES"/>
        </a:p>
      </dgm:t>
    </dgm:pt>
    <dgm:pt modelId="{774CAC95-BAB1-4739-A1F9-229478B0525D}">
      <dgm:prSet phldrT="[Texto]" phldr="0" custT="1"/>
      <dgm:spPr/>
      <dgm:t>
        <a:bodyPr/>
        <a:lstStyle/>
        <a:p>
          <a:pPr algn="ctr"/>
          <a:r>
            <a:rPr lang="es-ES" sz="2000" b="1">
              <a:latin typeface="+mn-lt"/>
            </a:rPr>
            <a:t>H. </a:t>
          </a:r>
          <a:r>
            <a:rPr lang="es-ES" sz="2000" b="1" err="1">
              <a:latin typeface="+mn-lt"/>
            </a:rPr>
            <a:t>Normalizazioa</a:t>
          </a:r>
          <a:r>
            <a:rPr lang="es-ES" sz="2000" b="1">
              <a:latin typeface="+mn-lt"/>
            </a:rPr>
            <a:t> / </a:t>
          </a:r>
        </a:p>
        <a:p>
          <a:pPr algn="ctr"/>
          <a:r>
            <a:rPr lang="es-ES" sz="2000" b="1">
              <a:latin typeface="+mn-lt"/>
            </a:rPr>
            <a:t>H. </a:t>
          </a:r>
          <a:r>
            <a:rPr lang="es-ES" sz="2000" b="1" err="1">
              <a:latin typeface="+mn-lt"/>
            </a:rPr>
            <a:t>didaktika</a:t>
          </a:r>
          <a:endParaRPr lang="es-ES" sz="2000" b="1">
            <a:latin typeface="+mn-lt"/>
          </a:endParaRPr>
        </a:p>
      </dgm:t>
    </dgm:pt>
    <dgm:pt modelId="{1DC03FFA-BCE8-43C6-B12E-A655EE97E480}" type="parTrans" cxnId="{2282D8DB-6360-4440-9DF3-9C1CD752257F}">
      <dgm:prSet/>
      <dgm:spPr/>
      <dgm:t>
        <a:bodyPr/>
        <a:lstStyle/>
        <a:p>
          <a:endParaRPr lang="es-ES"/>
        </a:p>
      </dgm:t>
    </dgm:pt>
    <dgm:pt modelId="{00B1522D-C3A4-4A6A-A8D2-B72CF7907507}" type="sibTrans" cxnId="{2282D8DB-6360-4440-9DF3-9C1CD752257F}">
      <dgm:prSet/>
      <dgm:spPr/>
      <dgm:t>
        <a:bodyPr/>
        <a:lstStyle/>
        <a:p>
          <a:endParaRPr lang="es-ES"/>
        </a:p>
      </dgm:t>
    </dgm:pt>
    <dgm:pt modelId="{BC86C958-F43A-446D-81B9-DCEE94E9C9F7}">
      <dgm:prSet phldr="0"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s-ES" sz="2000" b="1">
              <a:latin typeface="Calibri "/>
            </a:rPr>
            <a:t>H. </a:t>
          </a:r>
          <a:r>
            <a:rPr lang="es-ES" sz="2000" b="1" err="1">
              <a:latin typeface="Calibri "/>
            </a:rPr>
            <a:t>Gaitasuna</a:t>
          </a:r>
          <a:r>
            <a:rPr lang="es-ES" sz="2000" b="1">
              <a:latin typeface="Calibri "/>
            </a:rPr>
            <a:t> / </a:t>
          </a:r>
        </a:p>
        <a:p>
          <a:pPr algn="ctr" rtl="0">
            <a:lnSpc>
              <a:spcPct val="100000"/>
            </a:lnSpc>
          </a:pPr>
          <a:r>
            <a:rPr lang="es-ES" sz="2000" b="1">
              <a:latin typeface="Calibri "/>
            </a:rPr>
            <a:t>H. </a:t>
          </a:r>
          <a:r>
            <a:rPr lang="es-ES" sz="2000" b="1" err="1">
              <a:latin typeface="Calibri "/>
            </a:rPr>
            <a:t>jarrerak</a:t>
          </a:r>
          <a:endParaRPr lang="es-ES" sz="2000" b="1">
            <a:latin typeface="Calibri "/>
          </a:endParaRPr>
        </a:p>
      </dgm:t>
    </dgm:pt>
    <dgm:pt modelId="{D5FB28E6-8475-4732-9BF4-9219C256496E}" type="parTrans" cxnId="{8875F33C-09B3-4AE3-A57B-0193C70451D4}">
      <dgm:prSet/>
      <dgm:spPr/>
      <dgm:t>
        <a:bodyPr/>
        <a:lstStyle/>
        <a:p>
          <a:endParaRPr lang="eu-ES"/>
        </a:p>
      </dgm:t>
    </dgm:pt>
    <dgm:pt modelId="{8057B114-D56B-451B-8583-4718B4E3F73A}" type="sibTrans" cxnId="{8875F33C-09B3-4AE3-A57B-0193C70451D4}">
      <dgm:prSet/>
      <dgm:spPr/>
      <dgm:t>
        <a:bodyPr/>
        <a:lstStyle/>
        <a:p>
          <a:endParaRPr lang="eu-ES"/>
        </a:p>
      </dgm:t>
    </dgm:pt>
    <dgm:pt modelId="{12DB7BCE-6D84-4A62-BF00-0D9741144C1D}">
      <dgm:prSet phldr="0" custT="1"/>
      <dgm:spPr/>
      <dgm:t>
        <a:bodyPr/>
        <a:lstStyle/>
        <a:p>
          <a:pPr rtl="0"/>
          <a:r>
            <a:rPr lang="es-ES" sz="2000" b="1" err="1">
              <a:latin typeface="Calibri "/>
            </a:rPr>
            <a:t>testugintza</a:t>
          </a:r>
          <a:endParaRPr lang="es-ES" sz="2000" b="1">
            <a:latin typeface="Calibri "/>
          </a:endParaRPr>
        </a:p>
      </dgm:t>
    </dgm:pt>
    <dgm:pt modelId="{6A21AA18-F769-456C-8BC1-1476C710F9EF}" type="parTrans" cxnId="{0F94E576-7D04-4E34-BCA1-6D1CF2C802D8}">
      <dgm:prSet/>
      <dgm:spPr/>
      <dgm:t>
        <a:bodyPr/>
        <a:lstStyle/>
        <a:p>
          <a:endParaRPr lang="eu-ES"/>
        </a:p>
      </dgm:t>
    </dgm:pt>
    <dgm:pt modelId="{B70BF315-ECA7-4A2B-BA7D-987037DAD2EA}" type="sibTrans" cxnId="{0F94E576-7D04-4E34-BCA1-6D1CF2C802D8}">
      <dgm:prSet/>
      <dgm:spPr/>
      <dgm:t>
        <a:bodyPr/>
        <a:lstStyle/>
        <a:p>
          <a:endParaRPr lang="eu-ES"/>
        </a:p>
      </dgm:t>
    </dgm:pt>
    <dgm:pt modelId="{7535CDD7-18CB-4260-9F89-1C99616CE515}">
      <dgm:prSet phldr="0" custT="1"/>
      <dgm:spPr/>
      <dgm:t>
        <a:bodyPr/>
        <a:lstStyle/>
        <a:p>
          <a:pPr rtl="0"/>
          <a:r>
            <a:rPr lang="es-ES" sz="2000" b="1" err="1">
              <a:latin typeface="Calibri "/>
            </a:rPr>
            <a:t>ahozko</a:t>
          </a:r>
          <a:r>
            <a:rPr lang="es-ES" sz="2000" b="1">
              <a:latin typeface="Calibri "/>
            </a:rPr>
            <a:t> </a:t>
          </a:r>
          <a:r>
            <a:rPr lang="es-ES" sz="2000" b="1" err="1">
              <a:latin typeface="Calibri "/>
            </a:rPr>
            <a:t>jarioa</a:t>
          </a:r>
          <a:endParaRPr lang="es-ES" sz="2000" b="1">
            <a:latin typeface="Calibri "/>
          </a:endParaRPr>
        </a:p>
      </dgm:t>
    </dgm:pt>
    <dgm:pt modelId="{D98B7DEA-FFAF-4A44-B969-F851780DD903}" type="parTrans" cxnId="{E6944109-880F-4855-B0C1-B81A5EACCC22}">
      <dgm:prSet/>
      <dgm:spPr/>
      <dgm:t>
        <a:bodyPr/>
        <a:lstStyle/>
        <a:p>
          <a:endParaRPr lang="eu-ES"/>
        </a:p>
      </dgm:t>
    </dgm:pt>
    <dgm:pt modelId="{D5D0DB3B-A7EE-4F2D-9288-9F795E9EA7EB}" type="sibTrans" cxnId="{E6944109-880F-4855-B0C1-B81A5EACCC22}">
      <dgm:prSet/>
      <dgm:spPr/>
      <dgm:t>
        <a:bodyPr/>
        <a:lstStyle/>
        <a:p>
          <a:endParaRPr lang="eu-ES"/>
        </a:p>
      </dgm:t>
    </dgm:pt>
    <dgm:pt modelId="{EBDFFACB-2E03-4ADF-8E96-AA99359169B8}">
      <dgm:prSet phldr="0" custT="1"/>
      <dgm:spPr/>
      <dgm:t>
        <a:bodyPr/>
        <a:lstStyle/>
        <a:p>
          <a:pPr rtl="0"/>
          <a:r>
            <a:rPr lang="es-ES" sz="2000" b="1" err="1">
              <a:latin typeface="Calibri "/>
            </a:rPr>
            <a:t>Ingelesa</a:t>
          </a:r>
          <a:r>
            <a:rPr lang="es-ES" sz="2000" b="1">
              <a:latin typeface="Calibri "/>
            </a:rPr>
            <a:t> C1</a:t>
          </a:r>
        </a:p>
      </dgm:t>
    </dgm:pt>
    <dgm:pt modelId="{C6B6B36A-1859-45E4-AD6C-913B5AD9C711}" type="parTrans" cxnId="{A9EDE1D3-2236-4F53-ACFD-7E3BCC25C494}">
      <dgm:prSet/>
      <dgm:spPr/>
      <dgm:t>
        <a:bodyPr/>
        <a:lstStyle/>
        <a:p>
          <a:endParaRPr lang="eu-ES"/>
        </a:p>
      </dgm:t>
    </dgm:pt>
    <dgm:pt modelId="{59667DF6-073E-4ED2-A4D7-7ECEBD577CF8}" type="sibTrans" cxnId="{A9EDE1D3-2236-4F53-ACFD-7E3BCC25C494}">
      <dgm:prSet/>
      <dgm:spPr/>
      <dgm:t>
        <a:bodyPr/>
        <a:lstStyle/>
        <a:p>
          <a:endParaRPr lang="eu-ES"/>
        </a:p>
      </dgm:t>
    </dgm:pt>
    <dgm:pt modelId="{FFEB183F-F876-4B3C-AB5C-7F98C3EDC1A8}">
      <dgm:prSet phldr="0" custT="1"/>
      <dgm:spPr/>
      <dgm:t>
        <a:bodyPr/>
        <a:lstStyle/>
        <a:p>
          <a:pPr rtl="0"/>
          <a:r>
            <a:rPr lang="es-ES" sz="2000" b="1">
              <a:latin typeface="Calibri "/>
            </a:rPr>
            <a:t>Euskara C2</a:t>
          </a:r>
        </a:p>
      </dgm:t>
    </dgm:pt>
    <dgm:pt modelId="{3B765EA1-19DE-4977-AC12-6F4DD6B7A1E5}" type="parTrans" cxnId="{91369057-5A9C-45AB-9C19-1ACD564F827D}">
      <dgm:prSet/>
      <dgm:spPr/>
      <dgm:t>
        <a:bodyPr/>
        <a:lstStyle/>
        <a:p>
          <a:endParaRPr lang="eu-ES"/>
        </a:p>
      </dgm:t>
    </dgm:pt>
    <dgm:pt modelId="{94BEC388-85C7-4D47-B05B-62CC7F8D65B7}" type="sibTrans" cxnId="{91369057-5A9C-45AB-9C19-1ACD564F827D}">
      <dgm:prSet/>
      <dgm:spPr/>
      <dgm:t>
        <a:bodyPr/>
        <a:lstStyle/>
        <a:p>
          <a:endParaRPr lang="eu-ES"/>
        </a:p>
      </dgm:t>
    </dgm:pt>
    <dgm:pt modelId="{9670F289-09C9-4DFB-AE3F-AFA82175E39C}">
      <dgm:prSet phldr="0" custT="1"/>
      <dgm:spPr/>
      <dgm:t>
        <a:bodyPr/>
        <a:lstStyle/>
        <a:p>
          <a:pPr rtl="0"/>
          <a:r>
            <a:rPr lang="es-ES" sz="2000" b="1" err="1">
              <a:latin typeface="Calibri "/>
            </a:rPr>
            <a:t>zuzentasuna</a:t>
          </a:r>
          <a:endParaRPr lang="es-ES" sz="2000" b="1">
            <a:latin typeface="Calibri "/>
          </a:endParaRPr>
        </a:p>
      </dgm:t>
    </dgm:pt>
    <dgm:pt modelId="{094DC8CD-EDC0-4C5B-B710-192BBDB5D9C7}" type="parTrans" cxnId="{7457F1FB-A669-4A00-AD84-04450DF0FA1E}">
      <dgm:prSet/>
      <dgm:spPr/>
      <dgm:t>
        <a:bodyPr/>
        <a:lstStyle/>
        <a:p>
          <a:endParaRPr lang="eu-ES"/>
        </a:p>
      </dgm:t>
    </dgm:pt>
    <dgm:pt modelId="{55309836-19EA-44CE-A50A-546AB94CD060}" type="sibTrans" cxnId="{7457F1FB-A669-4A00-AD84-04450DF0FA1E}">
      <dgm:prSet/>
      <dgm:spPr/>
      <dgm:t>
        <a:bodyPr/>
        <a:lstStyle/>
        <a:p>
          <a:endParaRPr lang="eu-ES"/>
        </a:p>
      </dgm:t>
    </dgm:pt>
    <dgm:pt modelId="{BD26DE58-ED21-45A0-9FC1-8EA7E59BA1F9}">
      <dgm:prSet phldr="0" custT="1"/>
      <dgm:spPr/>
      <dgm:t>
        <a:bodyPr/>
        <a:lstStyle/>
        <a:p>
          <a:pPr rtl="0"/>
          <a:r>
            <a:rPr lang="es-ES" sz="2000" b="1">
              <a:latin typeface="Calibri "/>
            </a:rPr>
            <a:t>…</a:t>
          </a:r>
        </a:p>
      </dgm:t>
    </dgm:pt>
    <dgm:pt modelId="{A1B9960B-A1E4-47EF-B534-CD245E4422DB}" type="parTrans" cxnId="{9E10C0C4-E56C-4FC9-8FC8-A6A7AD448A22}">
      <dgm:prSet/>
      <dgm:spPr/>
      <dgm:t>
        <a:bodyPr/>
        <a:lstStyle/>
        <a:p>
          <a:endParaRPr lang="eu-ES"/>
        </a:p>
      </dgm:t>
    </dgm:pt>
    <dgm:pt modelId="{39A11B92-AE50-457F-B4E5-B5B18904CAA9}" type="sibTrans" cxnId="{9E10C0C4-E56C-4FC9-8FC8-A6A7AD448A22}">
      <dgm:prSet/>
      <dgm:spPr/>
      <dgm:t>
        <a:bodyPr/>
        <a:lstStyle/>
        <a:p>
          <a:endParaRPr lang="eu-ES"/>
        </a:p>
      </dgm:t>
    </dgm:pt>
    <dgm:pt modelId="{BF00CBA0-90DD-4394-8336-EBD2B25AD4F2}">
      <dgm:prSet phldrT="[Texto]" phldr="0" custT="1"/>
      <dgm:spPr/>
      <dgm:t>
        <a:bodyPr/>
        <a:lstStyle/>
        <a:p>
          <a:r>
            <a:rPr lang="es-ES" sz="2000" b="1"/>
            <a:t>Hizkuntza </a:t>
          </a:r>
          <a:r>
            <a:rPr lang="es-ES" sz="2000" b="1" err="1"/>
            <a:t>proiektuak</a:t>
          </a:r>
          <a:endParaRPr lang="es-ES" sz="2000" b="1"/>
        </a:p>
      </dgm:t>
    </dgm:pt>
    <dgm:pt modelId="{926FAB4D-1AB1-4E75-A813-5E0C5D3357BF}" type="parTrans" cxnId="{17DC7D9B-9410-440E-AE71-36F2E25E0685}">
      <dgm:prSet/>
      <dgm:spPr/>
      <dgm:t>
        <a:bodyPr/>
        <a:lstStyle/>
        <a:p>
          <a:endParaRPr lang="eu-ES"/>
        </a:p>
      </dgm:t>
    </dgm:pt>
    <dgm:pt modelId="{926A0F8B-C454-4484-B45F-53FD59829949}" type="sibTrans" cxnId="{17DC7D9B-9410-440E-AE71-36F2E25E0685}">
      <dgm:prSet/>
      <dgm:spPr/>
      <dgm:t>
        <a:bodyPr/>
        <a:lstStyle/>
        <a:p>
          <a:endParaRPr lang="eu-ES"/>
        </a:p>
      </dgm:t>
    </dgm:pt>
    <dgm:pt modelId="{8D22F521-DFA4-4DD1-A3C6-09543439BE74}">
      <dgm:prSet phldrT="[Texto]" phldr="0" custT="1"/>
      <dgm:spPr/>
      <dgm:t>
        <a:bodyPr/>
        <a:lstStyle/>
        <a:p>
          <a:r>
            <a:rPr lang="es-ES" sz="2000" b="1"/>
            <a:t>Programa eta </a:t>
          </a:r>
          <a:r>
            <a:rPr lang="es-ES" sz="2000" b="1" err="1"/>
            <a:t>deialdiak</a:t>
          </a:r>
          <a:r>
            <a:rPr lang="es-ES" sz="2000" b="1"/>
            <a:t>: EGB, NOLEGA...</a:t>
          </a:r>
        </a:p>
      </dgm:t>
    </dgm:pt>
    <dgm:pt modelId="{BFFE3A63-F39A-4FFC-A61B-AD3D95EFE268}" type="parTrans" cxnId="{7236284B-9778-4125-A3EC-E5200E2E6E3E}">
      <dgm:prSet/>
      <dgm:spPr/>
      <dgm:t>
        <a:bodyPr/>
        <a:lstStyle/>
        <a:p>
          <a:endParaRPr lang="eu-ES"/>
        </a:p>
      </dgm:t>
    </dgm:pt>
    <dgm:pt modelId="{4FEE61A7-552E-4B5B-91E6-1D1670F15AC3}" type="sibTrans" cxnId="{7236284B-9778-4125-A3EC-E5200E2E6E3E}">
      <dgm:prSet/>
      <dgm:spPr/>
      <dgm:t>
        <a:bodyPr/>
        <a:lstStyle/>
        <a:p>
          <a:endParaRPr lang="eu-ES"/>
        </a:p>
      </dgm:t>
    </dgm:pt>
    <dgm:pt modelId="{383E07AD-D8B3-4187-9E3B-52ABC472388B}">
      <dgm:prSet phldrT="[Texto]" phldr="0" custT="1"/>
      <dgm:spPr/>
      <dgm:t>
        <a:bodyPr/>
        <a:lstStyle/>
        <a:p>
          <a:r>
            <a:rPr lang="es-ES" sz="2000" b="1"/>
            <a:t>EIMA </a:t>
          </a:r>
          <a:r>
            <a:rPr lang="es-ES" sz="2000" b="1" err="1"/>
            <a:t>dokumentazio</a:t>
          </a:r>
          <a:r>
            <a:rPr lang="es-ES" sz="2000" b="1"/>
            <a:t> </a:t>
          </a:r>
          <a:r>
            <a:rPr lang="es-ES" sz="2000" b="1" err="1"/>
            <a:t>zentroa</a:t>
          </a:r>
          <a:endParaRPr lang="es-ES" sz="2000" b="1"/>
        </a:p>
      </dgm:t>
    </dgm:pt>
    <dgm:pt modelId="{B70538FE-92E1-4A3D-A975-CB9BDC7D0DCE}" type="parTrans" cxnId="{EE84E440-8DE5-44F6-868C-F7D6DE3349D6}">
      <dgm:prSet/>
      <dgm:spPr/>
      <dgm:t>
        <a:bodyPr/>
        <a:lstStyle/>
        <a:p>
          <a:endParaRPr lang="eu-ES"/>
        </a:p>
      </dgm:t>
    </dgm:pt>
    <dgm:pt modelId="{4A027867-4C4A-4DFF-A50B-6BAE7098B4E5}" type="sibTrans" cxnId="{EE84E440-8DE5-44F6-868C-F7D6DE3349D6}">
      <dgm:prSet/>
      <dgm:spPr/>
      <dgm:t>
        <a:bodyPr/>
        <a:lstStyle/>
        <a:p>
          <a:endParaRPr lang="eu-ES"/>
        </a:p>
      </dgm:t>
    </dgm:pt>
    <dgm:pt modelId="{8D5F9263-9C7B-4F50-A04A-790E7BC5D0E9}">
      <dgm:prSet phldrT="[Texto]" phldr="0" custT="1"/>
      <dgm:spPr/>
      <dgm:t>
        <a:bodyPr/>
        <a:lstStyle/>
        <a:p>
          <a:r>
            <a:rPr lang="es-ES" sz="2000" b="1"/>
            <a:t>EIMA </a:t>
          </a:r>
          <a:r>
            <a:rPr lang="es-ES" sz="2000" b="1" err="1"/>
            <a:t>materialgintza</a:t>
          </a:r>
          <a:endParaRPr lang="es-ES" sz="2000" b="1"/>
        </a:p>
      </dgm:t>
    </dgm:pt>
    <dgm:pt modelId="{3ED10436-5722-408D-8872-7CFE9A39DA01}" type="parTrans" cxnId="{ECEFB792-FB46-4903-A237-2132F31E67B2}">
      <dgm:prSet/>
      <dgm:spPr/>
      <dgm:t>
        <a:bodyPr/>
        <a:lstStyle/>
        <a:p>
          <a:endParaRPr lang="eu-ES"/>
        </a:p>
      </dgm:t>
    </dgm:pt>
    <dgm:pt modelId="{79B10ABA-77F1-4B71-BCB1-07B9E7502F9B}" type="sibTrans" cxnId="{ECEFB792-FB46-4903-A237-2132F31E67B2}">
      <dgm:prSet/>
      <dgm:spPr/>
      <dgm:t>
        <a:bodyPr/>
        <a:lstStyle/>
        <a:p>
          <a:endParaRPr lang="eu-ES"/>
        </a:p>
      </dgm:t>
    </dgm:pt>
    <dgm:pt modelId="{30AD3B85-C64B-4F04-88FF-954D29C71DC9}">
      <dgm:prSet phldrT="[Texto]" phldr="0" custT="1"/>
      <dgm:spPr/>
      <dgm:t>
        <a:bodyPr/>
        <a:lstStyle/>
        <a:p>
          <a:r>
            <a:rPr lang="es-ES" sz="2000" b="1"/>
            <a:t>Hizkuntza </a:t>
          </a:r>
          <a:r>
            <a:rPr lang="es-ES" sz="2000" b="1" err="1"/>
            <a:t>aholkularitza</a:t>
          </a:r>
          <a:r>
            <a:rPr lang="es-ES" sz="2000" b="1"/>
            <a:t> eta </a:t>
          </a:r>
          <a:r>
            <a:rPr lang="es-ES" sz="2000" b="1" err="1"/>
            <a:t>balidazioa</a:t>
          </a:r>
          <a:endParaRPr lang="es-ES" sz="2000" b="1"/>
        </a:p>
      </dgm:t>
    </dgm:pt>
    <dgm:pt modelId="{A8C973A1-58BC-495B-B5C3-D6336A388056}" type="parTrans" cxnId="{ABA6006E-4FD7-4C55-9280-2D8E0A72411E}">
      <dgm:prSet/>
      <dgm:spPr/>
      <dgm:t>
        <a:bodyPr/>
        <a:lstStyle/>
        <a:p>
          <a:endParaRPr lang="eu-ES"/>
        </a:p>
      </dgm:t>
    </dgm:pt>
    <dgm:pt modelId="{AF0A5614-CCD3-4AE0-8EB7-8A6ABE518CE8}" type="sibTrans" cxnId="{ABA6006E-4FD7-4C55-9280-2D8E0A72411E}">
      <dgm:prSet/>
      <dgm:spPr/>
      <dgm:t>
        <a:bodyPr/>
        <a:lstStyle/>
        <a:p>
          <a:endParaRPr lang="eu-ES"/>
        </a:p>
      </dgm:t>
    </dgm:pt>
    <dgm:pt modelId="{76D80C09-D2C0-4FA7-8F92-4B853A390376}">
      <dgm:prSet phldrT="[Texto]" phldr="0" custT="1"/>
      <dgm:spPr/>
      <dgm:t>
        <a:bodyPr/>
        <a:lstStyle/>
        <a:p>
          <a:r>
            <a:rPr lang="es-ES" sz="2000" b="1" err="1"/>
            <a:t>euskal</a:t>
          </a:r>
          <a:r>
            <a:rPr lang="es-ES" sz="2000" b="1"/>
            <a:t> kultura</a:t>
          </a:r>
        </a:p>
      </dgm:t>
    </dgm:pt>
    <dgm:pt modelId="{BE08AB1B-8B9D-44E5-AB76-9BE4B1369509}" type="sibTrans" cxnId="{6A610255-628E-4FA2-86EC-8429CDB266C5}">
      <dgm:prSet/>
      <dgm:spPr/>
      <dgm:t>
        <a:bodyPr/>
        <a:lstStyle/>
        <a:p>
          <a:endParaRPr lang="eu-ES"/>
        </a:p>
      </dgm:t>
    </dgm:pt>
    <dgm:pt modelId="{3A409A20-170F-47BF-85E6-CC34438AD2A4}" type="parTrans" cxnId="{6A610255-628E-4FA2-86EC-8429CDB266C5}">
      <dgm:prSet/>
      <dgm:spPr/>
      <dgm:t>
        <a:bodyPr/>
        <a:lstStyle/>
        <a:p>
          <a:endParaRPr lang="eu-ES"/>
        </a:p>
      </dgm:t>
    </dgm:pt>
    <dgm:pt modelId="{29D6FF58-63EA-41EE-9258-51603C6FD3D7}">
      <dgm:prSet phldrT="[Texto]" phldr="0" custT="1"/>
      <dgm:spPr/>
      <dgm:t>
        <a:bodyPr/>
        <a:lstStyle/>
        <a:p>
          <a:r>
            <a:rPr lang="es-ES" sz="2000" b="1" err="1"/>
            <a:t>soziolinguistika</a:t>
          </a:r>
          <a:endParaRPr lang="es-ES" sz="2000" b="1"/>
        </a:p>
      </dgm:t>
    </dgm:pt>
    <dgm:pt modelId="{E83154CD-FB06-4E0C-805B-90D74E0540C6}" type="sibTrans" cxnId="{C24D1EC2-C1D4-4A47-B65A-133DC2817B50}">
      <dgm:prSet/>
      <dgm:spPr/>
      <dgm:t>
        <a:bodyPr/>
        <a:lstStyle/>
        <a:p>
          <a:endParaRPr lang="eu-ES"/>
        </a:p>
      </dgm:t>
    </dgm:pt>
    <dgm:pt modelId="{AC1CD9A2-53EB-40DB-82C2-7627C8A6ABA9}" type="parTrans" cxnId="{C24D1EC2-C1D4-4A47-B65A-133DC2817B50}">
      <dgm:prSet/>
      <dgm:spPr/>
      <dgm:t>
        <a:bodyPr/>
        <a:lstStyle/>
        <a:p>
          <a:endParaRPr lang="eu-ES"/>
        </a:p>
      </dgm:t>
    </dgm:pt>
    <dgm:pt modelId="{EDF87B8F-8497-4218-B25D-FA3A48408B4F}">
      <dgm:prSet phldrT="[Texto]" phldr="0" custT="1"/>
      <dgm:spPr/>
      <dgm:t>
        <a:bodyPr/>
        <a:lstStyle/>
        <a:p>
          <a:r>
            <a:rPr lang="es-ES" sz="2000" b="1"/>
            <a:t>H </a:t>
          </a:r>
          <a:r>
            <a:rPr lang="es-ES" sz="2000" b="1" err="1"/>
            <a:t>irakaskuntza</a:t>
          </a:r>
          <a:endParaRPr lang="es-ES" sz="2000" b="1"/>
        </a:p>
      </dgm:t>
    </dgm:pt>
    <dgm:pt modelId="{9828C880-E3ED-4839-9A67-1B453FF69CE4}" type="sibTrans" cxnId="{1BB7989C-05E9-4D00-BE61-2C269F52A879}">
      <dgm:prSet/>
      <dgm:spPr/>
      <dgm:t>
        <a:bodyPr/>
        <a:lstStyle/>
        <a:p>
          <a:endParaRPr lang="eu-ES"/>
        </a:p>
      </dgm:t>
    </dgm:pt>
    <dgm:pt modelId="{4C03E63A-7AA6-476D-91EE-E357240563A4}" type="parTrans" cxnId="{1BB7989C-05E9-4D00-BE61-2C269F52A879}">
      <dgm:prSet/>
      <dgm:spPr/>
      <dgm:t>
        <a:bodyPr/>
        <a:lstStyle/>
        <a:p>
          <a:endParaRPr lang="eu-ES"/>
        </a:p>
      </dgm:t>
    </dgm:pt>
    <dgm:pt modelId="{1C6F48C6-4A4C-4794-935A-44C5496825FF}">
      <dgm:prSet phldrT="[Texto]" phldr="0" custT="1"/>
      <dgm:spPr/>
      <dgm:t>
        <a:bodyPr/>
        <a:lstStyle/>
        <a:p>
          <a:r>
            <a:rPr lang="es-ES" sz="2000" b="1"/>
            <a:t>H </a:t>
          </a:r>
          <a:r>
            <a:rPr lang="es-ES" sz="2000" b="1" err="1"/>
            <a:t>teknologiak</a:t>
          </a:r>
          <a:endParaRPr lang="es-ES" sz="2000" b="1"/>
        </a:p>
      </dgm:t>
    </dgm:pt>
    <dgm:pt modelId="{9AA755A0-218B-48F6-81C7-B8E8F3C48900}" type="sibTrans" cxnId="{DF976BFD-6E58-4AD3-A73F-8682C420844D}">
      <dgm:prSet/>
      <dgm:spPr/>
      <dgm:t>
        <a:bodyPr/>
        <a:lstStyle/>
        <a:p>
          <a:endParaRPr lang="eu-ES"/>
        </a:p>
      </dgm:t>
    </dgm:pt>
    <dgm:pt modelId="{BC09477A-A149-4C94-99BE-0915F12FE6DB}" type="parTrans" cxnId="{DF976BFD-6E58-4AD3-A73F-8682C420844D}">
      <dgm:prSet/>
      <dgm:spPr/>
      <dgm:t>
        <a:bodyPr/>
        <a:lstStyle/>
        <a:p>
          <a:endParaRPr lang="eu-ES"/>
        </a:p>
      </dgm:t>
    </dgm:pt>
    <dgm:pt modelId="{5B5A9F9E-D3B8-4F61-819C-D5BC4B703936}">
      <dgm:prSet phldrT="[Texto]" phldr="0" custT="1"/>
      <dgm:spPr/>
      <dgm:t>
        <a:bodyPr/>
        <a:lstStyle/>
        <a:p>
          <a:r>
            <a:rPr lang="es-ES" sz="2000" b="1" err="1"/>
            <a:t>materiala</a:t>
          </a:r>
          <a:endParaRPr lang="es-ES" sz="2000" b="1"/>
        </a:p>
      </dgm:t>
    </dgm:pt>
    <dgm:pt modelId="{98DFE2B6-C5B7-43E3-B648-CD25A9DDA814}" type="sibTrans" cxnId="{6AC96D54-9350-4A7D-AA3A-085633968426}">
      <dgm:prSet/>
      <dgm:spPr/>
      <dgm:t>
        <a:bodyPr/>
        <a:lstStyle/>
        <a:p>
          <a:endParaRPr lang="eu-ES"/>
        </a:p>
      </dgm:t>
    </dgm:pt>
    <dgm:pt modelId="{CFE66179-7F67-4818-92CD-209D571A7EF9}" type="parTrans" cxnId="{6AC96D54-9350-4A7D-AA3A-085633968426}">
      <dgm:prSet/>
      <dgm:spPr/>
      <dgm:t>
        <a:bodyPr/>
        <a:lstStyle/>
        <a:p>
          <a:endParaRPr lang="eu-ES"/>
        </a:p>
      </dgm:t>
    </dgm:pt>
    <dgm:pt modelId="{EADAC66F-F915-4B05-B652-FFAE2666F6E1}">
      <dgm:prSet phldrT="[Texto]" phldr="0" custT="1"/>
      <dgm:spPr/>
      <dgm:t>
        <a:bodyPr/>
        <a:lstStyle/>
        <a:p>
          <a:r>
            <a:rPr lang="es-ES" sz="2000" b="1" err="1"/>
            <a:t>etorri</a:t>
          </a:r>
          <a:r>
            <a:rPr lang="es-ES" sz="2000" b="1"/>
            <a:t> </a:t>
          </a:r>
          <a:r>
            <a:rPr lang="es-ES" sz="2000" b="1" err="1"/>
            <a:t>berriak</a:t>
          </a:r>
          <a:endParaRPr lang="es-ES" sz="2000" b="1"/>
        </a:p>
      </dgm:t>
    </dgm:pt>
    <dgm:pt modelId="{C45D6A20-1C9E-4695-889D-A5BDDE1A09D8}" type="sibTrans" cxnId="{31C0616B-C1EF-49A4-B049-3E25161CAD24}">
      <dgm:prSet/>
      <dgm:spPr/>
      <dgm:t>
        <a:bodyPr/>
        <a:lstStyle/>
        <a:p>
          <a:endParaRPr lang="eu-ES"/>
        </a:p>
      </dgm:t>
    </dgm:pt>
    <dgm:pt modelId="{1798C968-B863-42D2-825A-A764AD8804D8}" type="parTrans" cxnId="{31C0616B-C1EF-49A4-B049-3E25161CAD24}">
      <dgm:prSet/>
      <dgm:spPr/>
      <dgm:t>
        <a:bodyPr/>
        <a:lstStyle/>
        <a:p>
          <a:endParaRPr lang="eu-ES"/>
        </a:p>
      </dgm:t>
    </dgm:pt>
    <dgm:pt modelId="{6600F96F-F5E6-447A-B807-AFBD00287FBA}">
      <dgm:prSet phldrT="[Texto]" phldr="0" custT="1"/>
      <dgm:spPr/>
      <dgm:t>
        <a:bodyPr/>
        <a:lstStyle/>
        <a:p>
          <a:r>
            <a:rPr lang="es-ES" sz="2000" b="1"/>
            <a:t>…</a:t>
          </a:r>
        </a:p>
      </dgm:t>
    </dgm:pt>
    <dgm:pt modelId="{860BED98-295C-4A42-86F1-E3942FD841AA}" type="parTrans" cxnId="{EE328212-E8B5-4F86-B6E6-00C6B2083141}">
      <dgm:prSet/>
      <dgm:spPr/>
      <dgm:t>
        <a:bodyPr/>
        <a:lstStyle/>
        <a:p>
          <a:endParaRPr lang="eu-ES"/>
        </a:p>
      </dgm:t>
    </dgm:pt>
    <dgm:pt modelId="{169AF0EC-3CEB-4AA8-9AC5-6121A226593C}" type="sibTrans" cxnId="{EE328212-E8B5-4F86-B6E6-00C6B2083141}">
      <dgm:prSet/>
      <dgm:spPr/>
      <dgm:t>
        <a:bodyPr/>
        <a:lstStyle/>
        <a:p>
          <a:endParaRPr lang="eu-ES"/>
        </a:p>
      </dgm:t>
    </dgm:pt>
    <dgm:pt modelId="{A6A0313F-0126-42B9-A9F4-0380D22B1228}">
      <dgm:prSet phldrT="[Texto]" phldr="0" custT="1"/>
      <dgm:spPr/>
      <dgm:t>
        <a:bodyPr/>
        <a:lstStyle/>
        <a:p>
          <a:r>
            <a:rPr lang="es-ES" sz="2000" b="1"/>
            <a:t>…</a:t>
          </a:r>
        </a:p>
      </dgm:t>
    </dgm:pt>
    <dgm:pt modelId="{37413639-6346-46EF-B5D8-3AB68A6BED6E}" type="parTrans" cxnId="{F34AD66E-2847-4E1A-86AF-01A0CFA38EA8}">
      <dgm:prSet/>
      <dgm:spPr/>
      <dgm:t>
        <a:bodyPr/>
        <a:lstStyle/>
        <a:p>
          <a:endParaRPr lang="eu-ES"/>
        </a:p>
      </dgm:t>
    </dgm:pt>
    <dgm:pt modelId="{A98EDB33-A31D-4690-8924-5AD8443F942A}" type="sibTrans" cxnId="{F34AD66E-2847-4E1A-86AF-01A0CFA38EA8}">
      <dgm:prSet/>
      <dgm:spPr/>
      <dgm:t>
        <a:bodyPr/>
        <a:lstStyle/>
        <a:p>
          <a:endParaRPr lang="eu-ES"/>
        </a:p>
      </dgm:t>
    </dgm:pt>
    <dgm:pt modelId="{135B8B91-4C65-4A41-A4F4-9602ED0084B0}">
      <dgm:prSet phldrT="[Texto]" phldr="0" custT="1"/>
      <dgm:spPr/>
      <dgm:t>
        <a:bodyPr/>
        <a:lstStyle/>
        <a:p>
          <a:r>
            <a:rPr lang="es-ES" sz="2000" b="1"/>
            <a:t>ED, ARRUE…</a:t>
          </a:r>
        </a:p>
      </dgm:t>
    </dgm:pt>
    <dgm:pt modelId="{445E0134-9954-4312-86E7-6BBE541B1780}" type="parTrans" cxnId="{BF6C2F93-21C2-4FD6-99B6-3A57D02198B4}">
      <dgm:prSet/>
      <dgm:spPr/>
      <dgm:t>
        <a:bodyPr/>
        <a:lstStyle/>
        <a:p>
          <a:endParaRPr lang="eu-ES"/>
        </a:p>
      </dgm:t>
    </dgm:pt>
    <dgm:pt modelId="{473164E7-6A7A-46CF-8D95-11873AC334D9}" type="sibTrans" cxnId="{BF6C2F93-21C2-4FD6-99B6-3A57D02198B4}">
      <dgm:prSet/>
      <dgm:spPr/>
      <dgm:t>
        <a:bodyPr/>
        <a:lstStyle/>
        <a:p>
          <a:endParaRPr lang="eu-ES"/>
        </a:p>
      </dgm:t>
    </dgm:pt>
    <dgm:pt modelId="{57F56982-F423-4F00-AA27-8E34B500DD03}">
      <dgm:prSet phldrT="[Texto]" phldr="0" custT="1"/>
      <dgm:spPr/>
      <dgm:t>
        <a:bodyPr/>
        <a:lstStyle/>
        <a:p>
          <a:r>
            <a:rPr lang="es-ES" sz="2000" b="1" err="1"/>
            <a:t>curriculuma</a:t>
          </a:r>
          <a:endParaRPr lang="es-ES" sz="2000" b="1"/>
        </a:p>
      </dgm:t>
    </dgm:pt>
    <dgm:pt modelId="{AED1952F-58D9-4E00-B28A-3B63F02D25DA}" type="sibTrans" cxnId="{CCA97C84-C36D-424F-9246-18ECA57EF1AD}">
      <dgm:prSet/>
      <dgm:spPr/>
      <dgm:t>
        <a:bodyPr/>
        <a:lstStyle/>
        <a:p>
          <a:endParaRPr lang="eu-ES"/>
        </a:p>
      </dgm:t>
    </dgm:pt>
    <dgm:pt modelId="{D9CAFC82-E37C-4FEA-B54D-7FB2FFBF45B0}" type="parTrans" cxnId="{CCA97C84-C36D-424F-9246-18ECA57EF1AD}">
      <dgm:prSet/>
      <dgm:spPr/>
      <dgm:t>
        <a:bodyPr/>
        <a:lstStyle/>
        <a:p>
          <a:endParaRPr lang="eu-ES"/>
        </a:p>
      </dgm:t>
    </dgm:pt>
    <dgm:pt modelId="{2521C48D-2049-4EB9-8F12-E61A04AB9B38}">
      <dgm:prSet/>
      <dgm:spPr/>
      <dgm:t>
        <a:bodyPr/>
        <a:lstStyle/>
        <a:p>
          <a:r>
            <a:rPr lang="eu-ES"/>
            <a:t>…</a:t>
          </a:r>
        </a:p>
      </dgm:t>
    </dgm:pt>
    <dgm:pt modelId="{02887CF3-75ED-42F5-BE94-468DA1EF96D9}" type="parTrans" cxnId="{B810465A-470B-4EA5-8B39-F464F92D8A52}">
      <dgm:prSet/>
      <dgm:spPr/>
      <dgm:t>
        <a:bodyPr/>
        <a:lstStyle/>
        <a:p>
          <a:endParaRPr lang="eu-ES"/>
        </a:p>
      </dgm:t>
    </dgm:pt>
    <dgm:pt modelId="{8DDA14C9-5C60-4321-8456-13918009CD3A}" type="sibTrans" cxnId="{B810465A-470B-4EA5-8B39-F464F92D8A52}">
      <dgm:prSet/>
      <dgm:spPr/>
      <dgm:t>
        <a:bodyPr/>
        <a:lstStyle/>
        <a:p>
          <a:endParaRPr lang="eu-ES"/>
        </a:p>
      </dgm:t>
    </dgm:pt>
    <dgm:pt modelId="{BC48238C-20A0-4904-8690-A3435B159E95}" type="pres">
      <dgm:prSet presAssocID="{A2876499-A3BA-46EC-80C4-E1A974EB7AE6}" presName="theList" presStyleCnt="0">
        <dgm:presLayoutVars>
          <dgm:dir/>
          <dgm:animLvl val="lvl"/>
          <dgm:resizeHandles val="exact"/>
        </dgm:presLayoutVars>
      </dgm:prSet>
      <dgm:spPr/>
    </dgm:pt>
    <dgm:pt modelId="{A167DE58-957C-4545-9578-87A36462F848}" type="pres">
      <dgm:prSet presAssocID="{83D5CE26-FF4D-4E86-B604-DC9440DB2346}" presName="compNode" presStyleCnt="0"/>
      <dgm:spPr/>
    </dgm:pt>
    <dgm:pt modelId="{CA78D5CD-8D00-4AFC-8FEF-2432807E3579}" type="pres">
      <dgm:prSet presAssocID="{83D5CE26-FF4D-4E86-B604-DC9440DB2346}" presName="aNode" presStyleLbl="bgShp" presStyleIdx="0" presStyleCnt="4"/>
      <dgm:spPr/>
    </dgm:pt>
    <dgm:pt modelId="{F91D770B-75A7-413E-9027-AA1074E9C9C1}" type="pres">
      <dgm:prSet presAssocID="{83D5CE26-FF4D-4E86-B604-DC9440DB2346}" presName="textNode" presStyleLbl="bgShp" presStyleIdx="0" presStyleCnt="4"/>
      <dgm:spPr/>
    </dgm:pt>
    <dgm:pt modelId="{BF50FBB5-0687-47DE-B961-EDEFC7306C40}" type="pres">
      <dgm:prSet presAssocID="{83D5CE26-FF4D-4E86-B604-DC9440DB2346}" presName="compChildNode" presStyleCnt="0"/>
      <dgm:spPr/>
    </dgm:pt>
    <dgm:pt modelId="{637F2452-AA1C-4366-B588-A6AF6A308D2D}" type="pres">
      <dgm:prSet presAssocID="{83D5CE26-FF4D-4E86-B604-DC9440DB2346}" presName="theInnerList" presStyleCnt="0"/>
      <dgm:spPr/>
    </dgm:pt>
    <dgm:pt modelId="{C958D7E9-C02D-4745-8421-0413D8181BD0}" type="pres">
      <dgm:prSet presAssocID="{76D80C09-D2C0-4FA7-8F92-4B853A390376}" presName="childNode" presStyleLbl="node1" presStyleIdx="0" presStyleCnt="22">
        <dgm:presLayoutVars>
          <dgm:bulletEnabled val="1"/>
        </dgm:presLayoutVars>
      </dgm:prSet>
      <dgm:spPr/>
    </dgm:pt>
    <dgm:pt modelId="{F75823D1-80F2-4814-8D0B-8E71AF8A8067}" type="pres">
      <dgm:prSet presAssocID="{76D80C09-D2C0-4FA7-8F92-4B853A390376}" presName="aSpace2" presStyleCnt="0"/>
      <dgm:spPr/>
    </dgm:pt>
    <dgm:pt modelId="{BA17A6F3-B8AB-4F94-9875-EA052C5244D6}" type="pres">
      <dgm:prSet presAssocID="{29D6FF58-63EA-41EE-9258-51603C6FD3D7}" presName="childNode" presStyleLbl="node1" presStyleIdx="1" presStyleCnt="22">
        <dgm:presLayoutVars>
          <dgm:bulletEnabled val="1"/>
        </dgm:presLayoutVars>
      </dgm:prSet>
      <dgm:spPr/>
    </dgm:pt>
    <dgm:pt modelId="{5324385F-4F4A-41C1-939B-9B40C56BDC53}" type="pres">
      <dgm:prSet presAssocID="{29D6FF58-63EA-41EE-9258-51603C6FD3D7}" presName="aSpace2" presStyleCnt="0"/>
      <dgm:spPr/>
    </dgm:pt>
    <dgm:pt modelId="{FCD10749-2374-4A04-ADB4-E071D5120028}" type="pres">
      <dgm:prSet presAssocID="{EDF87B8F-8497-4218-B25D-FA3A48408B4F}" presName="childNode" presStyleLbl="node1" presStyleIdx="2" presStyleCnt="22">
        <dgm:presLayoutVars>
          <dgm:bulletEnabled val="1"/>
        </dgm:presLayoutVars>
      </dgm:prSet>
      <dgm:spPr/>
    </dgm:pt>
    <dgm:pt modelId="{422C99B2-6592-48FF-B5CD-B3D752C4B0CF}" type="pres">
      <dgm:prSet presAssocID="{EDF87B8F-8497-4218-B25D-FA3A48408B4F}" presName="aSpace2" presStyleCnt="0"/>
      <dgm:spPr/>
    </dgm:pt>
    <dgm:pt modelId="{F8AB2052-A10E-4DD6-88DB-D9437E643C3A}" type="pres">
      <dgm:prSet presAssocID="{1C6F48C6-4A4C-4794-935A-44C5496825FF}" presName="childNode" presStyleLbl="node1" presStyleIdx="3" presStyleCnt="22">
        <dgm:presLayoutVars>
          <dgm:bulletEnabled val="1"/>
        </dgm:presLayoutVars>
      </dgm:prSet>
      <dgm:spPr/>
    </dgm:pt>
    <dgm:pt modelId="{5CEA611C-4F78-49C5-A30D-7B7F37982FF6}" type="pres">
      <dgm:prSet presAssocID="{1C6F48C6-4A4C-4794-935A-44C5496825FF}" presName="aSpace2" presStyleCnt="0"/>
      <dgm:spPr/>
    </dgm:pt>
    <dgm:pt modelId="{3FA58AF4-CEBA-4987-B5A2-28C5A210D9F8}" type="pres">
      <dgm:prSet presAssocID="{5B5A9F9E-D3B8-4F61-819C-D5BC4B703936}" presName="childNode" presStyleLbl="node1" presStyleIdx="4" presStyleCnt="22">
        <dgm:presLayoutVars>
          <dgm:bulletEnabled val="1"/>
        </dgm:presLayoutVars>
      </dgm:prSet>
      <dgm:spPr/>
    </dgm:pt>
    <dgm:pt modelId="{3AE11E60-D108-48BC-9597-E8D95BD461B1}" type="pres">
      <dgm:prSet presAssocID="{5B5A9F9E-D3B8-4F61-819C-D5BC4B703936}" presName="aSpace2" presStyleCnt="0"/>
      <dgm:spPr/>
    </dgm:pt>
    <dgm:pt modelId="{6C0629E5-EC35-4432-8F52-EC93ADBC275E}" type="pres">
      <dgm:prSet presAssocID="{EADAC66F-F915-4B05-B652-FFAE2666F6E1}" presName="childNode" presStyleLbl="node1" presStyleIdx="5" presStyleCnt="22">
        <dgm:presLayoutVars>
          <dgm:bulletEnabled val="1"/>
        </dgm:presLayoutVars>
      </dgm:prSet>
      <dgm:spPr/>
    </dgm:pt>
    <dgm:pt modelId="{AA988D10-CD45-4EB2-8576-130C3ECF033A}" type="pres">
      <dgm:prSet presAssocID="{EADAC66F-F915-4B05-B652-FFAE2666F6E1}" presName="aSpace2" presStyleCnt="0"/>
      <dgm:spPr/>
    </dgm:pt>
    <dgm:pt modelId="{FB25B0C0-660B-4DDF-991D-2C7B29E97ACE}" type="pres">
      <dgm:prSet presAssocID="{135B8B91-4C65-4A41-A4F4-9602ED0084B0}" presName="childNode" presStyleLbl="node1" presStyleIdx="6" presStyleCnt="22">
        <dgm:presLayoutVars>
          <dgm:bulletEnabled val="1"/>
        </dgm:presLayoutVars>
      </dgm:prSet>
      <dgm:spPr/>
    </dgm:pt>
    <dgm:pt modelId="{905B7F85-E86C-4A83-823C-5875302393EB}" type="pres">
      <dgm:prSet presAssocID="{135B8B91-4C65-4A41-A4F4-9602ED0084B0}" presName="aSpace2" presStyleCnt="0"/>
      <dgm:spPr/>
    </dgm:pt>
    <dgm:pt modelId="{E4431E6F-7543-4FB9-82EF-505AFCF47FBB}" type="pres">
      <dgm:prSet presAssocID="{57F56982-F423-4F00-AA27-8E34B500DD03}" presName="childNode" presStyleLbl="node1" presStyleIdx="7" presStyleCnt="22">
        <dgm:presLayoutVars>
          <dgm:bulletEnabled val="1"/>
        </dgm:presLayoutVars>
      </dgm:prSet>
      <dgm:spPr/>
    </dgm:pt>
    <dgm:pt modelId="{723DD289-F7A6-4F37-BF80-8D1FEF978619}" type="pres">
      <dgm:prSet presAssocID="{57F56982-F423-4F00-AA27-8E34B500DD03}" presName="aSpace2" presStyleCnt="0"/>
      <dgm:spPr/>
    </dgm:pt>
    <dgm:pt modelId="{F5466652-B90E-4698-B43E-A6BC6D4520A0}" type="pres">
      <dgm:prSet presAssocID="{2521C48D-2049-4EB9-8F12-E61A04AB9B38}" presName="childNode" presStyleLbl="node1" presStyleIdx="8" presStyleCnt="22">
        <dgm:presLayoutVars>
          <dgm:bulletEnabled val="1"/>
        </dgm:presLayoutVars>
      </dgm:prSet>
      <dgm:spPr/>
    </dgm:pt>
    <dgm:pt modelId="{A5EA72C2-1D33-4CAF-859A-A4F576EDC06F}" type="pres">
      <dgm:prSet presAssocID="{83D5CE26-FF4D-4E86-B604-DC9440DB2346}" presName="aSpace" presStyleCnt="0"/>
      <dgm:spPr/>
    </dgm:pt>
    <dgm:pt modelId="{48F05F97-3897-465D-8526-AAA587EAC3B7}" type="pres">
      <dgm:prSet presAssocID="{BC86C958-F43A-446D-81B9-DCEE94E9C9F7}" presName="compNode" presStyleCnt="0"/>
      <dgm:spPr/>
    </dgm:pt>
    <dgm:pt modelId="{0A0212F3-EC3A-454D-9143-2538B0D68E86}" type="pres">
      <dgm:prSet presAssocID="{BC86C958-F43A-446D-81B9-DCEE94E9C9F7}" presName="aNode" presStyleLbl="bgShp" presStyleIdx="1" presStyleCnt="4"/>
      <dgm:spPr/>
    </dgm:pt>
    <dgm:pt modelId="{4F1A7F1C-75A6-4355-A88B-30011A627C6D}" type="pres">
      <dgm:prSet presAssocID="{BC86C958-F43A-446D-81B9-DCEE94E9C9F7}" presName="textNode" presStyleLbl="bgShp" presStyleIdx="1" presStyleCnt="4"/>
      <dgm:spPr/>
    </dgm:pt>
    <dgm:pt modelId="{6A5978DD-BBEF-470F-9107-A216A4AEC4BF}" type="pres">
      <dgm:prSet presAssocID="{BC86C958-F43A-446D-81B9-DCEE94E9C9F7}" presName="compChildNode" presStyleCnt="0"/>
      <dgm:spPr/>
    </dgm:pt>
    <dgm:pt modelId="{C89EB8BA-DAD4-460A-98BD-FAAD571DC86F}" type="pres">
      <dgm:prSet presAssocID="{BC86C958-F43A-446D-81B9-DCEE94E9C9F7}" presName="theInnerList" presStyleCnt="0"/>
      <dgm:spPr/>
    </dgm:pt>
    <dgm:pt modelId="{29FEECB3-4F5A-4AFF-AFE1-DA8B92D59168}" type="pres">
      <dgm:prSet presAssocID="{12DB7BCE-6D84-4A62-BF00-0D9741144C1D}" presName="childNode" presStyleLbl="node1" presStyleIdx="9" presStyleCnt="22">
        <dgm:presLayoutVars>
          <dgm:bulletEnabled val="1"/>
        </dgm:presLayoutVars>
      </dgm:prSet>
      <dgm:spPr/>
    </dgm:pt>
    <dgm:pt modelId="{32724A4B-6E8F-410F-B3C3-8452A179D8B6}" type="pres">
      <dgm:prSet presAssocID="{12DB7BCE-6D84-4A62-BF00-0D9741144C1D}" presName="aSpace2" presStyleCnt="0"/>
      <dgm:spPr/>
    </dgm:pt>
    <dgm:pt modelId="{8EF225CE-AE7D-47F0-A582-88B5A7858027}" type="pres">
      <dgm:prSet presAssocID="{7535CDD7-18CB-4260-9F89-1C99616CE515}" presName="childNode" presStyleLbl="node1" presStyleIdx="10" presStyleCnt="22">
        <dgm:presLayoutVars>
          <dgm:bulletEnabled val="1"/>
        </dgm:presLayoutVars>
      </dgm:prSet>
      <dgm:spPr/>
    </dgm:pt>
    <dgm:pt modelId="{82B80FBB-D4DE-49EC-A5B3-D4F0BDF675E1}" type="pres">
      <dgm:prSet presAssocID="{7535CDD7-18CB-4260-9F89-1C99616CE515}" presName="aSpace2" presStyleCnt="0"/>
      <dgm:spPr/>
    </dgm:pt>
    <dgm:pt modelId="{E6583EDE-6D25-492F-987F-304F4F665EDB}" type="pres">
      <dgm:prSet presAssocID="{9670F289-09C9-4DFB-AE3F-AFA82175E39C}" presName="childNode" presStyleLbl="node1" presStyleIdx="11" presStyleCnt="22">
        <dgm:presLayoutVars>
          <dgm:bulletEnabled val="1"/>
        </dgm:presLayoutVars>
      </dgm:prSet>
      <dgm:spPr/>
    </dgm:pt>
    <dgm:pt modelId="{27EA83F6-651E-4D97-BB28-10D1DD8EA63D}" type="pres">
      <dgm:prSet presAssocID="{9670F289-09C9-4DFB-AE3F-AFA82175E39C}" presName="aSpace2" presStyleCnt="0"/>
      <dgm:spPr/>
    </dgm:pt>
    <dgm:pt modelId="{68E89D93-E1F8-41DB-A14D-D772F9C810B3}" type="pres">
      <dgm:prSet presAssocID="{FFEB183F-F876-4B3C-AB5C-7F98C3EDC1A8}" presName="childNode" presStyleLbl="node1" presStyleIdx="12" presStyleCnt="22">
        <dgm:presLayoutVars>
          <dgm:bulletEnabled val="1"/>
        </dgm:presLayoutVars>
      </dgm:prSet>
      <dgm:spPr/>
    </dgm:pt>
    <dgm:pt modelId="{37C96562-BABD-4B54-9454-C5A612870380}" type="pres">
      <dgm:prSet presAssocID="{FFEB183F-F876-4B3C-AB5C-7F98C3EDC1A8}" presName="aSpace2" presStyleCnt="0"/>
      <dgm:spPr/>
    </dgm:pt>
    <dgm:pt modelId="{410147FA-0C57-484F-A38B-9B4092C994BD}" type="pres">
      <dgm:prSet presAssocID="{EBDFFACB-2E03-4ADF-8E96-AA99359169B8}" presName="childNode" presStyleLbl="node1" presStyleIdx="13" presStyleCnt="22">
        <dgm:presLayoutVars>
          <dgm:bulletEnabled val="1"/>
        </dgm:presLayoutVars>
      </dgm:prSet>
      <dgm:spPr/>
    </dgm:pt>
    <dgm:pt modelId="{D794EC5E-BF9F-4FE2-B80C-124D073A8D9B}" type="pres">
      <dgm:prSet presAssocID="{EBDFFACB-2E03-4ADF-8E96-AA99359169B8}" presName="aSpace2" presStyleCnt="0"/>
      <dgm:spPr/>
    </dgm:pt>
    <dgm:pt modelId="{84B5530A-A0AA-4671-9462-FF478E81D019}" type="pres">
      <dgm:prSet presAssocID="{BD26DE58-ED21-45A0-9FC1-8EA7E59BA1F9}" presName="childNode" presStyleLbl="node1" presStyleIdx="14" presStyleCnt="22">
        <dgm:presLayoutVars>
          <dgm:bulletEnabled val="1"/>
        </dgm:presLayoutVars>
      </dgm:prSet>
      <dgm:spPr/>
    </dgm:pt>
    <dgm:pt modelId="{64375689-363D-4C98-BA68-E0C9397EE706}" type="pres">
      <dgm:prSet presAssocID="{BC86C958-F43A-446D-81B9-DCEE94E9C9F7}" presName="aSpace" presStyleCnt="0"/>
      <dgm:spPr/>
    </dgm:pt>
    <dgm:pt modelId="{EEABF8EC-2E23-46C3-AD05-F7EBC564EA05}" type="pres">
      <dgm:prSet presAssocID="{0EF4E30F-ACB2-472E-80CD-136F967A32D7}" presName="compNode" presStyleCnt="0"/>
      <dgm:spPr/>
    </dgm:pt>
    <dgm:pt modelId="{29227AD6-DE74-4F9F-8479-BF0429A4ADB5}" type="pres">
      <dgm:prSet presAssocID="{0EF4E30F-ACB2-472E-80CD-136F967A32D7}" presName="aNode" presStyleLbl="bgShp" presStyleIdx="2" presStyleCnt="4"/>
      <dgm:spPr/>
    </dgm:pt>
    <dgm:pt modelId="{1DC2DAA1-C990-4A34-911A-1B55FBC92933}" type="pres">
      <dgm:prSet presAssocID="{0EF4E30F-ACB2-472E-80CD-136F967A32D7}" presName="textNode" presStyleLbl="bgShp" presStyleIdx="2" presStyleCnt="4"/>
      <dgm:spPr/>
    </dgm:pt>
    <dgm:pt modelId="{F10F1BC9-EB92-4C22-B59D-0277B9875E98}" type="pres">
      <dgm:prSet presAssocID="{0EF4E30F-ACB2-472E-80CD-136F967A32D7}" presName="compChildNode" presStyleCnt="0"/>
      <dgm:spPr/>
    </dgm:pt>
    <dgm:pt modelId="{36127484-EE82-4685-8D6B-231EF3F7E3B8}" type="pres">
      <dgm:prSet presAssocID="{0EF4E30F-ACB2-472E-80CD-136F967A32D7}" presName="theInnerList" presStyleCnt="0"/>
      <dgm:spPr/>
    </dgm:pt>
    <dgm:pt modelId="{AC2D9445-8ECC-4FDB-B356-F0207177A201}" type="pres">
      <dgm:prSet presAssocID="{383E07AD-D8B3-4187-9E3B-52ABC472388B}" presName="childNode" presStyleLbl="node1" presStyleIdx="15" presStyleCnt="22">
        <dgm:presLayoutVars>
          <dgm:bulletEnabled val="1"/>
        </dgm:presLayoutVars>
      </dgm:prSet>
      <dgm:spPr/>
    </dgm:pt>
    <dgm:pt modelId="{4F187F9D-24E8-4E56-A84C-B17E4E93495B}" type="pres">
      <dgm:prSet presAssocID="{383E07AD-D8B3-4187-9E3B-52ABC472388B}" presName="aSpace2" presStyleCnt="0"/>
      <dgm:spPr/>
    </dgm:pt>
    <dgm:pt modelId="{E7A92AA2-E80E-4ABD-A2AA-4952993C4767}" type="pres">
      <dgm:prSet presAssocID="{8D5F9263-9C7B-4F50-A04A-790E7BC5D0E9}" presName="childNode" presStyleLbl="node1" presStyleIdx="16" presStyleCnt="22">
        <dgm:presLayoutVars>
          <dgm:bulletEnabled val="1"/>
        </dgm:presLayoutVars>
      </dgm:prSet>
      <dgm:spPr/>
    </dgm:pt>
    <dgm:pt modelId="{EABE6CDD-155D-4564-A6BF-5F9C18C1F7B4}" type="pres">
      <dgm:prSet presAssocID="{8D5F9263-9C7B-4F50-A04A-790E7BC5D0E9}" presName="aSpace2" presStyleCnt="0"/>
      <dgm:spPr/>
    </dgm:pt>
    <dgm:pt modelId="{43C1C296-B7CE-47EA-BA6C-8457407C3B2C}" type="pres">
      <dgm:prSet presAssocID="{30AD3B85-C64B-4F04-88FF-954D29C71DC9}" presName="childNode" presStyleLbl="node1" presStyleIdx="17" presStyleCnt="22">
        <dgm:presLayoutVars>
          <dgm:bulletEnabled val="1"/>
        </dgm:presLayoutVars>
      </dgm:prSet>
      <dgm:spPr/>
    </dgm:pt>
    <dgm:pt modelId="{8EDDCAD4-0FD4-44B2-A5A0-9C1E73F87349}" type="pres">
      <dgm:prSet presAssocID="{30AD3B85-C64B-4F04-88FF-954D29C71DC9}" presName="aSpace2" presStyleCnt="0"/>
      <dgm:spPr/>
    </dgm:pt>
    <dgm:pt modelId="{C8A44D52-3B1C-46A5-A824-D0E90CF43609}" type="pres">
      <dgm:prSet presAssocID="{6600F96F-F5E6-447A-B807-AFBD00287FBA}" presName="childNode" presStyleLbl="node1" presStyleIdx="18" presStyleCnt="22">
        <dgm:presLayoutVars>
          <dgm:bulletEnabled val="1"/>
        </dgm:presLayoutVars>
      </dgm:prSet>
      <dgm:spPr/>
    </dgm:pt>
    <dgm:pt modelId="{FEF127AA-AF4F-4F26-AE17-72CEED2581FF}" type="pres">
      <dgm:prSet presAssocID="{0EF4E30F-ACB2-472E-80CD-136F967A32D7}" presName="aSpace" presStyleCnt="0"/>
      <dgm:spPr/>
    </dgm:pt>
    <dgm:pt modelId="{7441950A-72D1-4770-9E56-26534F957FF2}" type="pres">
      <dgm:prSet presAssocID="{774CAC95-BAB1-4739-A1F9-229478B0525D}" presName="compNode" presStyleCnt="0"/>
      <dgm:spPr/>
    </dgm:pt>
    <dgm:pt modelId="{5FEC2ECB-93DC-4501-9129-E9FF881B494F}" type="pres">
      <dgm:prSet presAssocID="{774CAC95-BAB1-4739-A1F9-229478B0525D}" presName="aNode" presStyleLbl="bgShp" presStyleIdx="3" presStyleCnt="4"/>
      <dgm:spPr/>
    </dgm:pt>
    <dgm:pt modelId="{CF5789FE-9A90-4962-B511-98C537910EC2}" type="pres">
      <dgm:prSet presAssocID="{774CAC95-BAB1-4739-A1F9-229478B0525D}" presName="textNode" presStyleLbl="bgShp" presStyleIdx="3" presStyleCnt="4"/>
      <dgm:spPr/>
    </dgm:pt>
    <dgm:pt modelId="{2AF28FD9-E093-4BF6-B4E1-10744AACADAD}" type="pres">
      <dgm:prSet presAssocID="{774CAC95-BAB1-4739-A1F9-229478B0525D}" presName="compChildNode" presStyleCnt="0"/>
      <dgm:spPr/>
    </dgm:pt>
    <dgm:pt modelId="{1CF9479C-8B26-4B7F-9D16-870B6462DC75}" type="pres">
      <dgm:prSet presAssocID="{774CAC95-BAB1-4739-A1F9-229478B0525D}" presName="theInnerList" presStyleCnt="0"/>
      <dgm:spPr/>
    </dgm:pt>
    <dgm:pt modelId="{40700C86-9A57-43A1-BCB0-DB0339B9FDF1}" type="pres">
      <dgm:prSet presAssocID="{BF00CBA0-90DD-4394-8336-EBD2B25AD4F2}" presName="childNode" presStyleLbl="node1" presStyleIdx="19" presStyleCnt="22">
        <dgm:presLayoutVars>
          <dgm:bulletEnabled val="1"/>
        </dgm:presLayoutVars>
      </dgm:prSet>
      <dgm:spPr/>
    </dgm:pt>
    <dgm:pt modelId="{D2B26632-CBC7-40B1-9A96-2D914C6EF300}" type="pres">
      <dgm:prSet presAssocID="{BF00CBA0-90DD-4394-8336-EBD2B25AD4F2}" presName="aSpace2" presStyleCnt="0"/>
      <dgm:spPr/>
    </dgm:pt>
    <dgm:pt modelId="{7B862AD7-43DF-465D-888E-134E32746C98}" type="pres">
      <dgm:prSet presAssocID="{8D22F521-DFA4-4DD1-A3C6-09543439BE74}" presName="childNode" presStyleLbl="node1" presStyleIdx="20" presStyleCnt="22">
        <dgm:presLayoutVars>
          <dgm:bulletEnabled val="1"/>
        </dgm:presLayoutVars>
      </dgm:prSet>
      <dgm:spPr/>
    </dgm:pt>
    <dgm:pt modelId="{8BDD520F-08E7-4F9C-9C22-7D98D3B40B85}" type="pres">
      <dgm:prSet presAssocID="{8D22F521-DFA4-4DD1-A3C6-09543439BE74}" presName="aSpace2" presStyleCnt="0"/>
      <dgm:spPr/>
    </dgm:pt>
    <dgm:pt modelId="{368F6791-0F6B-48AF-B754-14680DA1162A}" type="pres">
      <dgm:prSet presAssocID="{A6A0313F-0126-42B9-A9F4-0380D22B1228}" presName="childNode" presStyleLbl="node1" presStyleIdx="21" presStyleCnt="22" custLinFactNeighborX="1401">
        <dgm:presLayoutVars>
          <dgm:bulletEnabled val="1"/>
        </dgm:presLayoutVars>
      </dgm:prSet>
      <dgm:spPr/>
    </dgm:pt>
  </dgm:ptLst>
  <dgm:cxnLst>
    <dgm:cxn modelId="{7FB4CA05-DF1E-4677-A0C4-12AC6737ABBC}" type="presOf" srcId="{BD26DE58-ED21-45A0-9FC1-8EA7E59BA1F9}" destId="{84B5530A-A0AA-4671-9462-FF478E81D019}" srcOrd="0" destOrd="0" presId="urn:microsoft.com/office/officeart/2005/8/layout/lProcess2"/>
    <dgm:cxn modelId="{E6944109-880F-4855-B0C1-B81A5EACCC22}" srcId="{BC86C958-F43A-446D-81B9-DCEE94E9C9F7}" destId="{7535CDD7-18CB-4260-9F89-1C99616CE515}" srcOrd="1" destOrd="0" parTransId="{D98B7DEA-FFAF-4A44-B969-F851780DD903}" sibTransId="{D5D0DB3B-A7EE-4F2D-9288-9F795E9EA7EB}"/>
    <dgm:cxn modelId="{EE328212-E8B5-4F86-B6E6-00C6B2083141}" srcId="{0EF4E30F-ACB2-472E-80CD-136F967A32D7}" destId="{6600F96F-F5E6-447A-B807-AFBD00287FBA}" srcOrd="3" destOrd="0" parTransId="{860BED98-295C-4A42-86F1-E3942FD841AA}" sibTransId="{169AF0EC-3CEB-4AA8-9AC5-6121A226593C}"/>
    <dgm:cxn modelId="{5A61B319-37F7-4AAA-B7AD-E6FD45DB77DD}" type="presOf" srcId="{A2876499-A3BA-46EC-80C4-E1A974EB7AE6}" destId="{BC48238C-20A0-4904-8690-A3435B159E95}" srcOrd="0" destOrd="0" presId="urn:microsoft.com/office/officeart/2005/8/layout/lProcess2"/>
    <dgm:cxn modelId="{4B7E9629-B5DE-4755-ADC9-31D247866896}" type="presOf" srcId="{383E07AD-D8B3-4187-9E3B-52ABC472388B}" destId="{AC2D9445-8ECC-4FDB-B356-F0207177A201}" srcOrd="0" destOrd="0" presId="urn:microsoft.com/office/officeart/2005/8/layout/lProcess2"/>
    <dgm:cxn modelId="{C88F1834-6889-4FBE-ADF9-27C902CC745A}" type="presOf" srcId="{BF00CBA0-90DD-4394-8336-EBD2B25AD4F2}" destId="{40700C86-9A57-43A1-BCB0-DB0339B9FDF1}" srcOrd="0" destOrd="0" presId="urn:microsoft.com/office/officeart/2005/8/layout/lProcess2"/>
    <dgm:cxn modelId="{7353A035-DE01-49D7-B85E-F081B4259E70}" type="presOf" srcId="{0EF4E30F-ACB2-472E-80CD-136F967A32D7}" destId="{1DC2DAA1-C990-4A34-911A-1B55FBC92933}" srcOrd="1" destOrd="0" presId="urn:microsoft.com/office/officeart/2005/8/layout/lProcess2"/>
    <dgm:cxn modelId="{233E4237-CE78-4FBA-9A36-CA1C8B0DAAFE}" type="presOf" srcId="{774CAC95-BAB1-4739-A1F9-229478B0525D}" destId="{CF5789FE-9A90-4962-B511-98C537910EC2}" srcOrd="1" destOrd="0" presId="urn:microsoft.com/office/officeart/2005/8/layout/lProcess2"/>
    <dgm:cxn modelId="{8875F33C-09B3-4AE3-A57B-0193C70451D4}" srcId="{A2876499-A3BA-46EC-80C4-E1A974EB7AE6}" destId="{BC86C958-F43A-446D-81B9-DCEE94E9C9F7}" srcOrd="1" destOrd="0" parTransId="{D5FB28E6-8475-4732-9BF4-9219C256496E}" sibTransId="{8057B114-D56B-451B-8583-4718B4E3F73A}"/>
    <dgm:cxn modelId="{EE84E440-8DE5-44F6-868C-F7D6DE3349D6}" srcId="{0EF4E30F-ACB2-472E-80CD-136F967A32D7}" destId="{383E07AD-D8B3-4187-9E3B-52ABC472388B}" srcOrd="0" destOrd="0" parTransId="{B70538FE-92E1-4A3D-A975-CB9BDC7D0DCE}" sibTransId="{4A027867-4C4A-4DFF-A50B-6BAE7098B4E5}"/>
    <dgm:cxn modelId="{8A911B5C-FBA4-4775-8B08-E30877D38AB9}" type="presOf" srcId="{30AD3B85-C64B-4F04-88FF-954D29C71DC9}" destId="{43C1C296-B7CE-47EA-BA6C-8457407C3B2C}" srcOrd="0" destOrd="0" presId="urn:microsoft.com/office/officeart/2005/8/layout/lProcess2"/>
    <dgm:cxn modelId="{9A314364-0E84-4722-B7F8-1AE81421D875}" srcId="{A2876499-A3BA-46EC-80C4-E1A974EB7AE6}" destId="{0EF4E30F-ACB2-472E-80CD-136F967A32D7}" srcOrd="2" destOrd="0" parTransId="{834F5C18-2DB4-4239-A5E5-983CEFE11738}" sibTransId="{36250438-A412-49AD-8F79-59D3A5EC5EB5}"/>
    <dgm:cxn modelId="{6ED2B064-4BC0-4038-A640-565FED83BC88}" type="presOf" srcId="{5B5A9F9E-D3B8-4F61-819C-D5BC4B703936}" destId="{3FA58AF4-CEBA-4987-B5A2-28C5A210D9F8}" srcOrd="0" destOrd="0" presId="urn:microsoft.com/office/officeart/2005/8/layout/lProcess2"/>
    <dgm:cxn modelId="{B4CDCF69-DE29-41C6-BFE3-3233E218F25B}" type="presOf" srcId="{12DB7BCE-6D84-4A62-BF00-0D9741144C1D}" destId="{29FEECB3-4F5A-4AFF-AFE1-DA8B92D59168}" srcOrd="0" destOrd="0" presId="urn:microsoft.com/office/officeart/2005/8/layout/lProcess2"/>
    <dgm:cxn modelId="{7236284B-9778-4125-A3EC-E5200E2E6E3E}" srcId="{774CAC95-BAB1-4739-A1F9-229478B0525D}" destId="{8D22F521-DFA4-4DD1-A3C6-09543439BE74}" srcOrd="1" destOrd="0" parTransId="{BFFE3A63-F39A-4FFC-A61B-AD3D95EFE268}" sibTransId="{4FEE61A7-552E-4B5B-91E6-1D1670F15AC3}"/>
    <dgm:cxn modelId="{31C0616B-C1EF-49A4-B049-3E25161CAD24}" srcId="{83D5CE26-FF4D-4E86-B604-DC9440DB2346}" destId="{EADAC66F-F915-4B05-B652-FFAE2666F6E1}" srcOrd="5" destOrd="0" parTransId="{1798C968-B863-42D2-825A-A764AD8804D8}" sibTransId="{C45D6A20-1C9E-4695-889D-A5BDDE1A09D8}"/>
    <dgm:cxn modelId="{4FC09D6B-77BF-4C30-A971-26744CDF06D0}" type="presOf" srcId="{83D5CE26-FF4D-4E86-B604-DC9440DB2346}" destId="{CA78D5CD-8D00-4AFC-8FEF-2432807E3579}" srcOrd="0" destOrd="0" presId="urn:microsoft.com/office/officeart/2005/8/layout/lProcess2"/>
    <dgm:cxn modelId="{F4D7D16B-9022-495F-8512-9F9228408AF5}" type="presOf" srcId="{BC86C958-F43A-446D-81B9-DCEE94E9C9F7}" destId="{0A0212F3-EC3A-454D-9143-2538B0D68E86}" srcOrd="0" destOrd="0" presId="urn:microsoft.com/office/officeart/2005/8/layout/lProcess2"/>
    <dgm:cxn modelId="{1D64D66B-C525-4979-8CF1-D524C9BDF9CB}" type="presOf" srcId="{29D6FF58-63EA-41EE-9258-51603C6FD3D7}" destId="{BA17A6F3-B8AB-4F94-9875-EA052C5244D6}" srcOrd="0" destOrd="0" presId="urn:microsoft.com/office/officeart/2005/8/layout/lProcess2"/>
    <dgm:cxn modelId="{F241A46D-4DCD-47E1-8086-3BD35F79E68E}" type="presOf" srcId="{BC86C958-F43A-446D-81B9-DCEE94E9C9F7}" destId="{4F1A7F1C-75A6-4355-A88B-30011A627C6D}" srcOrd="1" destOrd="0" presId="urn:microsoft.com/office/officeart/2005/8/layout/lProcess2"/>
    <dgm:cxn modelId="{ABA6006E-4FD7-4C55-9280-2D8E0A72411E}" srcId="{0EF4E30F-ACB2-472E-80CD-136F967A32D7}" destId="{30AD3B85-C64B-4F04-88FF-954D29C71DC9}" srcOrd="2" destOrd="0" parTransId="{A8C973A1-58BC-495B-B5C3-D6336A388056}" sibTransId="{AF0A5614-CCD3-4AE0-8EB7-8A6ABE518CE8}"/>
    <dgm:cxn modelId="{883C426E-26F6-421B-8EF5-444C74C49985}" type="presOf" srcId="{9670F289-09C9-4DFB-AE3F-AFA82175E39C}" destId="{E6583EDE-6D25-492F-987F-304F4F665EDB}" srcOrd="0" destOrd="0" presId="urn:microsoft.com/office/officeart/2005/8/layout/lProcess2"/>
    <dgm:cxn modelId="{F34AD66E-2847-4E1A-86AF-01A0CFA38EA8}" srcId="{774CAC95-BAB1-4739-A1F9-229478B0525D}" destId="{A6A0313F-0126-42B9-A9F4-0380D22B1228}" srcOrd="2" destOrd="0" parTransId="{37413639-6346-46EF-B5D8-3AB68A6BED6E}" sibTransId="{A98EDB33-A31D-4690-8924-5AD8443F942A}"/>
    <dgm:cxn modelId="{6AC96D54-9350-4A7D-AA3A-085633968426}" srcId="{83D5CE26-FF4D-4E86-B604-DC9440DB2346}" destId="{5B5A9F9E-D3B8-4F61-819C-D5BC4B703936}" srcOrd="4" destOrd="0" parTransId="{CFE66179-7F67-4818-92CD-209D571A7EF9}" sibTransId="{98DFE2B6-C5B7-43E3-B648-CD25A9DDA814}"/>
    <dgm:cxn modelId="{6A610255-628E-4FA2-86EC-8429CDB266C5}" srcId="{83D5CE26-FF4D-4E86-B604-DC9440DB2346}" destId="{76D80C09-D2C0-4FA7-8F92-4B853A390376}" srcOrd="0" destOrd="0" parTransId="{3A409A20-170F-47BF-85E6-CC34438AD2A4}" sibTransId="{BE08AB1B-8B9D-44E5-AB76-9BE4B1369509}"/>
    <dgm:cxn modelId="{0F94E576-7D04-4E34-BCA1-6D1CF2C802D8}" srcId="{BC86C958-F43A-446D-81B9-DCEE94E9C9F7}" destId="{12DB7BCE-6D84-4A62-BF00-0D9741144C1D}" srcOrd="0" destOrd="0" parTransId="{6A21AA18-F769-456C-8BC1-1476C710F9EF}" sibTransId="{B70BF315-ECA7-4A2B-BA7D-987037DAD2EA}"/>
    <dgm:cxn modelId="{32C44357-61CD-4F0C-94E2-D30D39D9006A}" type="presOf" srcId="{EADAC66F-F915-4B05-B652-FFAE2666F6E1}" destId="{6C0629E5-EC35-4432-8F52-EC93ADBC275E}" srcOrd="0" destOrd="0" presId="urn:microsoft.com/office/officeart/2005/8/layout/lProcess2"/>
    <dgm:cxn modelId="{91369057-5A9C-45AB-9C19-1ACD564F827D}" srcId="{BC86C958-F43A-446D-81B9-DCEE94E9C9F7}" destId="{FFEB183F-F876-4B3C-AB5C-7F98C3EDC1A8}" srcOrd="3" destOrd="0" parTransId="{3B765EA1-19DE-4977-AC12-6F4DD6B7A1E5}" sibTransId="{94BEC388-85C7-4D47-B05B-62CC7F8D65B7}"/>
    <dgm:cxn modelId="{B810465A-470B-4EA5-8B39-F464F92D8A52}" srcId="{83D5CE26-FF4D-4E86-B604-DC9440DB2346}" destId="{2521C48D-2049-4EB9-8F12-E61A04AB9B38}" srcOrd="8" destOrd="0" parTransId="{02887CF3-75ED-42F5-BE94-468DA1EF96D9}" sibTransId="{8DDA14C9-5C60-4321-8456-13918009CD3A}"/>
    <dgm:cxn modelId="{26A2867E-7412-4460-9A6A-C5EB1720DEF3}" type="presOf" srcId="{0EF4E30F-ACB2-472E-80CD-136F967A32D7}" destId="{29227AD6-DE74-4F9F-8479-BF0429A4ADB5}" srcOrd="0" destOrd="0" presId="urn:microsoft.com/office/officeart/2005/8/layout/lProcess2"/>
    <dgm:cxn modelId="{86C7CF7F-1F23-4A9D-8FFC-0004B4C3EA4A}" type="presOf" srcId="{57F56982-F423-4F00-AA27-8E34B500DD03}" destId="{E4431E6F-7543-4FB9-82EF-505AFCF47FBB}" srcOrd="0" destOrd="0" presId="urn:microsoft.com/office/officeart/2005/8/layout/lProcess2"/>
    <dgm:cxn modelId="{C8E19980-BADF-45D0-A72E-EBE6A9742DE0}" type="presOf" srcId="{1C6F48C6-4A4C-4794-935A-44C5496825FF}" destId="{F8AB2052-A10E-4DD6-88DB-D9437E643C3A}" srcOrd="0" destOrd="0" presId="urn:microsoft.com/office/officeart/2005/8/layout/lProcess2"/>
    <dgm:cxn modelId="{CCA97C84-C36D-424F-9246-18ECA57EF1AD}" srcId="{83D5CE26-FF4D-4E86-B604-DC9440DB2346}" destId="{57F56982-F423-4F00-AA27-8E34B500DD03}" srcOrd="7" destOrd="0" parTransId="{D9CAFC82-E37C-4FEA-B54D-7FB2FFBF45B0}" sibTransId="{AED1952F-58D9-4E00-B28A-3B63F02D25DA}"/>
    <dgm:cxn modelId="{4D16AC85-3DBB-4789-89E3-A8C47F011641}" type="presOf" srcId="{8D5F9263-9C7B-4F50-A04A-790E7BC5D0E9}" destId="{E7A92AA2-E80E-4ABD-A2AA-4952993C4767}" srcOrd="0" destOrd="0" presId="urn:microsoft.com/office/officeart/2005/8/layout/lProcess2"/>
    <dgm:cxn modelId="{62AB538D-7129-4160-822C-73B33C6FED63}" type="presOf" srcId="{135B8B91-4C65-4A41-A4F4-9602ED0084B0}" destId="{FB25B0C0-660B-4DDF-991D-2C7B29E97ACE}" srcOrd="0" destOrd="0" presId="urn:microsoft.com/office/officeart/2005/8/layout/lProcess2"/>
    <dgm:cxn modelId="{ECEFB792-FB46-4903-A237-2132F31E67B2}" srcId="{0EF4E30F-ACB2-472E-80CD-136F967A32D7}" destId="{8D5F9263-9C7B-4F50-A04A-790E7BC5D0E9}" srcOrd="1" destOrd="0" parTransId="{3ED10436-5722-408D-8872-7CFE9A39DA01}" sibTransId="{79B10ABA-77F1-4B71-BCB1-07B9E7502F9B}"/>
    <dgm:cxn modelId="{BF6C2F93-21C2-4FD6-99B6-3A57D02198B4}" srcId="{83D5CE26-FF4D-4E86-B604-DC9440DB2346}" destId="{135B8B91-4C65-4A41-A4F4-9602ED0084B0}" srcOrd="6" destOrd="0" parTransId="{445E0134-9954-4312-86E7-6BBE541B1780}" sibTransId="{473164E7-6A7A-46CF-8D95-11873AC334D9}"/>
    <dgm:cxn modelId="{1B8E2594-4A96-4A20-AC8E-84ED4C63FBB0}" type="presOf" srcId="{A6A0313F-0126-42B9-A9F4-0380D22B1228}" destId="{368F6791-0F6B-48AF-B754-14680DA1162A}" srcOrd="0" destOrd="0" presId="urn:microsoft.com/office/officeart/2005/8/layout/lProcess2"/>
    <dgm:cxn modelId="{17DC7D9B-9410-440E-AE71-36F2E25E0685}" srcId="{774CAC95-BAB1-4739-A1F9-229478B0525D}" destId="{BF00CBA0-90DD-4394-8336-EBD2B25AD4F2}" srcOrd="0" destOrd="0" parTransId="{926FAB4D-1AB1-4E75-A813-5E0C5D3357BF}" sibTransId="{926A0F8B-C454-4484-B45F-53FD59829949}"/>
    <dgm:cxn modelId="{F613BE9B-1C49-4B28-B479-87E97DE3AB29}" type="presOf" srcId="{83D5CE26-FF4D-4E86-B604-DC9440DB2346}" destId="{F91D770B-75A7-413E-9027-AA1074E9C9C1}" srcOrd="1" destOrd="0" presId="urn:microsoft.com/office/officeart/2005/8/layout/lProcess2"/>
    <dgm:cxn modelId="{1BB7989C-05E9-4D00-BE61-2C269F52A879}" srcId="{83D5CE26-FF4D-4E86-B604-DC9440DB2346}" destId="{EDF87B8F-8497-4218-B25D-FA3A48408B4F}" srcOrd="2" destOrd="0" parTransId="{4C03E63A-7AA6-476D-91EE-E357240563A4}" sibTransId="{9828C880-E3ED-4839-9A67-1B453FF69CE4}"/>
    <dgm:cxn modelId="{C359F8A6-045D-4745-8706-9D0EB69B53E6}" type="presOf" srcId="{6600F96F-F5E6-447A-B807-AFBD00287FBA}" destId="{C8A44D52-3B1C-46A5-A824-D0E90CF43609}" srcOrd="0" destOrd="0" presId="urn:microsoft.com/office/officeart/2005/8/layout/lProcess2"/>
    <dgm:cxn modelId="{521EC7AC-2AD0-44BF-8E66-39E41E7D2710}" type="presOf" srcId="{76D80C09-D2C0-4FA7-8F92-4B853A390376}" destId="{C958D7E9-C02D-4745-8421-0413D8181BD0}" srcOrd="0" destOrd="0" presId="urn:microsoft.com/office/officeart/2005/8/layout/lProcess2"/>
    <dgm:cxn modelId="{C24D1EC2-C1D4-4A47-B65A-133DC2817B50}" srcId="{83D5CE26-FF4D-4E86-B604-DC9440DB2346}" destId="{29D6FF58-63EA-41EE-9258-51603C6FD3D7}" srcOrd="1" destOrd="0" parTransId="{AC1CD9A2-53EB-40DB-82C2-7627C8A6ABA9}" sibTransId="{E83154CD-FB06-4E0C-805B-90D74E0540C6}"/>
    <dgm:cxn modelId="{E5CD23C3-00AF-4547-B026-0DFBD5419693}" type="presOf" srcId="{774CAC95-BAB1-4739-A1F9-229478B0525D}" destId="{5FEC2ECB-93DC-4501-9129-E9FF881B494F}" srcOrd="0" destOrd="0" presId="urn:microsoft.com/office/officeart/2005/8/layout/lProcess2"/>
    <dgm:cxn modelId="{9E10C0C4-E56C-4FC9-8FC8-A6A7AD448A22}" srcId="{BC86C958-F43A-446D-81B9-DCEE94E9C9F7}" destId="{BD26DE58-ED21-45A0-9FC1-8EA7E59BA1F9}" srcOrd="5" destOrd="0" parTransId="{A1B9960B-A1E4-47EF-B534-CD245E4422DB}" sibTransId="{39A11B92-AE50-457F-B4E5-B5B18904CAA9}"/>
    <dgm:cxn modelId="{31EA37C6-C55F-40E4-8DFF-E522862F67AA}" type="presOf" srcId="{2521C48D-2049-4EB9-8F12-E61A04AB9B38}" destId="{F5466652-B90E-4698-B43E-A6BC6D4520A0}" srcOrd="0" destOrd="0" presId="urn:microsoft.com/office/officeart/2005/8/layout/lProcess2"/>
    <dgm:cxn modelId="{C7C1BDD0-275D-4713-9CB5-2729E7FD3C5E}" type="presOf" srcId="{FFEB183F-F876-4B3C-AB5C-7F98C3EDC1A8}" destId="{68E89D93-E1F8-41DB-A14D-D772F9C810B3}" srcOrd="0" destOrd="0" presId="urn:microsoft.com/office/officeart/2005/8/layout/lProcess2"/>
    <dgm:cxn modelId="{A9EDE1D3-2236-4F53-ACFD-7E3BCC25C494}" srcId="{BC86C958-F43A-446D-81B9-DCEE94E9C9F7}" destId="{EBDFFACB-2E03-4ADF-8E96-AA99359169B8}" srcOrd="4" destOrd="0" parTransId="{C6B6B36A-1859-45E4-AD6C-913B5AD9C711}" sibTransId="{59667DF6-073E-4ED2-A4D7-7ECEBD577CF8}"/>
    <dgm:cxn modelId="{84CA55D4-4415-4F80-A857-DB788D4089DF}" type="presOf" srcId="{EDF87B8F-8497-4218-B25D-FA3A48408B4F}" destId="{FCD10749-2374-4A04-ADB4-E071D5120028}" srcOrd="0" destOrd="0" presId="urn:microsoft.com/office/officeart/2005/8/layout/lProcess2"/>
    <dgm:cxn modelId="{712778D4-6B00-4649-8191-AA7EC6375015}" type="presOf" srcId="{7535CDD7-18CB-4260-9F89-1C99616CE515}" destId="{8EF225CE-AE7D-47F0-A582-88B5A7858027}" srcOrd="0" destOrd="0" presId="urn:microsoft.com/office/officeart/2005/8/layout/lProcess2"/>
    <dgm:cxn modelId="{2282D8DB-6360-4440-9DF3-9C1CD752257F}" srcId="{A2876499-A3BA-46EC-80C4-E1A974EB7AE6}" destId="{774CAC95-BAB1-4739-A1F9-229478B0525D}" srcOrd="3" destOrd="0" parTransId="{1DC03FFA-BCE8-43C6-B12E-A655EE97E480}" sibTransId="{00B1522D-C3A4-4A6A-A8D2-B72CF7907507}"/>
    <dgm:cxn modelId="{FEA8F4DB-04FA-4EA7-940E-9E8658D0450D}" type="presOf" srcId="{EBDFFACB-2E03-4ADF-8E96-AA99359169B8}" destId="{410147FA-0C57-484F-A38B-9B4092C994BD}" srcOrd="0" destOrd="0" presId="urn:microsoft.com/office/officeart/2005/8/layout/lProcess2"/>
    <dgm:cxn modelId="{937943DD-C559-4760-B994-F9B48EEF9E7C}" srcId="{A2876499-A3BA-46EC-80C4-E1A974EB7AE6}" destId="{83D5CE26-FF4D-4E86-B604-DC9440DB2346}" srcOrd="0" destOrd="0" parTransId="{DC56168F-F8A3-4A87-A912-9862CA224B41}" sibTransId="{118F1BE4-680A-4A62-B18E-408FD807389C}"/>
    <dgm:cxn modelId="{AEF552F6-1A20-433D-98E0-09D58CC56F82}" type="presOf" srcId="{8D22F521-DFA4-4DD1-A3C6-09543439BE74}" destId="{7B862AD7-43DF-465D-888E-134E32746C98}" srcOrd="0" destOrd="0" presId="urn:microsoft.com/office/officeart/2005/8/layout/lProcess2"/>
    <dgm:cxn modelId="{7457F1FB-A669-4A00-AD84-04450DF0FA1E}" srcId="{BC86C958-F43A-446D-81B9-DCEE94E9C9F7}" destId="{9670F289-09C9-4DFB-AE3F-AFA82175E39C}" srcOrd="2" destOrd="0" parTransId="{094DC8CD-EDC0-4C5B-B710-192BBDB5D9C7}" sibTransId="{55309836-19EA-44CE-A50A-546AB94CD060}"/>
    <dgm:cxn modelId="{DF976BFD-6E58-4AD3-A73F-8682C420844D}" srcId="{83D5CE26-FF4D-4E86-B604-DC9440DB2346}" destId="{1C6F48C6-4A4C-4794-935A-44C5496825FF}" srcOrd="3" destOrd="0" parTransId="{BC09477A-A149-4C94-99BE-0915F12FE6DB}" sibTransId="{9AA755A0-218B-48F6-81C7-B8E8F3C48900}"/>
    <dgm:cxn modelId="{21280F71-A46B-4DF3-BF25-A0FBA8570088}" type="presParOf" srcId="{BC48238C-20A0-4904-8690-A3435B159E95}" destId="{A167DE58-957C-4545-9578-87A36462F848}" srcOrd="0" destOrd="0" presId="urn:microsoft.com/office/officeart/2005/8/layout/lProcess2"/>
    <dgm:cxn modelId="{1B153626-8FB8-4609-B0CE-805CD64A5CF4}" type="presParOf" srcId="{A167DE58-957C-4545-9578-87A36462F848}" destId="{CA78D5CD-8D00-4AFC-8FEF-2432807E3579}" srcOrd="0" destOrd="0" presId="urn:microsoft.com/office/officeart/2005/8/layout/lProcess2"/>
    <dgm:cxn modelId="{6A2CE2C5-33BE-4BDE-931E-5A09CBE8AA00}" type="presParOf" srcId="{A167DE58-957C-4545-9578-87A36462F848}" destId="{F91D770B-75A7-413E-9027-AA1074E9C9C1}" srcOrd="1" destOrd="0" presId="urn:microsoft.com/office/officeart/2005/8/layout/lProcess2"/>
    <dgm:cxn modelId="{23041342-E023-4867-AF3F-ACF97A4D39E2}" type="presParOf" srcId="{A167DE58-957C-4545-9578-87A36462F848}" destId="{BF50FBB5-0687-47DE-B961-EDEFC7306C40}" srcOrd="2" destOrd="0" presId="urn:microsoft.com/office/officeart/2005/8/layout/lProcess2"/>
    <dgm:cxn modelId="{2BD825A7-1A93-43D8-8A3B-C16024139B5D}" type="presParOf" srcId="{BF50FBB5-0687-47DE-B961-EDEFC7306C40}" destId="{637F2452-AA1C-4366-B588-A6AF6A308D2D}" srcOrd="0" destOrd="0" presId="urn:microsoft.com/office/officeart/2005/8/layout/lProcess2"/>
    <dgm:cxn modelId="{6190D4A8-FC77-4E27-8DD9-C9D749A6B82F}" type="presParOf" srcId="{637F2452-AA1C-4366-B588-A6AF6A308D2D}" destId="{C958D7E9-C02D-4745-8421-0413D8181BD0}" srcOrd="0" destOrd="0" presId="urn:microsoft.com/office/officeart/2005/8/layout/lProcess2"/>
    <dgm:cxn modelId="{76ACC281-D5F2-487A-9A36-1082E40CB169}" type="presParOf" srcId="{637F2452-AA1C-4366-B588-A6AF6A308D2D}" destId="{F75823D1-80F2-4814-8D0B-8E71AF8A8067}" srcOrd="1" destOrd="0" presId="urn:microsoft.com/office/officeart/2005/8/layout/lProcess2"/>
    <dgm:cxn modelId="{EA4F5579-5EE8-4021-9842-89960879EAE6}" type="presParOf" srcId="{637F2452-AA1C-4366-B588-A6AF6A308D2D}" destId="{BA17A6F3-B8AB-4F94-9875-EA052C5244D6}" srcOrd="2" destOrd="0" presId="urn:microsoft.com/office/officeart/2005/8/layout/lProcess2"/>
    <dgm:cxn modelId="{F192E5E8-8D92-40DB-A9EF-85E3186C2689}" type="presParOf" srcId="{637F2452-AA1C-4366-B588-A6AF6A308D2D}" destId="{5324385F-4F4A-41C1-939B-9B40C56BDC53}" srcOrd="3" destOrd="0" presId="urn:microsoft.com/office/officeart/2005/8/layout/lProcess2"/>
    <dgm:cxn modelId="{9C20D632-69F0-4DB1-8886-1E86ADEAAB75}" type="presParOf" srcId="{637F2452-AA1C-4366-B588-A6AF6A308D2D}" destId="{FCD10749-2374-4A04-ADB4-E071D5120028}" srcOrd="4" destOrd="0" presId="urn:microsoft.com/office/officeart/2005/8/layout/lProcess2"/>
    <dgm:cxn modelId="{F968A1B8-FCDB-4AA8-B29E-FF74E7CAB02F}" type="presParOf" srcId="{637F2452-AA1C-4366-B588-A6AF6A308D2D}" destId="{422C99B2-6592-48FF-B5CD-B3D752C4B0CF}" srcOrd="5" destOrd="0" presId="urn:microsoft.com/office/officeart/2005/8/layout/lProcess2"/>
    <dgm:cxn modelId="{D4EC3C85-D049-4A06-9640-406636573551}" type="presParOf" srcId="{637F2452-AA1C-4366-B588-A6AF6A308D2D}" destId="{F8AB2052-A10E-4DD6-88DB-D9437E643C3A}" srcOrd="6" destOrd="0" presId="urn:microsoft.com/office/officeart/2005/8/layout/lProcess2"/>
    <dgm:cxn modelId="{8AC4D206-66EE-4D73-B896-B5743E0FA0DB}" type="presParOf" srcId="{637F2452-AA1C-4366-B588-A6AF6A308D2D}" destId="{5CEA611C-4F78-49C5-A30D-7B7F37982FF6}" srcOrd="7" destOrd="0" presId="urn:microsoft.com/office/officeart/2005/8/layout/lProcess2"/>
    <dgm:cxn modelId="{AF22366E-8564-454F-B0F8-EA5A8C63D7EE}" type="presParOf" srcId="{637F2452-AA1C-4366-B588-A6AF6A308D2D}" destId="{3FA58AF4-CEBA-4987-B5A2-28C5A210D9F8}" srcOrd="8" destOrd="0" presId="urn:microsoft.com/office/officeart/2005/8/layout/lProcess2"/>
    <dgm:cxn modelId="{BA6CF5CA-21B6-441C-BDE1-9F8BCB83D394}" type="presParOf" srcId="{637F2452-AA1C-4366-B588-A6AF6A308D2D}" destId="{3AE11E60-D108-48BC-9597-E8D95BD461B1}" srcOrd="9" destOrd="0" presId="urn:microsoft.com/office/officeart/2005/8/layout/lProcess2"/>
    <dgm:cxn modelId="{C4647513-01AE-4AEB-A355-FC2AC7680705}" type="presParOf" srcId="{637F2452-AA1C-4366-B588-A6AF6A308D2D}" destId="{6C0629E5-EC35-4432-8F52-EC93ADBC275E}" srcOrd="10" destOrd="0" presId="urn:microsoft.com/office/officeart/2005/8/layout/lProcess2"/>
    <dgm:cxn modelId="{30F17AB8-32CE-4F70-A66C-FBC620224B45}" type="presParOf" srcId="{637F2452-AA1C-4366-B588-A6AF6A308D2D}" destId="{AA988D10-CD45-4EB2-8576-130C3ECF033A}" srcOrd="11" destOrd="0" presId="urn:microsoft.com/office/officeart/2005/8/layout/lProcess2"/>
    <dgm:cxn modelId="{70C8B731-6C3A-445B-BB18-5412F5C6B5F0}" type="presParOf" srcId="{637F2452-AA1C-4366-B588-A6AF6A308D2D}" destId="{FB25B0C0-660B-4DDF-991D-2C7B29E97ACE}" srcOrd="12" destOrd="0" presId="urn:microsoft.com/office/officeart/2005/8/layout/lProcess2"/>
    <dgm:cxn modelId="{2A5174DD-BB3D-493D-BADB-140EA377EA69}" type="presParOf" srcId="{637F2452-AA1C-4366-B588-A6AF6A308D2D}" destId="{905B7F85-E86C-4A83-823C-5875302393EB}" srcOrd="13" destOrd="0" presId="urn:microsoft.com/office/officeart/2005/8/layout/lProcess2"/>
    <dgm:cxn modelId="{5FDA508C-A468-4E77-8D35-D6CE63C4266E}" type="presParOf" srcId="{637F2452-AA1C-4366-B588-A6AF6A308D2D}" destId="{E4431E6F-7543-4FB9-82EF-505AFCF47FBB}" srcOrd="14" destOrd="0" presId="urn:microsoft.com/office/officeart/2005/8/layout/lProcess2"/>
    <dgm:cxn modelId="{716150AD-265A-44D7-AAAF-B54F7E5CD418}" type="presParOf" srcId="{637F2452-AA1C-4366-B588-A6AF6A308D2D}" destId="{723DD289-F7A6-4F37-BF80-8D1FEF978619}" srcOrd="15" destOrd="0" presId="urn:microsoft.com/office/officeart/2005/8/layout/lProcess2"/>
    <dgm:cxn modelId="{BDA1CB5D-0311-4862-A4F0-569068EBB714}" type="presParOf" srcId="{637F2452-AA1C-4366-B588-A6AF6A308D2D}" destId="{F5466652-B90E-4698-B43E-A6BC6D4520A0}" srcOrd="16" destOrd="0" presId="urn:microsoft.com/office/officeart/2005/8/layout/lProcess2"/>
    <dgm:cxn modelId="{AA4FF832-EB8C-47CA-8305-062444DB2655}" type="presParOf" srcId="{BC48238C-20A0-4904-8690-A3435B159E95}" destId="{A5EA72C2-1D33-4CAF-859A-A4F576EDC06F}" srcOrd="1" destOrd="0" presId="urn:microsoft.com/office/officeart/2005/8/layout/lProcess2"/>
    <dgm:cxn modelId="{5E1ACE34-E1FC-4732-8130-2E7581BADD81}" type="presParOf" srcId="{BC48238C-20A0-4904-8690-A3435B159E95}" destId="{48F05F97-3897-465D-8526-AAA587EAC3B7}" srcOrd="2" destOrd="0" presId="urn:microsoft.com/office/officeart/2005/8/layout/lProcess2"/>
    <dgm:cxn modelId="{7A0962BD-9833-4D62-8DB9-F852B41BCFB0}" type="presParOf" srcId="{48F05F97-3897-465D-8526-AAA587EAC3B7}" destId="{0A0212F3-EC3A-454D-9143-2538B0D68E86}" srcOrd="0" destOrd="0" presId="urn:microsoft.com/office/officeart/2005/8/layout/lProcess2"/>
    <dgm:cxn modelId="{BA3F3E06-038E-4D3E-9021-798E68A8B8F6}" type="presParOf" srcId="{48F05F97-3897-465D-8526-AAA587EAC3B7}" destId="{4F1A7F1C-75A6-4355-A88B-30011A627C6D}" srcOrd="1" destOrd="0" presId="urn:microsoft.com/office/officeart/2005/8/layout/lProcess2"/>
    <dgm:cxn modelId="{4D082DDC-0637-4EEB-8107-6F89209AC0B0}" type="presParOf" srcId="{48F05F97-3897-465D-8526-AAA587EAC3B7}" destId="{6A5978DD-BBEF-470F-9107-A216A4AEC4BF}" srcOrd="2" destOrd="0" presId="urn:microsoft.com/office/officeart/2005/8/layout/lProcess2"/>
    <dgm:cxn modelId="{ECB29C2F-258C-4BA7-A57C-8609CB7027C1}" type="presParOf" srcId="{6A5978DD-BBEF-470F-9107-A216A4AEC4BF}" destId="{C89EB8BA-DAD4-460A-98BD-FAAD571DC86F}" srcOrd="0" destOrd="0" presId="urn:microsoft.com/office/officeart/2005/8/layout/lProcess2"/>
    <dgm:cxn modelId="{D6279E0E-3CFF-41EE-AC50-DA36904F9812}" type="presParOf" srcId="{C89EB8BA-DAD4-460A-98BD-FAAD571DC86F}" destId="{29FEECB3-4F5A-4AFF-AFE1-DA8B92D59168}" srcOrd="0" destOrd="0" presId="urn:microsoft.com/office/officeart/2005/8/layout/lProcess2"/>
    <dgm:cxn modelId="{7C4E681D-292B-45A1-A05A-8B8A5E4FD6A3}" type="presParOf" srcId="{C89EB8BA-DAD4-460A-98BD-FAAD571DC86F}" destId="{32724A4B-6E8F-410F-B3C3-8452A179D8B6}" srcOrd="1" destOrd="0" presId="urn:microsoft.com/office/officeart/2005/8/layout/lProcess2"/>
    <dgm:cxn modelId="{6375B949-F70D-48B9-9457-734AD50C1905}" type="presParOf" srcId="{C89EB8BA-DAD4-460A-98BD-FAAD571DC86F}" destId="{8EF225CE-AE7D-47F0-A582-88B5A7858027}" srcOrd="2" destOrd="0" presId="urn:microsoft.com/office/officeart/2005/8/layout/lProcess2"/>
    <dgm:cxn modelId="{10F5A626-BF7D-46BE-B77D-C1E32B43DB74}" type="presParOf" srcId="{C89EB8BA-DAD4-460A-98BD-FAAD571DC86F}" destId="{82B80FBB-D4DE-49EC-A5B3-D4F0BDF675E1}" srcOrd="3" destOrd="0" presId="urn:microsoft.com/office/officeart/2005/8/layout/lProcess2"/>
    <dgm:cxn modelId="{170A291F-1C06-4F14-9822-908E3E994283}" type="presParOf" srcId="{C89EB8BA-DAD4-460A-98BD-FAAD571DC86F}" destId="{E6583EDE-6D25-492F-987F-304F4F665EDB}" srcOrd="4" destOrd="0" presId="urn:microsoft.com/office/officeart/2005/8/layout/lProcess2"/>
    <dgm:cxn modelId="{0889057C-41DD-49C3-8FC6-9FC3FD1FAFEC}" type="presParOf" srcId="{C89EB8BA-DAD4-460A-98BD-FAAD571DC86F}" destId="{27EA83F6-651E-4D97-BB28-10D1DD8EA63D}" srcOrd="5" destOrd="0" presId="urn:microsoft.com/office/officeart/2005/8/layout/lProcess2"/>
    <dgm:cxn modelId="{760595E7-44BA-4EAA-957B-8F85BF253DAE}" type="presParOf" srcId="{C89EB8BA-DAD4-460A-98BD-FAAD571DC86F}" destId="{68E89D93-E1F8-41DB-A14D-D772F9C810B3}" srcOrd="6" destOrd="0" presId="urn:microsoft.com/office/officeart/2005/8/layout/lProcess2"/>
    <dgm:cxn modelId="{3163C358-E134-40AE-86D9-5DC7361986DD}" type="presParOf" srcId="{C89EB8BA-DAD4-460A-98BD-FAAD571DC86F}" destId="{37C96562-BABD-4B54-9454-C5A612870380}" srcOrd="7" destOrd="0" presId="urn:microsoft.com/office/officeart/2005/8/layout/lProcess2"/>
    <dgm:cxn modelId="{B5B74EDD-13DB-4940-A4C8-49553E953D7F}" type="presParOf" srcId="{C89EB8BA-DAD4-460A-98BD-FAAD571DC86F}" destId="{410147FA-0C57-484F-A38B-9B4092C994BD}" srcOrd="8" destOrd="0" presId="urn:microsoft.com/office/officeart/2005/8/layout/lProcess2"/>
    <dgm:cxn modelId="{F378AFC2-9518-492F-9EC8-D98081CD80A4}" type="presParOf" srcId="{C89EB8BA-DAD4-460A-98BD-FAAD571DC86F}" destId="{D794EC5E-BF9F-4FE2-B80C-124D073A8D9B}" srcOrd="9" destOrd="0" presId="urn:microsoft.com/office/officeart/2005/8/layout/lProcess2"/>
    <dgm:cxn modelId="{246F02FC-75BF-4C9F-9AFB-66E039108468}" type="presParOf" srcId="{C89EB8BA-DAD4-460A-98BD-FAAD571DC86F}" destId="{84B5530A-A0AA-4671-9462-FF478E81D019}" srcOrd="10" destOrd="0" presId="urn:microsoft.com/office/officeart/2005/8/layout/lProcess2"/>
    <dgm:cxn modelId="{B60DFFAC-356D-45D4-A8DD-DBA5EF0C2EC4}" type="presParOf" srcId="{BC48238C-20A0-4904-8690-A3435B159E95}" destId="{64375689-363D-4C98-BA68-E0C9397EE706}" srcOrd="3" destOrd="0" presId="urn:microsoft.com/office/officeart/2005/8/layout/lProcess2"/>
    <dgm:cxn modelId="{E77F0722-0F9E-4A34-96A1-8CCD5F8E9B0A}" type="presParOf" srcId="{BC48238C-20A0-4904-8690-A3435B159E95}" destId="{EEABF8EC-2E23-46C3-AD05-F7EBC564EA05}" srcOrd="4" destOrd="0" presId="urn:microsoft.com/office/officeart/2005/8/layout/lProcess2"/>
    <dgm:cxn modelId="{FC91132B-25AC-4055-9C25-F760246E32B2}" type="presParOf" srcId="{EEABF8EC-2E23-46C3-AD05-F7EBC564EA05}" destId="{29227AD6-DE74-4F9F-8479-BF0429A4ADB5}" srcOrd="0" destOrd="0" presId="urn:microsoft.com/office/officeart/2005/8/layout/lProcess2"/>
    <dgm:cxn modelId="{617987DE-E537-4E01-A3DA-6904FCFC8AC8}" type="presParOf" srcId="{EEABF8EC-2E23-46C3-AD05-F7EBC564EA05}" destId="{1DC2DAA1-C990-4A34-911A-1B55FBC92933}" srcOrd="1" destOrd="0" presId="urn:microsoft.com/office/officeart/2005/8/layout/lProcess2"/>
    <dgm:cxn modelId="{3F723269-717B-444C-A4B9-A3F54195EF17}" type="presParOf" srcId="{EEABF8EC-2E23-46C3-AD05-F7EBC564EA05}" destId="{F10F1BC9-EB92-4C22-B59D-0277B9875E98}" srcOrd="2" destOrd="0" presId="urn:microsoft.com/office/officeart/2005/8/layout/lProcess2"/>
    <dgm:cxn modelId="{D87E1108-1B4E-4530-BAAB-98F17E9C7E8A}" type="presParOf" srcId="{F10F1BC9-EB92-4C22-B59D-0277B9875E98}" destId="{36127484-EE82-4685-8D6B-231EF3F7E3B8}" srcOrd="0" destOrd="0" presId="urn:microsoft.com/office/officeart/2005/8/layout/lProcess2"/>
    <dgm:cxn modelId="{30FEBE76-1FF6-4DA6-B5A4-AB02D657886A}" type="presParOf" srcId="{36127484-EE82-4685-8D6B-231EF3F7E3B8}" destId="{AC2D9445-8ECC-4FDB-B356-F0207177A201}" srcOrd="0" destOrd="0" presId="urn:microsoft.com/office/officeart/2005/8/layout/lProcess2"/>
    <dgm:cxn modelId="{CB3ECE7E-13E0-4057-AAEC-A35E33733F54}" type="presParOf" srcId="{36127484-EE82-4685-8D6B-231EF3F7E3B8}" destId="{4F187F9D-24E8-4E56-A84C-B17E4E93495B}" srcOrd="1" destOrd="0" presId="urn:microsoft.com/office/officeart/2005/8/layout/lProcess2"/>
    <dgm:cxn modelId="{D22E91CD-F355-4539-B856-C5A50FF5ECC2}" type="presParOf" srcId="{36127484-EE82-4685-8D6B-231EF3F7E3B8}" destId="{E7A92AA2-E80E-4ABD-A2AA-4952993C4767}" srcOrd="2" destOrd="0" presId="urn:microsoft.com/office/officeart/2005/8/layout/lProcess2"/>
    <dgm:cxn modelId="{C923FDA6-545B-43A1-B900-0B05601DA9A4}" type="presParOf" srcId="{36127484-EE82-4685-8D6B-231EF3F7E3B8}" destId="{EABE6CDD-155D-4564-A6BF-5F9C18C1F7B4}" srcOrd="3" destOrd="0" presId="urn:microsoft.com/office/officeart/2005/8/layout/lProcess2"/>
    <dgm:cxn modelId="{90868931-9197-42B9-91FD-30BB077DE146}" type="presParOf" srcId="{36127484-EE82-4685-8D6B-231EF3F7E3B8}" destId="{43C1C296-B7CE-47EA-BA6C-8457407C3B2C}" srcOrd="4" destOrd="0" presId="urn:microsoft.com/office/officeart/2005/8/layout/lProcess2"/>
    <dgm:cxn modelId="{8991098E-26FB-4F3F-9D39-0B700EA963B9}" type="presParOf" srcId="{36127484-EE82-4685-8D6B-231EF3F7E3B8}" destId="{8EDDCAD4-0FD4-44B2-A5A0-9C1E73F87349}" srcOrd="5" destOrd="0" presId="urn:microsoft.com/office/officeart/2005/8/layout/lProcess2"/>
    <dgm:cxn modelId="{D87D7F0A-E107-4DBC-BD50-4FFADBAB778D}" type="presParOf" srcId="{36127484-EE82-4685-8D6B-231EF3F7E3B8}" destId="{C8A44D52-3B1C-46A5-A824-D0E90CF43609}" srcOrd="6" destOrd="0" presId="urn:microsoft.com/office/officeart/2005/8/layout/lProcess2"/>
    <dgm:cxn modelId="{91A382AB-CE7D-4DF7-95BA-02ECBBD3528F}" type="presParOf" srcId="{BC48238C-20A0-4904-8690-A3435B159E95}" destId="{FEF127AA-AF4F-4F26-AE17-72CEED2581FF}" srcOrd="5" destOrd="0" presId="urn:microsoft.com/office/officeart/2005/8/layout/lProcess2"/>
    <dgm:cxn modelId="{F60CBD03-B275-4F73-88B3-BF3607B308B9}" type="presParOf" srcId="{BC48238C-20A0-4904-8690-A3435B159E95}" destId="{7441950A-72D1-4770-9E56-26534F957FF2}" srcOrd="6" destOrd="0" presId="urn:microsoft.com/office/officeart/2005/8/layout/lProcess2"/>
    <dgm:cxn modelId="{BC78BD40-2604-4F0E-94DC-12D3A4DAC992}" type="presParOf" srcId="{7441950A-72D1-4770-9E56-26534F957FF2}" destId="{5FEC2ECB-93DC-4501-9129-E9FF881B494F}" srcOrd="0" destOrd="0" presId="urn:microsoft.com/office/officeart/2005/8/layout/lProcess2"/>
    <dgm:cxn modelId="{8268C13F-C6BA-48AE-B786-6F37D6285F9F}" type="presParOf" srcId="{7441950A-72D1-4770-9E56-26534F957FF2}" destId="{CF5789FE-9A90-4962-B511-98C537910EC2}" srcOrd="1" destOrd="0" presId="urn:microsoft.com/office/officeart/2005/8/layout/lProcess2"/>
    <dgm:cxn modelId="{553E811A-19B7-4315-B8EA-8B50DC431B60}" type="presParOf" srcId="{7441950A-72D1-4770-9E56-26534F957FF2}" destId="{2AF28FD9-E093-4BF6-B4E1-10744AACADAD}" srcOrd="2" destOrd="0" presId="urn:microsoft.com/office/officeart/2005/8/layout/lProcess2"/>
    <dgm:cxn modelId="{F02B2F5B-EEE6-4DF8-8760-377CFF857DDF}" type="presParOf" srcId="{2AF28FD9-E093-4BF6-B4E1-10744AACADAD}" destId="{1CF9479C-8B26-4B7F-9D16-870B6462DC75}" srcOrd="0" destOrd="0" presId="urn:microsoft.com/office/officeart/2005/8/layout/lProcess2"/>
    <dgm:cxn modelId="{2612B591-2B71-4C90-91FF-FA6593C4249E}" type="presParOf" srcId="{1CF9479C-8B26-4B7F-9D16-870B6462DC75}" destId="{40700C86-9A57-43A1-BCB0-DB0339B9FDF1}" srcOrd="0" destOrd="0" presId="urn:microsoft.com/office/officeart/2005/8/layout/lProcess2"/>
    <dgm:cxn modelId="{0F9D4868-A120-4321-B160-E77BEDC165DE}" type="presParOf" srcId="{1CF9479C-8B26-4B7F-9D16-870B6462DC75}" destId="{D2B26632-CBC7-40B1-9A96-2D914C6EF300}" srcOrd="1" destOrd="0" presId="urn:microsoft.com/office/officeart/2005/8/layout/lProcess2"/>
    <dgm:cxn modelId="{478002F9-A6EE-4A5D-AA69-36570AFF95E5}" type="presParOf" srcId="{1CF9479C-8B26-4B7F-9D16-870B6462DC75}" destId="{7B862AD7-43DF-465D-888E-134E32746C98}" srcOrd="2" destOrd="0" presId="urn:microsoft.com/office/officeart/2005/8/layout/lProcess2"/>
    <dgm:cxn modelId="{9B58161A-6FF5-4AA1-8574-5E0CC7DF5FF3}" type="presParOf" srcId="{1CF9479C-8B26-4B7F-9D16-870B6462DC75}" destId="{8BDD520F-08E7-4F9C-9C22-7D98D3B40B85}" srcOrd="3" destOrd="0" presId="urn:microsoft.com/office/officeart/2005/8/layout/lProcess2"/>
    <dgm:cxn modelId="{8FA095FC-5419-419C-AEF3-DFDD3CA95213}" type="presParOf" srcId="{1CF9479C-8B26-4B7F-9D16-870B6462DC75}" destId="{368F6791-0F6B-48AF-B754-14680DA1162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10FD-7D46-48A5-B8F2-F1CE066961D0}">
      <dsp:nvSpPr>
        <dsp:cNvPr id="0" name=""/>
        <dsp:cNvSpPr/>
      </dsp:nvSpPr>
      <dsp:spPr>
        <a:xfrm>
          <a:off x="6350" y="455083"/>
          <a:ext cx="4508499" cy="450849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8118" tIns="53340" rIns="248118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4200" b="1" kern="1200" dirty="0">
              <a:solidFill>
                <a:schemeClr val="bg1"/>
              </a:solidFill>
            </a:rPr>
            <a:t>EUSKARA ZERBITZUA</a:t>
          </a:r>
          <a:r>
            <a:rPr lang="eu-ES" sz="4200" kern="1200" dirty="0"/>
            <a:t>	</a:t>
          </a:r>
        </a:p>
      </dsp:txBody>
      <dsp:txXfrm>
        <a:off x="666604" y="1115337"/>
        <a:ext cx="3187991" cy="3187991"/>
      </dsp:txXfrm>
    </dsp:sp>
    <dsp:sp modelId="{5DECA446-FA63-48F4-A4AB-C84B49DF15CE}">
      <dsp:nvSpPr>
        <dsp:cNvPr id="0" name=""/>
        <dsp:cNvSpPr/>
      </dsp:nvSpPr>
      <dsp:spPr>
        <a:xfrm>
          <a:off x="3613150" y="455083"/>
          <a:ext cx="4508499" cy="450849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8118" tIns="53340" rIns="248118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4200" b="1" kern="1200" dirty="0">
              <a:solidFill>
                <a:schemeClr val="bg1"/>
              </a:solidFill>
            </a:rPr>
            <a:t>EUSHI</a:t>
          </a:r>
        </a:p>
      </dsp:txBody>
      <dsp:txXfrm>
        <a:off x="4273404" y="1115337"/>
        <a:ext cx="3187991" cy="318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D5CD-8D00-4AFC-8FEF-2432807E3579}">
      <dsp:nvSpPr>
        <dsp:cNvPr id="0" name=""/>
        <dsp:cNvSpPr/>
      </dsp:nvSpPr>
      <dsp:spPr>
        <a:xfrm>
          <a:off x="2801" y="0"/>
          <a:ext cx="2748986" cy="56773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>
              <a:latin typeface="Calibri "/>
            </a:rPr>
            <a:t>Ikerketa</a:t>
          </a:r>
          <a:r>
            <a:rPr lang="es-ES" sz="2000" b="1" kern="1200">
              <a:latin typeface="Calibri "/>
            </a:rPr>
            <a:t> / </a:t>
          </a:r>
          <a:r>
            <a:rPr lang="es-ES" sz="2000" b="1" kern="1200" err="1">
              <a:latin typeface="Calibri "/>
            </a:rPr>
            <a:t>prestakuntza</a:t>
          </a:r>
          <a:r>
            <a:rPr lang="es-ES" sz="2000" b="1" kern="1200">
              <a:latin typeface="Calibri "/>
            </a:rPr>
            <a:t> / </a:t>
          </a:r>
          <a:r>
            <a:rPr lang="es-ES" sz="2000" b="1" kern="1200" err="1">
              <a:latin typeface="Calibri "/>
            </a:rPr>
            <a:t>Aholkularitza</a:t>
          </a:r>
          <a:r>
            <a:rPr lang="es-ES" sz="2000" b="1" kern="1200">
              <a:latin typeface="Calibri "/>
            </a:rPr>
            <a:t> </a:t>
          </a:r>
        </a:p>
      </dsp:txBody>
      <dsp:txXfrm>
        <a:off x="2801" y="0"/>
        <a:ext cx="2748986" cy="1703208"/>
      </dsp:txXfrm>
    </dsp:sp>
    <dsp:sp modelId="{C958D7E9-C02D-4745-8421-0413D8181BD0}">
      <dsp:nvSpPr>
        <dsp:cNvPr id="0" name=""/>
        <dsp:cNvSpPr/>
      </dsp:nvSpPr>
      <dsp:spPr>
        <a:xfrm>
          <a:off x="277700" y="1704871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euskal</a:t>
          </a:r>
          <a:r>
            <a:rPr lang="es-ES" sz="2000" b="1" kern="1200"/>
            <a:t> kultura</a:t>
          </a:r>
        </a:p>
      </dsp:txBody>
      <dsp:txXfrm>
        <a:off x="288255" y="1715426"/>
        <a:ext cx="2178079" cy="339269"/>
      </dsp:txXfrm>
    </dsp:sp>
    <dsp:sp modelId="{BA17A6F3-B8AB-4F94-9875-EA052C5244D6}">
      <dsp:nvSpPr>
        <dsp:cNvPr id="0" name=""/>
        <dsp:cNvSpPr/>
      </dsp:nvSpPr>
      <dsp:spPr>
        <a:xfrm>
          <a:off x="277700" y="2120694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196055"/>
            <a:satOff val="1177"/>
            <a:lumOff val="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soziolinguistika</a:t>
          </a:r>
          <a:endParaRPr lang="es-ES" sz="2000" b="1" kern="1200"/>
        </a:p>
      </dsp:txBody>
      <dsp:txXfrm>
        <a:off x="288255" y="2131249"/>
        <a:ext cx="2178079" cy="339269"/>
      </dsp:txXfrm>
    </dsp:sp>
    <dsp:sp modelId="{FCD10749-2374-4A04-ADB4-E071D5120028}">
      <dsp:nvSpPr>
        <dsp:cNvPr id="0" name=""/>
        <dsp:cNvSpPr/>
      </dsp:nvSpPr>
      <dsp:spPr>
        <a:xfrm>
          <a:off x="277700" y="2536516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392111"/>
            <a:satOff val="2354"/>
            <a:lumOff val="17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H </a:t>
          </a:r>
          <a:r>
            <a:rPr lang="es-ES" sz="2000" b="1" kern="1200" err="1"/>
            <a:t>irakaskuntza</a:t>
          </a:r>
          <a:endParaRPr lang="es-ES" sz="2000" b="1" kern="1200"/>
        </a:p>
      </dsp:txBody>
      <dsp:txXfrm>
        <a:off x="288255" y="2547071"/>
        <a:ext cx="2178079" cy="339269"/>
      </dsp:txXfrm>
    </dsp:sp>
    <dsp:sp modelId="{F8AB2052-A10E-4DD6-88DB-D9437E643C3A}">
      <dsp:nvSpPr>
        <dsp:cNvPr id="0" name=""/>
        <dsp:cNvSpPr/>
      </dsp:nvSpPr>
      <dsp:spPr>
        <a:xfrm>
          <a:off x="277700" y="2952339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588166"/>
            <a:satOff val="3530"/>
            <a:lumOff val="26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H </a:t>
          </a:r>
          <a:r>
            <a:rPr lang="es-ES" sz="2000" b="1" kern="1200" err="1"/>
            <a:t>teknologiak</a:t>
          </a:r>
          <a:endParaRPr lang="es-ES" sz="2000" b="1" kern="1200"/>
        </a:p>
      </dsp:txBody>
      <dsp:txXfrm>
        <a:off x="288255" y="2962894"/>
        <a:ext cx="2178079" cy="339269"/>
      </dsp:txXfrm>
    </dsp:sp>
    <dsp:sp modelId="{3FA58AF4-CEBA-4987-B5A2-28C5A210D9F8}">
      <dsp:nvSpPr>
        <dsp:cNvPr id="0" name=""/>
        <dsp:cNvSpPr/>
      </dsp:nvSpPr>
      <dsp:spPr>
        <a:xfrm>
          <a:off x="277700" y="3368161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784222"/>
            <a:satOff val="4707"/>
            <a:lumOff val="35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materiala</a:t>
          </a:r>
          <a:endParaRPr lang="es-ES" sz="2000" b="1" kern="1200"/>
        </a:p>
      </dsp:txBody>
      <dsp:txXfrm>
        <a:off x="288255" y="3378716"/>
        <a:ext cx="2178079" cy="339269"/>
      </dsp:txXfrm>
    </dsp:sp>
    <dsp:sp modelId="{6C0629E5-EC35-4432-8F52-EC93ADBC275E}">
      <dsp:nvSpPr>
        <dsp:cNvPr id="0" name=""/>
        <dsp:cNvSpPr/>
      </dsp:nvSpPr>
      <dsp:spPr>
        <a:xfrm>
          <a:off x="277700" y="3783983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980277"/>
            <a:satOff val="5884"/>
            <a:lumOff val="44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etorri</a:t>
          </a:r>
          <a:r>
            <a:rPr lang="es-ES" sz="2000" b="1" kern="1200"/>
            <a:t> </a:t>
          </a:r>
          <a:r>
            <a:rPr lang="es-ES" sz="2000" b="1" kern="1200" err="1"/>
            <a:t>berriak</a:t>
          </a:r>
          <a:endParaRPr lang="es-ES" sz="2000" b="1" kern="1200"/>
        </a:p>
      </dsp:txBody>
      <dsp:txXfrm>
        <a:off x="288255" y="3794538"/>
        <a:ext cx="2178079" cy="339269"/>
      </dsp:txXfrm>
    </dsp:sp>
    <dsp:sp modelId="{FB25B0C0-660B-4DDF-991D-2C7B29E97ACE}">
      <dsp:nvSpPr>
        <dsp:cNvPr id="0" name=""/>
        <dsp:cNvSpPr/>
      </dsp:nvSpPr>
      <dsp:spPr>
        <a:xfrm>
          <a:off x="277700" y="4199806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1176332"/>
            <a:satOff val="7061"/>
            <a:lumOff val="53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ED, ARRUE…</a:t>
          </a:r>
        </a:p>
      </dsp:txBody>
      <dsp:txXfrm>
        <a:off x="288255" y="4210361"/>
        <a:ext cx="2178079" cy="339269"/>
      </dsp:txXfrm>
    </dsp:sp>
    <dsp:sp modelId="{E4431E6F-7543-4FB9-82EF-505AFCF47FBB}">
      <dsp:nvSpPr>
        <dsp:cNvPr id="0" name=""/>
        <dsp:cNvSpPr/>
      </dsp:nvSpPr>
      <dsp:spPr>
        <a:xfrm>
          <a:off x="277700" y="4615628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curriculuma</a:t>
          </a:r>
          <a:endParaRPr lang="es-ES" sz="2000" b="1" kern="1200"/>
        </a:p>
      </dsp:txBody>
      <dsp:txXfrm>
        <a:off x="288255" y="4626183"/>
        <a:ext cx="2178079" cy="339269"/>
      </dsp:txXfrm>
    </dsp:sp>
    <dsp:sp modelId="{F5466652-B90E-4698-B43E-A6BC6D4520A0}">
      <dsp:nvSpPr>
        <dsp:cNvPr id="0" name=""/>
        <dsp:cNvSpPr/>
      </dsp:nvSpPr>
      <dsp:spPr>
        <a:xfrm>
          <a:off x="277700" y="5031451"/>
          <a:ext cx="2199189" cy="360379"/>
        </a:xfrm>
        <a:prstGeom prst="roundRect">
          <a:avLst>
            <a:gd name="adj" fmla="val 10000"/>
          </a:avLst>
        </a:prstGeom>
        <a:solidFill>
          <a:schemeClr val="accent3">
            <a:hueOff val="1568443"/>
            <a:satOff val="9414"/>
            <a:lumOff val="71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800" kern="1200"/>
            <a:t>…</a:t>
          </a:r>
        </a:p>
      </dsp:txBody>
      <dsp:txXfrm>
        <a:off x="288255" y="5042006"/>
        <a:ext cx="2178079" cy="339269"/>
      </dsp:txXfrm>
    </dsp:sp>
    <dsp:sp modelId="{0A0212F3-EC3A-454D-9143-2538B0D68E86}">
      <dsp:nvSpPr>
        <dsp:cNvPr id="0" name=""/>
        <dsp:cNvSpPr/>
      </dsp:nvSpPr>
      <dsp:spPr>
        <a:xfrm>
          <a:off x="2957962" y="0"/>
          <a:ext cx="2748986" cy="56773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Calibri "/>
            </a:rPr>
            <a:t>H. </a:t>
          </a:r>
          <a:r>
            <a:rPr lang="es-ES" sz="2000" b="1" kern="1200" err="1">
              <a:latin typeface="Calibri "/>
            </a:rPr>
            <a:t>Gaitasuna</a:t>
          </a:r>
          <a:r>
            <a:rPr lang="es-ES" sz="2000" b="1" kern="1200">
              <a:latin typeface="Calibri "/>
            </a:rPr>
            <a:t> /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Calibri "/>
            </a:rPr>
            <a:t>H. </a:t>
          </a:r>
          <a:r>
            <a:rPr lang="es-ES" sz="2000" b="1" kern="1200" err="1">
              <a:latin typeface="Calibri "/>
            </a:rPr>
            <a:t>jarrerak</a:t>
          </a:r>
          <a:endParaRPr lang="es-ES" sz="2000" b="1" kern="1200">
            <a:latin typeface="Calibri "/>
          </a:endParaRPr>
        </a:p>
      </dsp:txBody>
      <dsp:txXfrm>
        <a:off x="2957962" y="0"/>
        <a:ext cx="2748986" cy="1703208"/>
      </dsp:txXfrm>
    </dsp:sp>
    <dsp:sp modelId="{29FEECB3-4F5A-4AFF-AFE1-DA8B92D59168}">
      <dsp:nvSpPr>
        <dsp:cNvPr id="0" name=""/>
        <dsp:cNvSpPr/>
      </dsp:nvSpPr>
      <dsp:spPr>
        <a:xfrm>
          <a:off x="3232860" y="1703485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1764498"/>
            <a:satOff val="10591"/>
            <a:lumOff val="80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>
              <a:latin typeface="Calibri "/>
            </a:rPr>
            <a:t>testugintza</a:t>
          </a:r>
          <a:endParaRPr lang="es-ES" sz="2000" b="1" kern="1200">
            <a:latin typeface="Calibri "/>
          </a:endParaRPr>
        </a:p>
      </dsp:txBody>
      <dsp:txXfrm>
        <a:off x="3248825" y="1719450"/>
        <a:ext cx="2167259" cy="513143"/>
      </dsp:txXfrm>
    </dsp:sp>
    <dsp:sp modelId="{8EF225CE-AE7D-47F0-A582-88B5A7858027}">
      <dsp:nvSpPr>
        <dsp:cNvPr id="0" name=""/>
        <dsp:cNvSpPr/>
      </dsp:nvSpPr>
      <dsp:spPr>
        <a:xfrm>
          <a:off x="3232860" y="2332417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1960554"/>
            <a:satOff val="11768"/>
            <a:lumOff val="89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>
              <a:latin typeface="Calibri "/>
            </a:rPr>
            <a:t>ahozko</a:t>
          </a:r>
          <a:r>
            <a:rPr lang="es-ES" sz="2000" b="1" kern="1200">
              <a:latin typeface="Calibri "/>
            </a:rPr>
            <a:t> </a:t>
          </a:r>
          <a:r>
            <a:rPr lang="es-ES" sz="2000" b="1" kern="1200" err="1">
              <a:latin typeface="Calibri "/>
            </a:rPr>
            <a:t>jarioa</a:t>
          </a:r>
          <a:endParaRPr lang="es-ES" sz="2000" b="1" kern="1200">
            <a:latin typeface="Calibri "/>
          </a:endParaRPr>
        </a:p>
      </dsp:txBody>
      <dsp:txXfrm>
        <a:off x="3248825" y="2348382"/>
        <a:ext cx="2167259" cy="513143"/>
      </dsp:txXfrm>
    </dsp:sp>
    <dsp:sp modelId="{E6583EDE-6D25-492F-987F-304F4F665EDB}">
      <dsp:nvSpPr>
        <dsp:cNvPr id="0" name=""/>
        <dsp:cNvSpPr/>
      </dsp:nvSpPr>
      <dsp:spPr>
        <a:xfrm>
          <a:off x="3232860" y="2961348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2156609"/>
            <a:satOff val="12944"/>
            <a:lumOff val="98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>
              <a:latin typeface="Calibri "/>
            </a:rPr>
            <a:t>zuzentasuna</a:t>
          </a:r>
          <a:endParaRPr lang="es-ES" sz="2000" b="1" kern="1200">
            <a:latin typeface="Calibri "/>
          </a:endParaRPr>
        </a:p>
      </dsp:txBody>
      <dsp:txXfrm>
        <a:off x="3248825" y="2977313"/>
        <a:ext cx="2167259" cy="513143"/>
      </dsp:txXfrm>
    </dsp:sp>
    <dsp:sp modelId="{68E89D93-E1F8-41DB-A14D-D772F9C810B3}">
      <dsp:nvSpPr>
        <dsp:cNvPr id="0" name=""/>
        <dsp:cNvSpPr/>
      </dsp:nvSpPr>
      <dsp:spPr>
        <a:xfrm>
          <a:off x="3232860" y="3590280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2352665"/>
            <a:satOff val="14121"/>
            <a:lumOff val="107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Calibri "/>
            </a:rPr>
            <a:t>Euskara C2</a:t>
          </a:r>
        </a:p>
      </dsp:txBody>
      <dsp:txXfrm>
        <a:off x="3248825" y="3606245"/>
        <a:ext cx="2167259" cy="513143"/>
      </dsp:txXfrm>
    </dsp:sp>
    <dsp:sp modelId="{410147FA-0C57-484F-A38B-9B4092C994BD}">
      <dsp:nvSpPr>
        <dsp:cNvPr id="0" name=""/>
        <dsp:cNvSpPr/>
      </dsp:nvSpPr>
      <dsp:spPr>
        <a:xfrm>
          <a:off x="3232860" y="4219211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2548720"/>
            <a:satOff val="15298"/>
            <a:lumOff val="11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>
              <a:latin typeface="Calibri "/>
            </a:rPr>
            <a:t>Ingelesa</a:t>
          </a:r>
          <a:r>
            <a:rPr lang="es-ES" sz="2000" b="1" kern="1200">
              <a:latin typeface="Calibri "/>
            </a:rPr>
            <a:t> C1</a:t>
          </a:r>
        </a:p>
      </dsp:txBody>
      <dsp:txXfrm>
        <a:off x="3248825" y="4235176"/>
        <a:ext cx="2167259" cy="513143"/>
      </dsp:txXfrm>
    </dsp:sp>
    <dsp:sp modelId="{84B5530A-A0AA-4671-9462-FF478E81D019}">
      <dsp:nvSpPr>
        <dsp:cNvPr id="0" name=""/>
        <dsp:cNvSpPr/>
      </dsp:nvSpPr>
      <dsp:spPr>
        <a:xfrm>
          <a:off x="3232860" y="4848142"/>
          <a:ext cx="2199189" cy="545073"/>
        </a:xfrm>
        <a:prstGeom prst="roundRect">
          <a:avLst>
            <a:gd name="adj" fmla="val 10000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Calibri "/>
            </a:rPr>
            <a:t>…</a:t>
          </a:r>
        </a:p>
      </dsp:txBody>
      <dsp:txXfrm>
        <a:off x="3248825" y="4864107"/>
        <a:ext cx="2167259" cy="513143"/>
      </dsp:txXfrm>
    </dsp:sp>
    <dsp:sp modelId="{29227AD6-DE74-4F9F-8479-BF0429A4ADB5}">
      <dsp:nvSpPr>
        <dsp:cNvPr id="0" name=""/>
        <dsp:cNvSpPr/>
      </dsp:nvSpPr>
      <dsp:spPr>
        <a:xfrm>
          <a:off x="5913123" y="0"/>
          <a:ext cx="2748986" cy="56773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err="1"/>
            <a:t>Materialgintza</a:t>
          </a:r>
          <a:r>
            <a:rPr lang="es-ES" sz="2000" b="1" kern="1200"/>
            <a:t> </a:t>
          </a:r>
          <a:r>
            <a:rPr lang="es-ES" sz="2000" b="1" kern="1200" err="1"/>
            <a:t>Dokumentazioa</a:t>
          </a:r>
          <a:r>
            <a:rPr lang="es-ES" sz="2000" b="1" kern="1200"/>
            <a:t> / </a:t>
          </a:r>
          <a:r>
            <a:rPr lang="es-ES" sz="2000" b="1" kern="1200" err="1"/>
            <a:t>Hedapena</a:t>
          </a:r>
          <a:endParaRPr lang="es-ES" sz="2000" b="1" kern="1200"/>
        </a:p>
      </dsp:txBody>
      <dsp:txXfrm>
        <a:off x="5913123" y="0"/>
        <a:ext cx="2748986" cy="1703208"/>
      </dsp:txXfrm>
    </dsp:sp>
    <dsp:sp modelId="{AC2D9445-8ECC-4FDB-B356-F0207177A201}">
      <dsp:nvSpPr>
        <dsp:cNvPr id="0" name=""/>
        <dsp:cNvSpPr/>
      </dsp:nvSpPr>
      <dsp:spPr>
        <a:xfrm>
          <a:off x="6188021" y="1703347"/>
          <a:ext cx="2199189" cy="827070"/>
        </a:xfrm>
        <a:prstGeom prst="roundRect">
          <a:avLst>
            <a:gd name="adj" fmla="val 10000"/>
          </a:avLst>
        </a:prstGeom>
        <a:solidFill>
          <a:schemeClr val="accent3">
            <a:hueOff val="2940831"/>
            <a:satOff val="17651"/>
            <a:lumOff val="134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EIMA </a:t>
          </a:r>
          <a:r>
            <a:rPr lang="es-ES" sz="2000" b="1" kern="1200" err="1"/>
            <a:t>dokumentazio</a:t>
          </a:r>
          <a:r>
            <a:rPr lang="es-ES" sz="2000" b="1" kern="1200"/>
            <a:t> </a:t>
          </a:r>
          <a:r>
            <a:rPr lang="es-ES" sz="2000" b="1" kern="1200" err="1"/>
            <a:t>zentroa</a:t>
          </a:r>
          <a:endParaRPr lang="es-ES" sz="2000" b="1" kern="1200"/>
        </a:p>
      </dsp:txBody>
      <dsp:txXfrm>
        <a:off x="6212245" y="1727571"/>
        <a:ext cx="2150741" cy="778622"/>
      </dsp:txXfrm>
    </dsp:sp>
    <dsp:sp modelId="{E7A92AA2-E80E-4ABD-A2AA-4952993C4767}">
      <dsp:nvSpPr>
        <dsp:cNvPr id="0" name=""/>
        <dsp:cNvSpPr/>
      </dsp:nvSpPr>
      <dsp:spPr>
        <a:xfrm>
          <a:off x="6188021" y="2657659"/>
          <a:ext cx="2199189" cy="827070"/>
        </a:xfrm>
        <a:prstGeom prst="roundRect">
          <a:avLst>
            <a:gd name="adj" fmla="val 10000"/>
          </a:avLst>
        </a:prstGeom>
        <a:solidFill>
          <a:schemeClr val="accent3">
            <a:hueOff val="3136886"/>
            <a:satOff val="18828"/>
            <a:lumOff val="143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EIMA </a:t>
          </a:r>
          <a:r>
            <a:rPr lang="es-ES" sz="2000" b="1" kern="1200" err="1"/>
            <a:t>materialgintza</a:t>
          </a:r>
          <a:endParaRPr lang="es-ES" sz="2000" b="1" kern="1200"/>
        </a:p>
      </dsp:txBody>
      <dsp:txXfrm>
        <a:off x="6212245" y="2681883"/>
        <a:ext cx="2150741" cy="778622"/>
      </dsp:txXfrm>
    </dsp:sp>
    <dsp:sp modelId="{43C1C296-B7CE-47EA-BA6C-8457407C3B2C}">
      <dsp:nvSpPr>
        <dsp:cNvPr id="0" name=""/>
        <dsp:cNvSpPr/>
      </dsp:nvSpPr>
      <dsp:spPr>
        <a:xfrm>
          <a:off x="6188021" y="3611972"/>
          <a:ext cx="2199189" cy="827070"/>
        </a:xfrm>
        <a:prstGeom prst="roundRect">
          <a:avLst>
            <a:gd name="adj" fmla="val 10000"/>
          </a:avLst>
        </a:prstGeom>
        <a:solidFill>
          <a:schemeClr val="accent3">
            <a:hueOff val="3332942"/>
            <a:satOff val="20005"/>
            <a:lumOff val="152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Hizkuntza </a:t>
          </a:r>
          <a:r>
            <a:rPr lang="es-ES" sz="2000" b="1" kern="1200" err="1"/>
            <a:t>aholkularitza</a:t>
          </a:r>
          <a:r>
            <a:rPr lang="es-ES" sz="2000" b="1" kern="1200"/>
            <a:t> eta </a:t>
          </a:r>
          <a:r>
            <a:rPr lang="es-ES" sz="2000" b="1" kern="1200" err="1"/>
            <a:t>balidazioa</a:t>
          </a:r>
          <a:endParaRPr lang="es-ES" sz="2000" b="1" kern="1200"/>
        </a:p>
      </dsp:txBody>
      <dsp:txXfrm>
        <a:off x="6212245" y="3636196"/>
        <a:ext cx="2150741" cy="778622"/>
      </dsp:txXfrm>
    </dsp:sp>
    <dsp:sp modelId="{C8A44D52-3B1C-46A5-A824-D0E90CF43609}">
      <dsp:nvSpPr>
        <dsp:cNvPr id="0" name=""/>
        <dsp:cNvSpPr/>
      </dsp:nvSpPr>
      <dsp:spPr>
        <a:xfrm>
          <a:off x="6188021" y="4566284"/>
          <a:ext cx="2199189" cy="827070"/>
        </a:xfrm>
        <a:prstGeom prst="roundRect">
          <a:avLst>
            <a:gd name="adj" fmla="val 10000"/>
          </a:avLst>
        </a:prstGeom>
        <a:solidFill>
          <a:schemeClr val="accent3">
            <a:hueOff val="3528997"/>
            <a:satOff val="21182"/>
            <a:lumOff val="161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…</a:t>
          </a:r>
        </a:p>
      </dsp:txBody>
      <dsp:txXfrm>
        <a:off x="6212245" y="4590508"/>
        <a:ext cx="2150741" cy="778622"/>
      </dsp:txXfrm>
    </dsp:sp>
    <dsp:sp modelId="{5FEC2ECB-93DC-4501-9129-E9FF881B494F}">
      <dsp:nvSpPr>
        <dsp:cNvPr id="0" name=""/>
        <dsp:cNvSpPr/>
      </dsp:nvSpPr>
      <dsp:spPr>
        <a:xfrm>
          <a:off x="8868283" y="0"/>
          <a:ext cx="2748986" cy="56773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+mn-lt"/>
            </a:rPr>
            <a:t>H. </a:t>
          </a:r>
          <a:r>
            <a:rPr lang="es-ES" sz="2000" b="1" kern="1200" err="1">
              <a:latin typeface="+mn-lt"/>
            </a:rPr>
            <a:t>Normalizazioa</a:t>
          </a:r>
          <a:r>
            <a:rPr lang="es-ES" sz="2000" b="1" kern="1200">
              <a:latin typeface="+mn-lt"/>
            </a:rPr>
            <a:t>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+mn-lt"/>
            </a:rPr>
            <a:t>H. </a:t>
          </a:r>
          <a:r>
            <a:rPr lang="es-ES" sz="2000" b="1" kern="1200" err="1">
              <a:latin typeface="+mn-lt"/>
            </a:rPr>
            <a:t>didaktika</a:t>
          </a:r>
          <a:endParaRPr lang="es-ES" sz="2000" b="1" kern="1200">
            <a:latin typeface="+mn-lt"/>
          </a:endParaRPr>
        </a:p>
      </dsp:txBody>
      <dsp:txXfrm>
        <a:off x="8868283" y="0"/>
        <a:ext cx="2748986" cy="1703208"/>
      </dsp:txXfrm>
    </dsp:sp>
    <dsp:sp modelId="{40700C86-9A57-43A1-BCB0-DB0339B9FDF1}">
      <dsp:nvSpPr>
        <dsp:cNvPr id="0" name=""/>
        <dsp:cNvSpPr/>
      </dsp:nvSpPr>
      <dsp:spPr>
        <a:xfrm>
          <a:off x="9143182" y="1703693"/>
          <a:ext cx="2199189" cy="1115374"/>
        </a:xfrm>
        <a:prstGeom prst="roundRect">
          <a:avLst>
            <a:gd name="adj" fmla="val 10000"/>
          </a:avLst>
        </a:prstGeom>
        <a:solidFill>
          <a:schemeClr val="accent3">
            <a:hueOff val="3725052"/>
            <a:satOff val="22358"/>
            <a:lumOff val="170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Hizkuntza </a:t>
          </a:r>
          <a:r>
            <a:rPr lang="es-ES" sz="2000" b="1" kern="1200" err="1"/>
            <a:t>proiektuak</a:t>
          </a:r>
          <a:endParaRPr lang="es-ES" sz="2000" b="1" kern="1200"/>
        </a:p>
      </dsp:txBody>
      <dsp:txXfrm>
        <a:off x="9175850" y="1736361"/>
        <a:ext cx="2133853" cy="1050038"/>
      </dsp:txXfrm>
    </dsp:sp>
    <dsp:sp modelId="{7B862AD7-43DF-465D-888E-134E32746C98}">
      <dsp:nvSpPr>
        <dsp:cNvPr id="0" name=""/>
        <dsp:cNvSpPr/>
      </dsp:nvSpPr>
      <dsp:spPr>
        <a:xfrm>
          <a:off x="9143182" y="2990664"/>
          <a:ext cx="2199189" cy="1115374"/>
        </a:xfrm>
        <a:prstGeom prst="roundRect">
          <a:avLst>
            <a:gd name="adj" fmla="val 10000"/>
          </a:avLst>
        </a:prstGeom>
        <a:solidFill>
          <a:schemeClr val="accent3">
            <a:hueOff val="3921108"/>
            <a:satOff val="23535"/>
            <a:lumOff val="179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Programa eta </a:t>
          </a:r>
          <a:r>
            <a:rPr lang="es-ES" sz="2000" b="1" kern="1200" err="1"/>
            <a:t>deialdiak</a:t>
          </a:r>
          <a:r>
            <a:rPr lang="es-ES" sz="2000" b="1" kern="1200"/>
            <a:t>: EGB, NOLEGA...</a:t>
          </a:r>
        </a:p>
      </dsp:txBody>
      <dsp:txXfrm>
        <a:off x="9175850" y="3023332"/>
        <a:ext cx="2133853" cy="1050038"/>
      </dsp:txXfrm>
    </dsp:sp>
    <dsp:sp modelId="{368F6791-0F6B-48AF-B754-14680DA1162A}">
      <dsp:nvSpPr>
        <dsp:cNvPr id="0" name=""/>
        <dsp:cNvSpPr/>
      </dsp:nvSpPr>
      <dsp:spPr>
        <a:xfrm>
          <a:off x="9173993" y="4277634"/>
          <a:ext cx="2199189" cy="1115374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…</a:t>
          </a:r>
        </a:p>
      </dsp:txBody>
      <dsp:txXfrm>
        <a:off x="9206661" y="4310302"/>
        <a:ext cx="2133853" cy="105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01793-985B-4A2F-A9A0-910C9A232F6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EFE5-8951-4A23-91E2-4B66990414A1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186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90264-F22D-3141-85EA-D7A89D4B154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6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EFE5-8951-4A23-91E2-4B66990414A1}" type="slidenum">
              <a:rPr lang="eu-ES" smtClean="0"/>
              <a:t>10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4983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90264-F22D-3141-85EA-D7A89D4B154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5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DCE32D6-5CAD-3BEB-338A-0852C0C45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29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41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"/>
          <p:cNvSpPr/>
          <p:nvPr/>
        </p:nvSpPr>
        <p:spPr>
          <a:xfrm>
            <a:off x="-23813" y="-5954"/>
            <a:ext cx="12239625" cy="6869907"/>
          </a:xfrm>
          <a:prstGeom prst="rect">
            <a:avLst/>
          </a:prstGeom>
          <a:solidFill>
            <a:srgbClr val="F6F6F7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A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-1" y="309562"/>
            <a:ext cx="12192001" cy="2627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93" name="Circle"/>
          <p:cNvSpPr>
            <a:spLocks noGrp="1"/>
          </p:cNvSpPr>
          <p:nvPr>
            <p:ph type="body" sz="quarter" idx="14" hasCustomPrompt="1"/>
          </p:nvPr>
        </p:nvSpPr>
        <p:spPr>
          <a:xfrm>
            <a:off x="5500688" y="2583657"/>
            <a:ext cx="1190625" cy="892969"/>
          </a:xfrm>
          <a:prstGeom prst="ellipse">
            <a:avLst/>
          </a:prstGeom>
          <a:solidFill>
            <a:srgbClr val="9ADBA4"/>
          </a:solidFill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/>
              <a:t> </a:t>
            </a:r>
            <a:endParaRPr/>
          </a:p>
        </p:txBody>
      </p:sp>
      <p:sp>
        <p:nvSpPr>
          <p:cNvPr id="94" name="swot"/>
          <p:cNvSpPr txBox="1">
            <a:spLocks noGrp="1"/>
          </p:cNvSpPr>
          <p:nvPr>
            <p:ph type="body" sz="quarter" idx="15"/>
          </p:nvPr>
        </p:nvSpPr>
        <p:spPr>
          <a:xfrm>
            <a:off x="-20299411" y="3208"/>
            <a:ext cx="45131137" cy="1309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8789" cap="all" spc="1143">
                <a:solidFill>
                  <a:srgbClr val="F6F6F7">
                    <a:alpha val="50045"/>
                  </a:srgb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5" name="&quot;"/>
          <p:cNvSpPr txBox="1">
            <a:spLocks noGrp="1"/>
          </p:cNvSpPr>
          <p:nvPr>
            <p:ph type="body" sz="quarter" idx="16"/>
          </p:nvPr>
        </p:nvSpPr>
        <p:spPr>
          <a:xfrm>
            <a:off x="5162589" y="2571750"/>
            <a:ext cx="798112" cy="980327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46" cap="all" spc="1053">
                <a:solidFill>
                  <a:srgbClr val="F6F6F7"/>
                </a:solidFill>
                <a:latin typeface="Snell Roundhand Black"/>
                <a:ea typeface="Snell Roundhand Black"/>
                <a:cs typeface="Snell Roundhand Black"/>
                <a:sym typeface="Snell Roundhand Black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6" name="Lorem ipsum dolor sit amet, consectetuer adipiscing dolore maescenas. Elit, sed diam nonummy nibh euismod tincidunt ut laoreet dolore magna aliquam erat volutpat. Ut wisi enim ad minim veniam."/>
          <p:cNvSpPr txBox="1">
            <a:spLocks noGrp="1"/>
          </p:cNvSpPr>
          <p:nvPr>
            <p:ph type="body" sz="quarter" idx="17"/>
          </p:nvPr>
        </p:nvSpPr>
        <p:spPr>
          <a:xfrm>
            <a:off x="1146590" y="4002778"/>
            <a:ext cx="9898820" cy="3650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69">
                <a:solidFill>
                  <a:srgbClr val="6D757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7" name="Name Surname"/>
          <p:cNvSpPr txBox="1">
            <a:spLocks noGrp="1"/>
          </p:cNvSpPr>
          <p:nvPr>
            <p:ph type="body" sz="quarter" idx="18"/>
          </p:nvPr>
        </p:nvSpPr>
        <p:spPr>
          <a:xfrm>
            <a:off x="4393830" y="5337507"/>
            <a:ext cx="3404340" cy="5209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47" spc="108">
                <a:solidFill>
                  <a:srgbClr val="6D7578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‹zk.›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0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58E5-44C4-4841-9222-2126AFA175B9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42DD-C535-4AE2-8F44-D5C7640749C5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91810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58E5-44C4-4841-9222-2126AFA175B9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42DD-C535-4AE2-8F44-D5C7640749C5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8156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0BF3A-823F-D73B-BD50-A919AB91D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304420-B4AC-A636-3CCD-4582AC47A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EAE06-EABF-4471-15FE-717C9BD0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56024-95B9-1109-A822-0023DE28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B3CC8-AE87-FB70-97B5-AD820056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2455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2B12A-E62B-9FA4-4946-4CF8B965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AE7210-6B16-DF80-BD85-83D55E76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830EA-47A6-667F-04AE-195F9F17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59DA5-413F-D8AD-E856-75A6F22C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AE065-E539-AF2D-D4C9-55CCD546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37501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EF060-2FE5-5917-6E9A-441DC9BB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5C1913-22EC-DDF5-3CA3-3F35153B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1470B-C7D8-25CA-2B12-92728879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67082-12F0-F588-5EF2-28C19E17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F6067-CC1B-C82A-983A-CF3B08AD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4250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ADBB0-AC2F-E371-891A-2EE98247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960ED-1B42-0F74-FBBB-5CFD4C77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661CA8-2AD2-27FE-A633-C454A50C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93A672-D86C-AE81-FB6B-0B5D740B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59B2D-F5D1-EF27-1C2B-EDAC1FF5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E597D5-0DFE-9D70-3755-5A215C6B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43590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5397-96F9-00D7-EDDE-D5E0E206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5C7B8A-28D6-AA82-39C6-885E0F773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77ED10-FC69-E5B8-490F-A490A388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04D9E6-82DA-9AB1-F0CC-44EDF6C6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11BC1D-7C63-F5E6-5538-4699F5358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1D1FCA-3ADD-779C-F7B5-15AF3C64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1C5B30-8A7D-5D12-1113-0F065A59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34C84A-15BD-1CCA-ACBD-9CBAE4AB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84563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C15D5-F183-D537-093F-262A79C1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81DA7E-93BC-3B84-827E-1E0030A7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C1C1FE-72B5-8372-004F-5FBC3D77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E76555-D7E2-D573-7CD4-053DDEA2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65181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AAF5B5-3A31-031D-6E14-C6C410E7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7956-7EA0-443F-A2CC-08E6A744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C3C976-61C5-ACB4-3DB8-3DFF8CAA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85161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DCE32D6-5CAD-3BEB-338A-0852C0C45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29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FD429B-853F-6035-91FD-497E54BDB524}"/>
              </a:ext>
            </a:extLst>
          </p:cNvPr>
          <p:cNvSpPr>
            <a:spLocks/>
          </p:cNvSpPr>
          <p:nvPr userDrawn="1"/>
        </p:nvSpPr>
        <p:spPr>
          <a:xfrm>
            <a:off x="261257" y="283593"/>
            <a:ext cx="11669486" cy="629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03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3F5CA-DE09-D2A0-3A1C-A120533F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9C889-135E-9ABC-86C0-3C1F5624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8CA828-57F6-E9B7-4BDD-A47FD338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24AF2-894F-C165-7B51-E09CF5DB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20714B-A212-D96E-18BB-45EBAC64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F0097-C61B-D96F-1FA3-419CFD2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6028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7665C-88C5-6E4D-8124-A204F52E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5D642-A7EF-3B1D-89AA-D6DD565CF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61DBD-3D68-FEB1-66A0-5F3A5C53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7DEC0-BBC4-D343-45EF-BB519B5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08BAF-07CC-304B-9D8F-5724A2F9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9ABF51-695D-2A73-5F20-CEF3B98D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736160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3AE52-3BB4-AB53-8826-09796B2F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15A68-E180-9140-F302-51DDD662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DED1A-9034-04E6-DE08-D0DB2883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6294E-6D53-8BF5-6A8F-93CF5A6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93178-7771-6F7D-CF71-9AF1B64C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09630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C5022D-86D2-F2CB-A871-C67126C18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FD4EB-3336-529F-35D6-E58E5C121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13F84C-3A4C-1BDD-8EAD-8BD086A6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31F107-3777-7F01-7C13-AC945115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843A-9B64-7DF3-7C51-25E07EEA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23782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1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D25931-C7A3-1E82-4481-B43A331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D25931-C7A3-1E82-4481-B43A331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C0A383-C1D4-4698-9F78-DFCE98CA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100F58-3DE0-3000-E2AC-051A6091595C}"/>
              </a:ext>
            </a:extLst>
          </p:cNvPr>
          <p:cNvSpPr>
            <a:spLocks/>
          </p:cNvSpPr>
          <p:nvPr userDrawn="1"/>
        </p:nvSpPr>
        <p:spPr>
          <a:xfrm>
            <a:off x="261257" y="283593"/>
            <a:ext cx="11669486" cy="629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2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‹zk.›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9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‹zk.›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4EB88C-2383-C325-EB4B-C327A87F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48E25-E809-94C9-7FB7-5759A0E8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22B59-1071-B782-4D9E-BB28B9D6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794E-AC16-4C16-9D08-C4BA3D083CEF}" type="datetimeFigureOut">
              <a:rPr lang="eu-ES" smtClean="0"/>
              <a:t>2025/10/13</a:t>
            </a:fld>
            <a:endParaRPr lang="eu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9D1A8-DCCC-E446-55E8-5923A161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0C836-A642-EC83-ACB5-16F604986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416-19AA-4B05-B74B-5EA598E41B0D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308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8189-CFFF-4457-26AE-CF19911C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8;p36">
            <a:extLst>
              <a:ext uri="{FF2B5EF4-FFF2-40B4-BE49-F238E27FC236}">
                <a16:creationId xmlns:a16="http://schemas.microsoft.com/office/drawing/2014/main" id="{4265E132-AF4F-E50F-6109-87D4245B8DF4}"/>
              </a:ext>
            </a:extLst>
          </p:cNvPr>
          <p:cNvSpPr/>
          <p:nvPr/>
        </p:nvSpPr>
        <p:spPr>
          <a:xfrm>
            <a:off x="1017870" y="2658062"/>
            <a:ext cx="10583200" cy="372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67" rIns="60967" bIns="30467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u-ES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Light" panose="020B0004020202020204" pitchFamily="34" charset="0"/>
              <a:ea typeface="Inter" panose="020B0604020202020204" charset="0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927083-B153-7AE4-103B-473756B4FF04}"/>
              </a:ext>
            </a:extLst>
          </p:cNvPr>
          <p:cNvSpPr txBox="1"/>
          <p:nvPr/>
        </p:nvSpPr>
        <p:spPr>
          <a:xfrm>
            <a:off x="1011706" y="408978"/>
            <a:ext cx="7895897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u-ES" sz="4000" dirty="0">
                <a:solidFill>
                  <a:srgbClr val="A61163"/>
                </a:solidFill>
                <a:latin typeface="Aptos Display"/>
              </a:rPr>
              <a:t>Euskararen eta hizkuntzen ikaskuntzarako institutua</a:t>
            </a:r>
          </a:p>
          <a:p>
            <a:r>
              <a:rPr lang="eu-ES" sz="4000" dirty="0">
                <a:solidFill>
                  <a:srgbClr val="2D3046"/>
                </a:solidFill>
                <a:latin typeface="Aptos Display"/>
              </a:rPr>
              <a:t>HIZKELAN jardunaldiak</a:t>
            </a:r>
            <a:endParaRPr lang="eu-ES" sz="4000" b="0" i="0" u="none" strike="noStrike" baseline="0" dirty="0">
              <a:solidFill>
                <a:srgbClr val="2D3046"/>
              </a:solidFill>
              <a:latin typeface="Aptos Display"/>
            </a:endParaRPr>
          </a:p>
          <a:p>
            <a:pPr algn="l"/>
            <a:endParaRPr lang="eu-ES" sz="4000" dirty="0">
              <a:solidFill>
                <a:srgbClr val="2D3046"/>
              </a:solidFill>
              <a:latin typeface="T3Font_103"/>
            </a:endParaRPr>
          </a:p>
          <a:p>
            <a:r>
              <a:rPr lang="eu-E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 Display"/>
              </a:rPr>
              <a:t>GASTEIZ </a:t>
            </a:r>
          </a:p>
          <a:p>
            <a:r>
              <a:rPr lang="eu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 Display"/>
              </a:rPr>
              <a:t>2025eko urriaren 14a</a:t>
            </a:r>
          </a:p>
          <a:p>
            <a:pPr algn="l"/>
            <a:r>
              <a:rPr lang="eu-ES" sz="4000" b="0" i="0" u="none" strike="noStrike" baseline="0" dirty="0">
                <a:solidFill>
                  <a:srgbClr val="FAFBFB"/>
                </a:solidFill>
                <a:latin typeface="T3Font_104"/>
              </a:rPr>
              <a:t>17/</a:t>
            </a:r>
            <a:endParaRPr lang="eu-ES" sz="4000" dirty="0"/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1702C56-5ED6-794F-C036-A484D491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00" y="5715507"/>
            <a:ext cx="3640771" cy="671215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42E8852A-4626-90A8-B260-20163FF3B4E6}"/>
              </a:ext>
            </a:extLst>
          </p:cNvPr>
          <p:cNvSpPr txBox="1">
            <a:spLocks/>
          </p:cNvSpPr>
          <p:nvPr/>
        </p:nvSpPr>
        <p:spPr>
          <a:xfrm>
            <a:off x="1685114" y="4381977"/>
            <a:ext cx="8817429" cy="868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u-ES"/>
            </a:defPPr>
            <a:lvl1pPr marL="0"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Josune Zabala Alberdi</a:t>
            </a:r>
            <a:endParaRPr kumimoji="0" lang="eu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046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C3EFBB-B54D-8CCE-8B2E-5D24B199C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50387"/>
              </p:ext>
            </p:extLst>
          </p:nvPr>
        </p:nvGraphicFramePr>
        <p:xfrm>
          <a:off x="267128" y="431515"/>
          <a:ext cx="11620072" cy="56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zker-eskuin gezia 2">
            <a:extLst>
              <a:ext uri="{FF2B5EF4-FFF2-40B4-BE49-F238E27FC236}">
                <a16:creationId xmlns:a16="http://schemas.microsoft.com/office/drawing/2014/main" id="{F5813237-6271-2F42-5632-71B02E131D2D}"/>
              </a:ext>
            </a:extLst>
          </p:cNvPr>
          <p:cNvSpPr/>
          <p:nvPr/>
        </p:nvSpPr>
        <p:spPr>
          <a:xfrm>
            <a:off x="1623152" y="6081001"/>
            <a:ext cx="8945696" cy="523303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82341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dukiaren leku-marka 3">
            <a:extLst>
              <a:ext uri="{FF2B5EF4-FFF2-40B4-BE49-F238E27FC236}">
                <a16:creationId xmlns:a16="http://schemas.microsoft.com/office/drawing/2014/main" id="{A272093E-1FE4-95FA-38A7-21FB83CF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3100"/>
          <a:stretch>
            <a:fillRect/>
          </a:stretch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7" name="Arc 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89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8189-CFFF-4457-26AE-CF19911C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8;p36">
            <a:extLst>
              <a:ext uri="{FF2B5EF4-FFF2-40B4-BE49-F238E27FC236}">
                <a16:creationId xmlns:a16="http://schemas.microsoft.com/office/drawing/2014/main" id="{4265E132-AF4F-E50F-6109-87D4245B8DF4}"/>
              </a:ext>
            </a:extLst>
          </p:cNvPr>
          <p:cNvSpPr/>
          <p:nvPr/>
        </p:nvSpPr>
        <p:spPr>
          <a:xfrm>
            <a:off x="1017870" y="2658062"/>
            <a:ext cx="10583200" cy="372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67" rIns="60967" bIns="30467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u-ES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Light" panose="020B0004020202020204" pitchFamily="34" charset="0"/>
              <a:ea typeface="Inter" panose="020B0604020202020204" charset="0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927083-B153-7AE4-103B-473756B4FF04}"/>
              </a:ext>
            </a:extLst>
          </p:cNvPr>
          <p:cNvSpPr txBox="1"/>
          <p:nvPr/>
        </p:nvSpPr>
        <p:spPr>
          <a:xfrm>
            <a:off x="1011706" y="408978"/>
            <a:ext cx="7895897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u-ES" sz="4000" dirty="0">
                <a:solidFill>
                  <a:srgbClr val="A61163"/>
                </a:solidFill>
                <a:latin typeface="Aptos Display"/>
              </a:rPr>
              <a:t>Euskararen eta hizkuntzen ikaskuntzarako institutua</a:t>
            </a:r>
          </a:p>
          <a:p>
            <a:r>
              <a:rPr lang="eu-ES" sz="4000" dirty="0">
                <a:solidFill>
                  <a:srgbClr val="2D3046"/>
                </a:solidFill>
                <a:latin typeface="Aptos Display"/>
              </a:rPr>
              <a:t>HIZKELAN jardunaldiak</a:t>
            </a:r>
            <a:endParaRPr lang="eu-ES" sz="4000" b="0" i="0" u="none" strike="noStrike" baseline="0" dirty="0">
              <a:solidFill>
                <a:srgbClr val="2D3046"/>
              </a:solidFill>
              <a:latin typeface="Aptos Display"/>
            </a:endParaRPr>
          </a:p>
          <a:p>
            <a:pPr algn="l"/>
            <a:endParaRPr lang="eu-ES" sz="4000" dirty="0">
              <a:solidFill>
                <a:srgbClr val="2D3046"/>
              </a:solidFill>
              <a:latin typeface="T3Font_103"/>
            </a:endParaRPr>
          </a:p>
          <a:p>
            <a:r>
              <a:rPr lang="eu-E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 Display"/>
              </a:rPr>
              <a:t>GASTEIZ </a:t>
            </a:r>
          </a:p>
          <a:p>
            <a:r>
              <a:rPr lang="eu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 Display"/>
              </a:rPr>
              <a:t>2025eko urriaren 14a</a:t>
            </a:r>
          </a:p>
          <a:p>
            <a:pPr algn="l"/>
            <a:r>
              <a:rPr lang="eu-ES" sz="4000" b="0" i="0" u="none" strike="noStrike" baseline="0" dirty="0">
                <a:solidFill>
                  <a:srgbClr val="FAFBFB"/>
                </a:solidFill>
                <a:latin typeface="T3Font_104"/>
              </a:rPr>
              <a:t>17/</a:t>
            </a:r>
            <a:endParaRPr lang="eu-ES" sz="4000" dirty="0"/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1702C56-5ED6-794F-C036-A484D491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00" y="5715507"/>
            <a:ext cx="3640771" cy="671215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42E8852A-4626-90A8-B260-20163FF3B4E6}"/>
              </a:ext>
            </a:extLst>
          </p:cNvPr>
          <p:cNvSpPr txBox="1">
            <a:spLocks/>
          </p:cNvSpPr>
          <p:nvPr/>
        </p:nvSpPr>
        <p:spPr>
          <a:xfrm>
            <a:off x="1685114" y="4381977"/>
            <a:ext cx="8817429" cy="868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u-ES"/>
            </a:defPPr>
            <a:lvl1pPr marL="0"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Josune Zabala Alberdi</a:t>
            </a:r>
            <a:endParaRPr kumimoji="0" lang="eu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95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udia 2">
            <a:extLst>
              <a:ext uri="{FF2B5EF4-FFF2-40B4-BE49-F238E27FC236}">
                <a16:creationId xmlns:a16="http://schemas.microsoft.com/office/drawing/2014/main" id="{F732534C-AEBB-23E0-6C51-9891DE55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7" y="246582"/>
            <a:ext cx="11774186" cy="63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>
            <a:extLst>
              <a:ext uri="{FF2B5EF4-FFF2-40B4-BE49-F238E27FC236}">
                <a16:creationId xmlns:a16="http://schemas.microsoft.com/office/drawing/2014/main" id="{488E0B53-C3A3-16D1-CCA6-F1856FA1404B}"/>
              </a:ext>
            </a:extLst>
          </p:cNvPr>
          <p:cNvSpPr txBox="1"/>
          <p:nvPr/>
        </p:nvSpPr>
        <p:spPr>
          <a:xfrm>
            <a:off x="896039" y="381918"/>
            <a:ext cx="9683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ptos SemiBold"/>
                <a:cs typeface="Calibri"/>
              </a:rPr>
              <a:t>Hezkuntza</a:t>
            </a:r>
            <a:r>
              <a:rPr lang="en-US" sz="3600" b="1" dirty="0">
                <a:solidFill>
                  <a:srgbClr val="000000"/>
                </a:solidFill>
                <a:latin typeface="Aptos SemiBold"/>
                <a:cs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 SemiBold"/>
                <a:cs typeface="Calibri"/>
              </a:rPr>
              <a:t>berrikuntza</a:t>
            </a:r>
            <a:endParaRPr lang="en-US" sz="3600" b="1" dirty="0">
              <a:solidFill>
                <a:srgbClr val="000000"/>
              </a:solidFill>
              <a:latin typeface="Aptos SemiBold"/>
              <a:cs typeface="Calibri"/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2E2E4021-5CD6-3EEB-6E5F-86C7AB78BB0D}"/>
              </a:ext>
            </a:extLst>
          </p:cNvPr>
          <p:cNvSpPr/>
          <p:nvPr/>
        </p:nvSpPr>
        <p:spPr>
          <a:xfrm>
            <a:off x="1028253" y="2420343"/>
            <a:ext cx="3446859" cy="25400"/>
          </a:xfrm>
          <a:prstGeom prst="rect">
            <a:avLst/>
          </a:prstGeom>
          <a:solidFill>
            <a:srgbClr val="ED067E"/>
          </a:solidFill>
          <a:ln/>
        </p:spPr>
        <p:txBody>
          <a:bodyPr/>
          <a:lstStyle/>
          <a:p>
            <a:endParaRPr lang="eu-E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6B0C1E3C-F4AF-567E-73C1-85072C24AD6F}"/>
              </a:ext>
            </a:extLst>
          </p:cNvPr>
          <p:cNvSpPr/>
          <p:nvPr/>
        </p:nvSpPr>
        <p:spPr>
          <a:xfrm>
            <a:off x="1028253" y="2573933"/>
            <a:ext cx="3380978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u-E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Hezkuntza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lege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berria</a:t>
            </a:r>
            <a:br>
              <a:rPr lang="en-US" sz="2000" b="1" dirty="0">
                <a:solidFill>
                  <a:srgbClr val="ED067E"/>
                </a:solidFill>
                <a:latin typeface="Aptos Display"/>
                <a:ea typeface="Inter Bold" pitchFamily="34" charset="-122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(2023)</a:t>
            </a: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CBD41EE7-A2F4-AA3F-EFDE-5190B2211040}"/>
              </a:ext>
            </a:extLst>
          </p:cNvPr>
          <p:cNvSpPr/>
          <p:nvPr/>
        </p:nvSpPr>
        <p:spPr>
          <a:xfrm>
            <a:off x="5374375" y="2420343"/>
            <a:ext cx="3446859" cy="25400"/>
          </a:xfrm>
          <a:prstGeom prst="rect">
            <a:avLst/>
          </a:prstGeom>
          <a:solidFill>
            <a:srgbClr val="ED067E"/>
          </a:solidFill>
          <a:ln/>
        </p:spPr>
        <p:txBody>
          <a:bodyPr/>
          <a:lstStyle/>
          <a:p>
            <a:endParaRPr lang="eu-ES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71594091-6702-B5B6-B65F-BBCD59DBE452}"/>
              </a:ext>
            </a:extLst>
          </p:cNvPr>
          <p:cNvSpPr/>
          <p:nvPr/>
        </p:nvSpPr>
        <p:spPr>
          <a:xfrm>
            <a:off x="5374375" y="2573933"/>
            <a:ext cx="3446859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u-E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Euskal Eskola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Publikoaren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lehen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plan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estrategikoa</a:t>
            </a:r>
            <a:br>
              <a:rPr lang="en-US" sz="2000" b="1" dirty="0">
                <a:solidFill>
                  <a:srgbClr val="ED067E"/>
                </a:solidFill>
                <a:latin typeface="Aptos Display"/>
                <a:ea typeface="Inter Bold" pitchFamily="34" charset="-122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(2024-2028)</a:t>
            </a:r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33828FE1-727E-A9E0-47C8-5DD45C17BCB9}"/>
              </a:ext>
            </a:extLst>
          </p:cNvPr>
          <p:cNvSpPr/>
          <p:nvPr/>
        </p:nvSpPr>
        <p:spPr>
          <a:xfrm>
            <a:off x="1028253" y="4544020"/>
            <a:ext cx="5273080" cy="25400"/>
          </a:xfrm>
          <a:prstGeom prst="rect">
            <a:avLst/>
          </a:prstGeom>
          <a:solidFill>
            <a:srgbClr val="ED067E"/>
          </a:solidFill>
          <a:ln/>
        </p:spPr>
        <p:txBody>
          <a:bodyPr/>
          <a:lstStyle/>
          <a:p>
            <a:endParaRPr lang="eu-ES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3F4FCEDA-A20D-818A-EEBA-C6F2EDC29F07}"/>
              </a:ext>
            </a:extLst>
          </p:cNvPr>
          <p:cNvSpPr/>
          <p:nvPr/>
        </p:nvSpPr>
        <p:spPr>
          <a:xfrm>
            <a:off x="1028253" y="4697611"/>
            <a:ext cx="527308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u-E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00"/>
              </a:lnSpc>
              <a:buNone/>
            </a:pP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Euskararen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eta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hizkuntzen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ikaskuntzarako</a:t>
            </a:r>
            <a:r>
              <a:rPr lang="en-US" sz="2000" b="1" dirty="0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 </a:t>
            </a:r>
            <a:r>
              <a:rPr lang="en-US" sz="2000" b="1" dirty="0" err="1">
                <a:solidFill>
                  <a:srgbClr val="ED067E"/>
                </a:solidFill>
                <a:latin typeface="Aptos Display"/>
                <a:ea typeface="Inter Bold"/>
                <a:cs typeface="Calibri"/>
              </a:rPr>
              <a:t>institutua</a:t>
            </a:r>
            <a:endParaRPr lang="en-US" sz="2000" b="1" dirty="0">
              <a:solidFill>
                <a:srgbClr val="ED067E"/>
              </a:solidFill>
              <a:latin typeface="Aptos Display"/>
              <a:ea typeface="Inter Bold"/>
              <a:cs typeface="Calibri"/>
            </a:endParaRPr>
          </a:p>
        </p:txBody>
      </p:sp>
      <p:pic>
        <p:nvPicPr>
          <p:cNvPr id="33" name="Grafikoa 6" descr="Pinch Zoom In with solid fill">
            <a:extLst>
              <a:ext uri="{FF2B5EF4-FFF2-40B4-BE49-F238E27FC236}">
                <a16:creationId xmlns:a16="http://schemas.microsoft.com/office/drawing/2014/main" id="{2EA56EE6-B8D6-5802-6058-CEF8474C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547" y="3788954"/>
            <a:ext cx="720000" cy="720000"/>
          </a:xfrm>
          <a:prstGeom prst="rect">
            <a:avLst/>
          </a:prstGeom>
        </p:spPr>
      </p:pic>
      <p:pic>
        <p:nvPicPr>
          <p:cNvPr id="34" name="Grafikoa 33" descr="Schoolhouse with solid fill">
            <a:extLst>
              <a:ext uri="{FF2B5EF4-FFF2-40B4-BE49-F238E27FC236}">
                <a16:creationId xmlns:a16="http://schemas.microsoft.com/office/drawing/2014/main" id="{9A73BFAD-BFC1-BC26-85DC-476CDEB7C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3455" y="1657625"/>
            <a:ext cx="826053" cy="770837"/>
          </a:xfrm>
          <a:prstGeom prst="rect">
            <a:avLst/>
          </a:prstGeom>
        </p:spPr>
      </p:pic>
      <p:pic>
        <p:nvPicPr>
          <p:cNvPr id="35" name="Grafikoa 34" descr="Court with solid fill">
            <a:extLst>
              <a:ext uri="{FF2B5EF4-FFF2-40B4-BE49-F238E27FC236}">
                <a16:creationId xmlns:a16="http://schemas.microsoft.com/office/drawing/2014/main" id="{7651A704-BC06-F88D-EE5A-50429C806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674" y="1646582"/>
            <a:ext cx="726661" cy="770835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D5441B8-E457-77B4-A6EC-8E6812109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6093" y="5724809"/>
            <a:ext cx="2725541" cy="5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1">
            <a:extLst>
              <a:ext uri="{FF2B5EF4-FFF2-40B4-BE49-F238E27FC236}">
                <a16:creationId xmlns:a16="http://schemas.microsoft.com/office/drawing/2014/main" id="{0F177DF6-A572-7E10-32E1-2D603F39B0A7}"/>
              </a:ext>
            </a:extLst>
          </p:cNvPr>
          <p:cNvSpPr txBox="1">
            <a:spLocks/>
          </p:cNvSpPr>
          <p:nvPr/>
        </p:nvSpPr>
        <p:spPr>
          <a:xfrm>
            <a:off x="824484" y="386930"/>
            <a:ext cx="1092915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u-ES" sz="4000" b="1" dirty="0">
                <a:solidFill>
                  <a:srgbClr val="FE0190"/>
                </a:solidFill>
              </a:rPr>
              <a:t>Euskararen eta hizkuntzen ikaskuntzarako institutua</a:t>
            </a:r>
          </a:p>
        </p:txBody>
      </p:sp>
      <p:sp>
        <p:nvSpPr>
          <p:cNvPr id="6" name="Edukiaren leku-marka 2">
            <a:extLst>
              <a:ext uri="{FF2B5EF4-FFF2-40B4-BE49-F238E27FC236}">
                <a16:creationId xmlns:a16="http://schemas.microsoft.com/office/drawing/2014/main" id="{9544A1D3-D850-C9F4-7CCE-303F3FCABFA7}"/>
              </a:ext>
            </a:extLst>
          </p:cNvPr>
          <p:cNvSpPr txBox="1">
            <a:spLocks/>
          </p:cNvSpPr>
          <p:nvPr/>
        </p:nvSpPr>
        <p:spPr>
          <a:xfrm>
            <a:off x="7554499" y="1880584"/>
            <a:ext cx="4212405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u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u-ES" sz="29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u-ES" sz="56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u-ES" sz="72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Hezkuntza Sailaren </a:t>
            </a: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u-ES" sz="72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menpe dauden </a:t>
            </a: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u-ES" sz="72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taldeei bere </a:t>
            </a:r>
            <a:r>
              <a:rPr lang="eu-ES" sz="9600" u="sng" dirty="0">
                <a:solidFill>
                  <a:srgbClr val="FE019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osotasunean</a:t>
            </a:r>
            <a:r>
              <a:rPr lang="eu-ES" sz="9600" dirty="0">
                <a:solidFill>
                  <a:srgbClr val="FE019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70485" indent="0" algn="ctr">
              <a:lnSpc>
                <a:spcPct val="150000"/>
              </a:lnSpc>
              <a:spcBef>
                <a:spcPts val="215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u-ES" sz="72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erantzuna emango dio. </a:t>
            </a:r>
            <a:endParaRPr lang="eu-ES" sz="7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u-ES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u-ES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u-ES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u-ES" sz="56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u-ES" sz="5600" b="1" dirty="0">
                <a:solidFill>
                  <a:srgbClr val="FE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17/2023 legea</a:t>
            </a:r>
            <a:endParaRPr lang="eu-ES" sz="5600" b="1" dirty="0">
              <a:solidFill>
                <a:srgbClr val="FE019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u-ES" sz="1700" dirty="0"/>
          </a:p>
        </p:txBody>
      </p:sp>
      <p:sp>
        <p:nvSpPr>
          <p:cNvPr id="8" name="TestuKoadroa 7">
            <a:extLst>
              <a:ext uri="{FF2B5EF4-FFF2-40B4-BE49-F238E27FC236}">
                <a16:creationId xmlns:a16="http://schemas.microsoft.com/office/drawing/2014/main" id="{AAB886EB-E8F3-8940-EE6C-82BD7CBFF196}"/>
              </a:ext>
            </a:extLst>
          </p:cNvPr>
          <p:cNvSpPr txBox="1"/>
          <p:nvPr/>
        </p:nvSpPr>
        <p:spPr>
          <a:xfrm>
            <a:off x="425096" y="1880584"/>
            <a:ext cx="63455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marR="7048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Euskal Hezkuntza Sistemaren mendeko organo bat, hizkuntza-metodologiak lantzeaz eta irakasleak prestatzeaz arduratuko dena, haien jarrera, aurrerapena eta hizkuntza-inplikazioa indartzeko, hezkuntza-sistemak testuinguru bakoitzean dituen eskakizunen arabera. Euskararen erabilera aktiboa sustatzeaz arduratuko da bereziki. </a:t>
            </a:r>
            <a:endParaRPr kumimoji="0" lang="eu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7048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u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marR="7048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Euskara eta euskal kultura ardatz hartzen dituen esparru eleaniztun eta </a:t>
            </a:r>
            <a:r>
              <a:rPr kumimoji="0" lang="eu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kulturarteko</a:t>
            </a: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bat eraikitzen lagunduko du, bai eta bi hizkuntza ofizialak, euskara eta gaztelania –euskara hizkuntza propio gisa–, menderatzea ere eta atzerriko hizkuntza bat, gutxienez, ondo ezagutzea ere. </a:t>
            </a:r>
            <a:endParaRPr kumimoji="0" lang="eu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B37BB0B-8AC6-3732-5C21-095A2A55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36" y="6000268"/>
            <a:ext cx="2725541" cy="5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7976" y="857732"/>
            <a:ext cx="9257016" cy="2210692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Euskara eta Euskal kultura </a:t>
            </a:r>
            <a:r>
              <a:rPr lang="en-US" b="1" dirty="0" err="1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ardatz</a:t>
            </a:r>
            <a:r>
              <a:rPr lang="en-US" b="1" dirty="0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dituen</a:t>
            </a:r>
            <a:r>
              <a:rPr lang="en-US" b="1" dirty="0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hezkuntza</a:t>
            </a:r>
            <a:r>
              <a:rPr lang="en-US" b="1" dirty="0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 err="1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eleanitz</a:t>
            </a:r>
            <a:r>
              <a:rPr lang="en-US" b="1" dirty="0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 eta </a:t>
            </a:r>
            <a:r>
              <a:rPr lang="en-US" b="1" dirty="0" err="1">
                <a:solidFill>
                  <a:srgbClr val="FE0190"/>
                </a:solidFill>
                <a:latin typeface="Calibri"/>
                <a:ea typeface="Calibri"/>
                <a:cs typeface="Calibri"/>
              </a:rPr>
              <a:t>kulturartekoa</a:t>
            </a:r>
            <a:endParaRPr lang="en-US" b="1" dirty="0">
              <a:solidFill>
                <a:srgbClr val="FE019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Ikasleen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profila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Irakasleen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beharrizanak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Hezkuntza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ekosistema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	</a:t>
            </a:r>
            <a:endParaRPr lang="eu-ES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Irudia 9">
            <a:extLst>
              <a:ext uri="{FF2B5EF4-FFF2-40B4-BE49-F238E27FC236}">
                <a16:creationId xmlns:a16="http://schemas.microsoft.com/office/drawing/2014/main" id="{F4EBE978-9973-F131-EABA-964FB6C3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3389"/>
            <a:ext cx="12192000" cy="2016687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9A1A70D-AFD1-3F63-2D5B-A08B5704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36" y="6000268"/>
            <a:ext cx="2725541" cy="553769"/>
          </a:xfrm>
          <a:prstGeom prst="rect">
            <a:avLst/>
          </a:prstGeom>
        </p:spPr>
      </p:pic>
      <p:pic>
        <p:nvPicPr>
          <p:cNvPr id="6" name="Irudia 5">
            <a:extLst>
              <a:ext uri="{FF2B5EF4-FFF2-40B4-BE49-F238E27FC236}">
                <a16:creationId xmlns:a16="http://schemas.microsoft.com/office/drawing/2014/main" id="{71180000-D9FF-B78E-AC9E-D6F63D53A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11" y="906762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0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1">
            <a:extLst>
              <a:ext uri="{FF2B5EF4-FFF2-40B4-BE49-F238E27FC236}">
                <a16:creationId xmlns:a16="http://schemas.microsoft.com/office/drawing/2014/main" id="{0F177DF6-A572-7E10-32E1-2D603F39B0A7}"/>
              </a:ext>
            </a:extLst>
          </p:cNvPr>
          <p:cNvSpPr txBox="1">
            <a:spLocks/>
          </p:cNvSpPr>
          <p:nvPr/>
        </p:nvSpPr>
        <p:spPr>
          <a:xfrm>
            <a:off x="516260" y="-147326"/>
            <a:ext cx="1092915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4000" b="1" i="0" u="none" strike="noStrike" kern="1200" cap="none" spc="0" normalizeH="0" baseline="0" noProof="0" dirty="0">
                <a:ln>
                  <a:noFill/>
                </a:ln>
                <a:solidFill>
                  <a:srgbClr val="FE019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Euskaratik ekarpena hezkuntzari </a:t>
            </a:r>
          </a:p>
        </p:txBody>
      </p:sp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B37BB0B-8AC6-3732-5C21-095A2A55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36" y="6000268"/>
            <a:ext cx="2725541" cy="553769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1FF6565-C0FD-40A6-5459-02D170CE1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534223"/>
              </p:ext>
            </p:extLst>
          </p:nvPr>
        </p:nvGraphicFramePr>
        <p:xfrm>
          <a:off x="2032000" y="1052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kuinera gezia 6">
            <a:extLst>
              <a:ext uri="{FF2B5EF4-FFF2-40B4-BE49-F238E27FC236}">
                <a16:creationId xmlns:a16="http://schemas.microsoft.com/office/drawing/2014/main" id="{BAD6112D-5D8D-4EB6-99B0-1DA41E602DD6}"/>
              </a:ext>
            </a:extLst>
          </p:cNvPr>
          <p:cNvSpPr/>
          <p:nvPr/>
        </p:nvSpPr>
        <p:spPr>
          <a:xfrm>
            <a:off x="5445303" y="4489806"/>
            <a:ext cx="3143892" cy="80138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5159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>
            <a:extLst>
              <a:ext uri="{FF2B5EF4-FFF2-40B4-BE49-F238E27FC236}">
                <a16:creationId xmlns:a16="http://schemas.microsoft.com/office/drawing/2014/main" id="{98098E8D-525B-46B5-13BA-8FBCA646E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0" t="9931" r="28876" b="5324"/>
          <a:stretch/>
        </p:blipFill>
        <p:spPr>
          <a:xfrm>
            <a:off x="353479" y="309238"/>
            <a:ext cx="6006223" cy="6239524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2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uKoadroa 1">
            <a:extLst>
              <a:ext uri="{FF2B5EF4-FFF2-40B4-BE49-F238E27FC236}">
                <a16:creationId xmlns:a16="http://schemas.microsoft.com/office/drawing/2014/main" id="{D6FBBC99-A7B8-1778-849D-BF64422E59A9}"/>
              </a:ext>
            </a:extLst>
          </p:cNvPr>
          <p:cNvSpPr txBox="1"/>
          <p:nvPr/>
        </p:nvSpPr>
        <p:spPr>
          <a:xfrm>
            <a:off x="5435029" y="636229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10 </a:t>
            </a:r>
            <a:r>
              <a:rPr lang="en-US" sz="2400" b="1" dirty="0" err="1">
                <a:effectLst/>
              </a:rPr>
              <a:t>ardatz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estrategiko</a:t>
            </a:r>
            <a:r>
              <a:rPr lang="en-US" sz="2400" b="1" dirty="0"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20 </a:t>
            </a:r>
            <a:r>
              <a:rPr lang="en-US" sz="2400" b="1" dirty="0" err="1">
                <a:effectLst/>
              </a:rPr>
              <a:t>helburu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orokor</a:t>
            </a:r>
            <a:endParaRPr lang="en-US" sz="2400" b="1" dirty="0"/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10EA478D-1F04-6EA0-0487-4D81AC319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t="12182" r="28961" b="16490"/>
          <a:stretch/>
        </p:blipFill>
        <p:spPr>
          <a:xfrm>
            <a:off x="822377" y="2729397"/>
            <a:ext cx="4212592" cy="3483864"/>
          </a:xfrm>
          <a:prstGeom prst="rect">
            <a:avLst/>
          </a:prstGeom>
        </p:spPr>
      </p:pic>
      <p:pic>
        <p:nvPicPr>
          <p:cNvPr id="4" name="Edukiaren leku-marka 4">
            <a:extLst>
              <a:ext uri="{FF2B5EF4-FFF2-40B4-BE49-F238E27FC236}">
                <a16:creationId xmlns:a16="http://schemas.microsoft.com/office/drawing/2014/main" id="{79215BF5-28F9-83B8-954F-1B9CD445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6" y="205917"/>
            <a:ext cx="1579001" cy="707197"/>
          </a:xfrm>
          <a:prstGeom prst="rect">
            <a:avLst/>
          </a:prstGeom>
        </p:spPr>
      </p:pic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4D00C313-A863-47C3-B3E7-6A1102A4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50311"/>
              </p:ext>
            </p:extLst>
          </p:nvPr>
        </p:nvGraphicFramePr>
        <p:xfrm>
          <a:off x="5435029" y="2805949"/>
          <a:ext cx="6286836" cy="3483864"/>
        </p:xfrm>
        <a:graphic>
          <a:graphicData uri="http://schemas.openxmlformats.org/drawingml/2006/table">
            <a:tbl>
              <a:tblPr firstRow="1" firstCol="1" bandRow="1">
                <a:noFill/>
                <a:tableStyleId>{C4B1156A-380E-4F78-BDF5-A606A8083BF9}</a:tableStyleId>
              </a:tblPr>
              <a:tblGrid>
                <a:gridCol w="1932735">
                  <a:extLst>
                    <a:ext uri="{9D8B030D-6E8A-4147-A177-3AD203B41FA5}">
                      <a16:colId xmlns:a16="http://schemas.microsoft.com/office/drawing/2014/main" val="515500165"/>
                    </a:ext>
                  </a:extLst>
                </a:gridCol>
                <a:gridCol w="4354101">
                  <a:extLst>
                    <a:ext uri="{9D8B030D-6E8A-4147-A177-3AD203B41FA5}">
                      <a16:colId xmlns:a16="http://schemas.microsoft.com/office/drawing/2014/main" val="1577815396"/>
                    </a:ext>
                  </a:extLst>
                </a:gridCol>
              </a:tblGrid>
              <a:tr h="3483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u-ES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3. ARDATZA. Euskara, eleaniztasuna eta kultura-aniztasuna</a:t>
                      </a:r>
                      <a:endParaRPr lang="eu-ES" sz="14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8" marR="50758" marT="67678" marB="676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Euskaran hizkuntza-konpetentzia egokia bermatzea, haren erabileran sakontzea eta euskal kulturaren transmisioa sustatzea.</a:t>
                      </a: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Ikasle guztien komunikazio- eta hizkuntza-konpetentzia garatzea, ikuspegi integral eta eleaniztunetik.</a:t>
                      </a: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Eskola-ingurunea aberastea, eta kultura-aniztasuna hezkuntza-komunitatearentzako aberastasun sozial eta pertsonalerako faktore gisa integratzea.</a:t>
                      </a:r>
                      <a:endParaRPr lang="eu-ES" sz="14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8" marR="50758" marT="67678" marB="676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07009"/>
                  </a:ext>
                </a:extLst>
              </a:tr>
            </a:tbl>
          </a:graphicData>
        </a:graphic>
      </p:graphicFrame>
      <p:sp>
        <p:nvSpPr>
          <p:cNvPr id="6" name="Titulua 2">
            <a:extLst>
              <a:ext uri="{FF2B5EF4-FFF2-40B4-BE49-F238E27FC236}">
                <a16:creationId xmlns:a16="http://schemas.microsoft.com/office/drawing/2014/main" id="{4CD824F9-FA0D-F8F2-9435-73790601363F}"/>
              </a:ext>
            </a:extLst>
          </p:cNvPr>
          <p:cNvSpPr txBox="1">
            <a:spLocks/>
          </p:cNvSpPr>
          <p:nvPr/>
        </p:nvSpPr>
        <p:spPr>
          <a:xfrm>
            <a:off x="822377" y="1086534"/>
            <a:ext cx="4212592" cy="87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u-ES" sz="2800" b="1" dirty="0">
                <a:solidFill>
                  <a:srgbClr val="B81561"/>
                </a:solidFill>
              </a:rPr>
              <a:t>3. Euskara, eleaniztasuna eta kultura-aniztasuna</a:t>
            </a:r>
          </a:p>
        </p:txBody>
      </p:sp>
      <p:pic>
        <p:nvPicPr>
          <p:cNvPr id="7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BC927A4-7F9B-081F-7C20-20752DB4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713" y="359345"/>
            <a:ext cx="2725541" cy="5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kiaren leku-marka 3">
            <a:extLst>
              <a:ext uri="{FF2B5EF4-FFF2-40B4-BE49-F238E27FC236}">
                <a16:creationId xmlns:a16="http://schemas.microsoft.com/office/drawing/2014/main" id="{EAC2FBAE-F432-CE25-24C0-E4C8A1919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17" b="6814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ulua 1">
            <a:extLst>
              <a:ext uri="{FF2B5EF4-FFF2-40B4-BE49-F238E27FC236}">
                <a16:creationId xmlns:a16="http://schemas.microsoft.com/office/drawing/2014/main" id="{8DDB1EA3-C998-5B64-6AEF-722DD8F8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 err="1">
                <a:solidFill>
                  <a:srgbClr val="FE0190"/>
                </a:solidFill>
              </a:rPr>
              <a:t>argiztatu</a:t>
            </a:r>
            <a:r>
              <a:rPr lang="en-US" sz="4800" b="1" dirty="0">
                <a:solidFill>
                  <a:srgbClr val="FE0190"/>
                </a:solidFill>
              </a:rPr>
              <a:t> </a:t>
            </a:r>
            <a:r>
              <a:rPr lang="en-US" sz="4800" b="1" dirty="0" err="1">
                <a:solidFill>
                  <a:srgbClr val="FE0190"/>
                </a:solidFill>
              </a:rPr>
              <a:t>beharrekoak</a:t>
            </a:r>
            <a:endParaRPr lang="en-US" sz="4800" b="1" dirty="0">
              <a:solidFill>
                <a:srgbClr val="FE0190"/>
              </a:solidFill>
            </a:endParaRPr>
          </a:p>
        </p:txBody>
      </p:sp>
      <p:cxnSp>
        <p:nvCxnSpPr>
          <p:cNvPr id="39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86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5C96006BEA0B6544882C18D01AA6D300" ma:contentTypeVersion="15" ma:contentTypeDescription="Sortu dokumentu berri bat." ma:contentTypeScope="" ma:versionID="d3a60dda501c28825eabb87604650c38">
  <xsd:schema xmlns:xsd="http://www.w3.org/2001/XMLSchema" xmlns:xs="http://www.w3.org/2001/XMLSchema" xmlns:p="http://schemas.microsoft.com/office/2006/metadata/properties" xmlns:ns2="7071dfdb-e7e4-4dd7-8d54-631b60e5655f" xmlns:ns3="afbb7f08-f018-4091-864a-7a9e379b04e2" targetNamespace="http://schemas.microsoft.com/office/2006/metadata/properties" ma:root="true" ma:fieldsID="4aa364761ae54d0b0ef4e2a2a831d568" ns2:_="" ns3:_="">
    <xsd:import namespace="7071dfdb-e7e4-4dd7-8d54-631b60e5655f"/>
    <xsd:import namespace="afbb7f08-f018-4091-864a-7a9e379b0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1dfdb-e7e4-4dd7-8d54-631b60e56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rudiaren etiketak" ma:readOnly="false" ma:fieldId="{5cf76f15-5ced-4ddc-b409-7134ff3c332f}" ma:taxonomyMulti="true" ma:sspId="936648fe-2661-4f8a-a734-176ae1bc7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b7f08-f018-4091-864a-7a9e379b04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72fc82d-0aa1-40c5-88c6-8130c2941d4e}" ma:internalName="TaxCatchAll" ma:showField="CatchAllData" ma:web="afbb7f08-f018-4091-864a-7a9e379b0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bb7f08-f018-4091-864a-7a9e379b04e2" xsi:nil="true"/>
    <lcf76f155ced4ddcb4097134ff3c332f xmlns="7071dfdb-e7e4-4dd7-8d54-631b60e565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7CECB-130D-40A7-A78C-D3BFE4E16CF5}">
  <ds:schemaRefs>
    <ds:schemaRef ds:uri="7071dfdb-e7e4-4dd7-8d54-631b60e5655f"/>
    <ds:schemaRef ds:uri="afbb7f08-f018-4091-864a-7a9e379b04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15516D-1BB6-426A-B929-71EC778BA101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afbb7f08-f018-4091-864a-7a9e379b04e2"/>
    <ds:schemaRef ds:uri="http://schemas.microsoft.com/office/2006/documentManagement/types"/>
    <ds:schemaRef ds:uri="7071dfdb-e7e4-4dd7-8d54-631b60e5655f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0DB7C4-6D0F-486E-A35E-C76B171D8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317</Words>
  <Application>Microsoft Office PowerPoint</Application>
  <PresentationFormat>Panoramikoa</PresentationFormat>
  <Paragraphs>83</Paragraphs>
  <Slides>12</Slides>
  <Notes>3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16</vt:i4>
      </vt:variant>
      <vt:variant>
        <vt:lpstr>Gaia</vt:lpstr>
      </vt:variant>
      <vt:variant>
        <vt:i4>2</vt:i4>
      </vt:variant>
      <vt:variant>
        <vt:lpstr>Diapositiben tituluak</vt:lpstr>
      </vt:variant>
      <vt:variant>
        <vt:i4>12</vt:i4>
      </vt:variant>
    </vt:vector>
  </HeadingPairs>
  <TitlesOfParts>
    <vt:vector size="30" baseType="lpstr">
      <vt:lpstr>Aptos</vt:lpstr>
      <vt:lpstr>Aptos Display</vt:lpstr>
      <vt:lpstr>Aptos Light</vt:lpstr>
      <vt:lpstr>Aptos SemiBold</vt:lpstr>
      <vt:lpstr>Arial</vt:lpstr>
      <vt:lpstr>Avenir Next</vt:lpstr>
      <vt:lpstr>Calibri</vt:lpstr>
      <vt:lpstr>Calibri </vt:lpstr>
      <vt:lpstr>Calibri Light</vt:lpstr>
      <vt:lpstr>Helvetica Neue Black Condensed</vt:lpstr>
      <vt:lpstr>Helvetica Neue Bold Condensed</vt:lpstr>
      <vt:lpstr>Snell Roundhand Black</vt:lpstr>
      <vt:lpstr>Symbol</vt:lpstr>
      <vt:lpstr>T3Font_103</vt:lpstr>
      <vt:lpstr>T3Font_104</vt:lpstr>
      <vt:lpstr>Verdana</vt:lpstr>
      <vt:lpstr>1_Tema de Office</vt:lpstr>
      <vt:lpstr>Tema de Office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argiztatu beharrekoak</vt:lpstr>
      <vt:lpstr>PowerPoint aurkezpena</vt:lpstr>
      <vt:lpstr>PowerPoint aurkezpena</vt:lpstr>
      <vt:lpstr>PowerPoint aurkezpena</vt:lpstr>
    </vt:vector>
  </TitlesOfParts>
  <Company>ADMIN OROKORRA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 Jauregui, Izaskun</dc:creator>
  <cp:lastModifiedBy>Zabala Alberdi, Josune</cp:lastModifiedBy>
  <cp:revision>387</cp:revision>
  <cp:lastPrinted>2025-09-25T14:52:55Z</cp:lastPrinted>
  <dcterms:created xsi:type="dcterms:W3CDTF">2025-09-08T13:59:01Z</dcterms:created>
  <dcterms:modified xsi:type="dcterms:W3CDTF">2025-10-13T17:20:04Z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0x0101005C96006BEA0B6544882C18D01AA6D300</vt:lpwstr>
  </property>
  <property fmtid="{D5CDD505-2E9C-101B-9397-08002B2CF9AE}" pid="3" name="MediaServiceImageTags">
    <vt:lpwstr/>
  </property>
</Properties>
</file>