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257" r:id="rId2"/>
    <p:sldId id="284" r:id="rId3"/>
    <p:sldId id="283" r:id="rId4"/>
    <p:sldId id="256" r:id="rId5"/>
    <p:sldId id="258" r:id="rId6"/>
    <p:sldId id="286" r:id="rId7"/>
    <p:sldId id="260" r:id="rId8"/>
    <p:sldId id="263" r:id="rId9"/>
    <p:sldId id="287" r:id="rId10"/>
    <p:sldId id="262" r:id="rId11"/>
    <p:sldId id="266" r:id="rId12"/>
    <p:sldId id="288" r:id="rId13"/>
    <p:sldId id="267" r:id="rId14"/>
    <p:sldId id="270" r:id="rId15"/>
    <p:sldId id="289" r:id="rId16"/>
    <p:sldId id="290" r:id="rId17"/>
    <p:sldId id="273" r:id="rId18"/>
    <p:sldId id="292" r:id="rId19"/>
    <p:sldId id="297" r:id="rId20"/>
    <p:sldId id="296" r:id="rId21"/>
    <p:sldId id="285" r:id="rId22"/>
    <p:sldId id="295" r:id="rId23"/>
    <p:sldId id="29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757"/>
    <a:srgbClr val="F5F4ED"/>
    <a:srgbClr val="F3F3F3"/>
    <a:srgbClr val="328B29"/>
    <a:srgbClr val="CD4900"/>
    <a:srgbClr val="FBF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5" dt="2026-10-13T12:19:36.237"/>
    <p1510:client id="{4DECBED5-AF7B-7D79-9468-0219CABEA24C}" v="88" dt="2026-10-13T12:07:52.717"/>
    <p1510:client id="{552F00BB-EB32-3EB0-3FB1-794A4A690F6B}" v="2" dt="2026-10-13T06:37:16.326"/>
    <p1510:client id="{5A08E111-7C39-500D-13CC-FC1B790F5F5A}" v="131" dt="2026-10-12T11:36:43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13885 15081 16383 0 0,'-5'0'0'0'0,"-7"0"0"0"0,-6 0 0 0 0,-11 0 0 0 0,-9 5 0 0 0,-10 2 0 0 0,-11-1 0 0 0,-6 5 0 0 0,-7 4 0 0 0,-7 1 0 0 0,1 2 0 0 0,-3 3 0 0 0,-2-2 0 0 0,-2 1 0 0 0,3-3 0 0 0,6 1 0 0 0,4-3 0 0 0,11-4 0 0 0,5-4 0 0 0,7-3 0 0 0,2-2 0 0 0,3-2 0 0 0,0 0 0 0 0,2-1 0 0 0,-2 1 0 0 0,1-1 0 0 0,-2 0 0 0 0,2 1 0 0 0,-3 0 0 0 0,3 0 0 0 0,-3 0 0 0 0,-3 0 0 0 0,2 0 0 0 0,-2 0 0 0 0,-2 0 0 0 0,-3 0 0 0 0,3 0 0 0 0,5 0 0 0 0,0-5 0 0 0,-2-2 0 0 0,2 1 0 0 0,3 1 0 0 0,0 1 0 0 0,1 2 0 0 0,-2 0 0 0 0,-3 2 0 0 0,0 0 0 0 0,-1 0 0 0 0,2 0 0 0 0,-1 1 0 0 0,3-1 0 0 0,3 0 0 0 0,-2 0 0 0 0,2 0 0 0 0,3 0 0 0 0,-2 0 0 0 0,0 0 0 0 0,2 0 0 0 0,-3 0 0 0 0,1 0 0 0 0,-3 0 0 0 0,1 0 0 0 0,2 0 0 0 0,-2 0 0 0 0,1 0 0 0 0,-3 0 0 0 0,2 0 0 0 0,-3 0 0 0 0,1 0 0 0 0,-2 0 0 0 0,2 0 0 0 0,-6-5 0 0 0,-1-2 0 0 0,-1 1 0 0 0,3 1 0 0 0,-1 1 0 0 0,-1-3 0 0 0,2-1 0 0 0,6 1 0 0 0,-2 2 0 0 0,3-4 0 0 0,3 0 0 0 0,-2 2 0 0 0,-4 2 0 0 0,1 1 0 0 0,2 2 0 0 0,4 1 0 0 0,3 1 0 0 0,2 0 0 0 0,2 1 0 0 0,1-1 0 0 0,1 0 0 0 0,0 0 0 0 0,-1 1 0 0 0,1-1 0 0 0,0 0 0 0 0,-1 0 0 0 0,1 0 0 0 0,-1 0 0 0 0,0 0 0 0 0,0 0 0 0 0,0 0 0 0 0,0 0 0 0 0,1 0 0 0 0,-1 0 0 0 0,0 0 0 0 0,0 0 0 0 0,0 0 0 0 0,1 0 0 0 0,-1 0 0 0 0,0 0 0 0 0,0 5 0 0 0,0 1 0 0 0,0 1 0 0 0,1-2 0 0 0,-1-1 0 0 0,0-2 0 0 0,0-1 0 0 0,0 0 0 0 0,6-1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18828 7925 16383 0 0,'-5'0'0'0'0,"-7"0"0"0"0,-6 0 0 0 0,-11-5 0 0 0,-10-2 0 0 0,-8-5 0 0 0,-7 0 0 0 0,-4 2 0 0 0,-3-2 0 0 0,-1 0 0 0 0,-4 3 0 0 0,3 2 0 0 0,2 4 0 0 0,7 0 0 0 0,2 3 0 0 0,0 0 0 0 0,3 0 0 0 0,1 1 0 0 0,-2-1 0 0 0,2 1 0 0 0,-1-1 0 0 0,3 0 0 0 0,0 0 0 0 0,1 0 0 0 0,0 0 0 0 0,1 0 0 0 0,-1 0 0 0 0,1 0 0 0 0,4 0 0 0 0,-2 0 0 0 0,1 0 0 0 0,2 0 0 0 0,4 0 0 0 0,2 0 0 0 0,1 0 0 0 0,2-5 0 0 0,0-2 0 0 0,1 1 0 0 0,-1 1 0 0 0,1 1 0 0 0,0 2 0 0 0,-1 1 0 0 0,0 0 0 0 0,1 1 0 0 0,-1 0 0 0 0,0 1 0 0 0,0-1 0 0 0,0 0 0 0 0,1 0 0 0 0,-1 0 0 0 0,0 0 0 0 0,0 0 0 0 0,0 0 0 0 0,0 0 0 0 0,1 0 0 0 0,-1 0 0 0 0,0 0 0 0 0,0 5 0 0 0,-5 2 0 0 0,-1 0 0 0 0,0-2 0 0 0,1 4 0 0 0,1 0 0 0 0,-3-2 0 0 0,-1-1 0 0 0,1-2 0 0 0,2-2 0 0 0,2-1 0 0 0,1-1 0 0 0,2 0 0 0 0,-1-1 0 0 0,2 1 0 0 0,-1-1 0 0 0,1 1 0 0 0,-1 0 0 0 0,1 0 0 0 0,-1 0 0 0 0,0 0 0 0 0,1 0 0 0 0,-1 0 0 0 0,0 0 0 0 0,0 0 0 0 0,0 0 0 0 0,-5 0 0 0 0,-1 0 0 0 0,0 0 0 0 0,1 0 0 0 0,1 0 0 0 0,2 0 0 0 0,1 0 0 0 0,1 5 0 0 0,0 2 0 0 0,0-1 0 0 0,1-1 0 0 0,-1-1 0 0 0,-4-2 0 0 0,-3 0 0 0 0,1-2 0 0 0,1 5 0 0 0,2 2 0 0 0,1-1 0 0 0,0-1 0 0 0,-3-2 0 0 0,-1-1 0 0 0,-1-1 0 0 0,3 0 0 0 0,1 4 0 0 0,1 1 0 0 0,1 1 0 0 0,1-2 0 0 0,0-2 0 0 0,0-1 0 0 0,1-1 0 0 0,-1 0 0 0 0,1-1 0 0 0,-1-1 0 0 0,5 1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20692 5266 16383 0 0,'5'-5'0'0'0,"7"-7"0"0"0,6-6 0 0 0,11-1 0 0 0,4-1 0 0 0,8 2 0 0 0,2-1 0 0 0,-2 3 0 0 0,-12 5 0 0 0,-17 3 0 0 0,-15 3 0 0 0,-13 3 0 0 0,-13 2 0 0 0,-6 0 0 0 0,-9 1 0 0 0,-1 0 0 0 0,-3 0 0 0 0,-3-1 0 0 0,1 1 0 0 0,-1-1 0 0 0,-1 0 0 0 0,-3 0 0 0 0,-1 0 0 0 0,-2 0 0 0 0,4 0 0 0 0,1 0 0 0 0,-1 0 0 0 0,0 0 0 0 0,-8-5 0 0 0,-2-2 0 0 0,-1 1 0 0 0,0 0 0 0 0,2 3 0 0 0,1 0 0 0 0,1 2 0 0 0,0 1 0 0 0,1 0 0 0 0,-4 0 0 0 0,-2 0 0 0 0,0 0 0 0 0,1 6 0 0 0,2 1 0 0 0,1-1 0 0 0,1 4 0 0 0,1 1 0 0 0,1-2 0 0 0,-1 2 0 0 0,1 0 0 0 0,0-2 0 0 0,-1-3 0 0 0,1-2 0 0 0,-1-2 0 0 0,1-1 0 0 0,-1-1 0 0 0,0-1 0 0 0,1 1 0 0 0,-6-1 0 0 0,4 1 0 0 0,1 0 0 0 0,7-1 0 0 0,2-4 0 0 0,4-2 0 0 0,0 1 0 0 0,-1-4 0 0 0,1-1 0 0 0,-1-2 0 0 0,-2 0 0 0 0,-3 2 0 0 0,-3-2 0 0 0,-2 2 0 0 0,-1 2 0 0 0,5-2 0 0 0,0 0 0 0 0,6 3 0 0 0,-1 2 0 0 0,5 3 0 0 0,3 1 0 0 0,4 1 0 0 0,4 1 0 0 0,-4 1 0 0 0,1-1 0 0 0,0 1 0 0 0,2-1 0 0 0,1 0 0 0 0,2 0 0 0 0,0 0 0 0 0,1 0 0 0 0,0 5 0 0 0,1 2 0 0 0,-1 5 0 0 0,1 0 0 0 0,-1-2 0 0 0,1 2 0 0 0,-1 5 0 0 0,0-1 0 0 0,0-3 0 0 0,6 1 0 0 0,0-2 0 0 0,1-2 0 0 0,-2 1 0 0 0,-1 0 0 0 0,-1 2 0 0 0,-2-1 0 0 0,0 3 0 0 0,-1-1 0 0 0,5 2 0 0 0,7-2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16378 5570 16383 0 0,'5'0'0'0'0,"7"0"0"0"0,6 0 0 0 0,5 0 0 0 0,4 0 0 0 0,3 0 0 0 0,0 0 0 0 0,1 0 0 0 0,1 0 0 0 0,4 0 0 0 0,1 0 0 0 0,0 0 0 0 0,3 0 0 0 0,0 0 0 0 0,-1 0 0 0 0,2 0 0 0 0,0 0 0 0 0,-3 0 0 0 0,3 0 0 0 0,0 0 0 0 0,-3 0 0 0 0,3 0 0 0 0,-1 0 0 0 0,3 0 0 0 0,0 0 0 0 0,-3 0 0 0 0,-3 0 0 0 0,-3 0 0 0 0,-2 0 0 0 0,-1 0 0 0 0,-2 0 0 0 0,1 0 0 0 0,-1 0 0 0 0,0 0 0 0 0,1 0 0 0 0,-1 0 0 0 0,1 0 0 0 0,-6 5 0 0 0,-1 2 0 0 0,1-1 0 0 0,0-1 0 0 0,3-1 0 0 0,0-2 0 0 0,2-1 0 0 0,0 0 0 0 0,1-1 0 0 0,0 5 0 0 0,0 1 0 0 0,0 0 0 0 0,0-1 0 0 0,0-1 0 0 0,0-2 0 0 0,0-1 0 0 0,0 0 0 0 0,0-1 0 0 0,-1 0 0 0 0,1-1 0 0 0,0 1 0 0 0,0 0 0 0 0,0 0 0 0 0,-1 0 0 0 0,1-1 0 0 0,0 1 0 0 0,0 0 0 0 0,0 0 0 0 0,0 0 0 0 0,-1 0 0 0 0,1 0 0 0 0,0 0 0 0 0,0 0 0 0 0,0 0 0 0 0,-1 0 0 0 0,1 0 0 0 0,0 0 0 0 0,0 0 0 0 0,0 0 0 0 0,-1 0 0 0 0,1 0 0 0 0,0 0 0 0 0,0 0 0 0 0,0 0 0 0 0,0 0 0 0 0,-1 0 0 0 0,1 0 0 0 0,0 0 0 0 0,0 0 0 0 0,0 0 0 0 0,-1 0 0 0 0,1 0 0 0 0,0 0 0 0 0,0 0 0 0 0,0 0 0 0 0,-1 0 0 0 0,1 0 0 0 0,0 0 0 0 0,0 0 0 0 0,0 0 0 0 0,5 0 0 0 0,1 0 0 0 0,0 0 0 0 0,-1 0 0 0 0,-1 0 0 0 0,-2-5 0 0 0,-1-1 0 0 0,-1-1 0 0 0,0 2 0 0 0,0 1 0 0 0,-1 2 0 0 0,1 1 0 0 0,-1 0 0 0 0,1 1 0 0 0,0 1 0 0 0,-1-1 0 0 0,1 0 0 0 0,0-5 0 0 0,0-1 0 0 0,0-1 0 0 0,0 2 0 0 0,-1 2 0 0 0,1 0 0 0 0,0 2 0 0 0,0 1 0 0 0,0 0 0 0 0,-1-5 0 0 0,1-2 0 0 0,0 1 0 0 0,0 1 0 0 0,-5-3 0 0 0,-2-1 0 0 0,0 1 0 0 0,2 2 0 0 0,-4-2 0 0 0,0-1 0 0 0,1 1 0 0 0,2 3 0 0 0,2-4 0 0 0,2 1 0 0 0,1 1 0 0 0,0 1 0 0 0,1 3 0 0 0,0 1 0 0 0,1 1 0 0 0,-6 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16197 5838 16383 0 0,'-5'0'0'0'0,"-7"0"0"0"0,-12-5 0 0 0,-6-2 0 0 0,-8-4 0 0 0,-9-1 0 0 0,-5 1 0 0 0,-5-1 0 0 0,-2 0 0 0 0,-2 3 0 0 0,0-2 0 0 0,-1 0 0 0 0,6 2 0 0 0,3-1 0 0 0,4-1 0 0 0,6 3 0 0 0,5 2 0 0 0,-1 2 0 0 0,1 2 0 0 0,2 2 0 0 0,-8 0 0 0 0,-2 0 0 0 0,2 1 0 0 0,-12-1 0 0 0,-1 0 0 0 0,4 1 0 0 0,5-1 0 0 0,7 0 0 0 0,4 0 0 0 0,-6 0 0 0 0,-1 0 0 0 0,2 0 0 0 0,3 0 0 0 0,3 0 0 0 0,3 0 0 0 0,1 0 0 0 0,-3 0 0 0 0,-1 0 0 0 0,0 0 0 0 0,2 0 0 0 0,1 5 0 0 0,1 2 0 0 0,1-1 0 0 0,1 4 0 0 0,0 1 0 0 0,1-3 0 0 0,-1-1 0 0 0,1-3 0 0 0,-1-2 0 0 0,0-1 0 0 0,1-1 0 0 0,-1 5 0 0 0,0 2 0 0 0,0-1 0 0 0,6 3 0 0 0,0 2 0 0 0,1-3 0 0 0,-2 3 0 0 0,-1 0 0 0 0,4 3 0 0 0,0-1 0 0 0,4 2 0 0 0,0 5 0 0 0,-2 2 0 0 0,3 4 0 0 0,3 2 0 0 0,5 1 0 0 0,4 1 0 0 0,3 1 0 0 0,1 0 0 0 0,1-1 0 0 0,6 0 0 0 0,2 0 0 0 0,4 0 0 0 0,5 0 0 0 0,6-5 0 0 0,3-2 0 0 0,2-5 0 0 0,2 0 0 0 0,1-3 0 0 0,-1-5 0 0 0,1-3 0 0 0,0-3 0 0 0,-1-3 0 0 0,0-1 0 0 0,0 0 0 0 0,0-1 0 0 0,0 0 0 0 0,0 0 0 0 0,0 1 0 0 0,-1 0 0 0 0,1 0 0 0 0,0-1 0 0 0,0 1 0 0 0,-1 1 0 0 0,1-1 0 0 0,0 0 0 0 0,0 0 0 0 0,0 0 0 0 0,0 0 0 0 0,-1 0 0 0 0,1 0 0 0 0,0 0 0 0 0,0 0 0 0 0,0 0 0 0 0,-1 5 0 0 0,1 1 0 0 0,0 1 0 0 0,0-7 0 0 0,0-3 0 0 0,-1-1 0 0 0,1 0 0 0 0,0 1 0 0 0,-5-5 0 0 0,-2 0 0 0 0,0 1 0 0 0,2-4 0 0 0,1 1 0 0 0,2-4 0 0 0,0 1 0 0 0,2-2 0 0 0,-1 1 0 0 0,1 3 0 0 0,0-2 0 0 0,1 2 0 0 0,-1 2 0 0 0,0 3 0 0 0,-1 2 0 0 0,1-2 0 0 0,0-2 0 0 0,0 2 0 0 0,0 1 0 0 0,0 2 0 0 0,10-9 0 0 0,3-2 0 0 0,-1 1 0 0 0,-1 3 0 0 0,-4 3 0 0 0,-8-3 0 0 0,-3 1 0 0 0,-2 2 0 0 0,1 2 0 0 0,-5-3 0 0 0,0-1 0 0 0,2-3 0 0 0,2 0 0 0 0,2-3 0 0 0,1 2 0 0 0,2-3 0 0 0,0 1 0 0 0,1 4 0 0 0,-4-2 0 0 0,-3 2 0 0 0,1 2 0 0 0,1 4 0 0 0,-9-4 0 0 0,-12 1 0 0 0,-12 1 0 0 0,-9 2 0 0 0,-8 1 0 0 0,-4 3 0 0 0,-2 0 0 0 0,-1 1 0 0 0,0 0 0 0 0,-5 0 0 0 0,-6 1 0 0 0,-1-1 0 0 0,-3 0 0 0 0,-4 0 0 0 0,-3 0 0 0 0,2 1 0 0 0,1-1 0 0 0,3 0 0 0 0,-1-6 0 0 0,4 0 0 0 0,4-1 0 0 0,4 2 0 0 0,-2 1 0 0 0,1 2 0 0 0,1 1 0 0 0,-2 0 0 0 0,-1 1 0 0 0,3 1 0 0 0,-4-1 0 0 0,1 0 0 0 0,2 0 0 0 0,-3 1 0 0 0,0-1 0 0 0,3 0 0 0 0,2 0 0 0 0,3 0 0 0 0,1 0 0 0 0,-4 0 0 0 0,0 0 0 0 0,0 0 0 0 0,1 0 0 0 0,-3 0 0 0 0,0 0 0 0 0,1 0 0 0 0,1 0 0 0 0,-2 0 0 0 0,-1 0 0 0 0,2 0 0 0 0,2 0 0 0 0,2 5 0 0 0,1 1 0 0 0,1 1 0 0 0,1 3 0 0 0,1 1 0 0 0,-1-3 0 0 0,1-1 0 0 0,-1-3 0 0 0,1-2 0 0 0,-1-1 0 0 0,5-1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26961 13061 16383 0 0,'5'-5'0'0'0,"12"-2"0"0"0,8 1 0 0 0,10-5 0 0 0,9 1 0 0 0,7 1 0 0 0,6-2 0 0 0,7 0 0 0 0,-1 2 0 0 0,-2 3 0 0 0,-6 2 0 0 0,-2 2 0 0 0,-5 1 0 0 0,-1 1 0 0 0,-3 1 0 0 0,1-1 0 0 0,3 1 0 0 0,-1-6 0 0 0,1-2 0 0 0,2 1 0 0 0,4 1 0 0 0,-3 1 0 0 0,0 2 0 0 0,-3 1 0 0 0,-1 0 0 0 0,-2 1 0 0 0,-4-5 0 0 0,-4-1 0 0 0,-3 0 0 0 0,-2 1 0 0 0,-2 1 0 0 0,-1 2 0 0 0,0 1 0 0 0,0 1 0 0 0,0 0 0 0 0,1 0 0 0 0,-1 0 0 0 0,1 0 0 0 0,0 1 0 0 0,-1-1 0 0 0,1 0 0 0 0,0 0 0 0 0,0 0 0 0 0,0 0 0 0 0,0 0 0 0 0,-1 0 0 0 0,1 0 0 0 0,0 0 0 0 0,0 5 0 0 0,0 2 0 0 0,-1 4 0 0 0,-4 6 0 0 0,-2 5 0 0 0,1-1 0 0 0,-5 0 0 0 0,-5 3 0 0 0,1-4 0 0 0,-3 1 0 0 0,1-4 0 0 0,5 0 0 0 0,3-2 0 0 0,-6-4 0 0 0,-12-4 0 0 0,-10-3 0 0 0,-10-3 0 0 0,-7 0 0 0 0,-4-2 0 0 0,-3 1 0 0 0,0-1 0 0 0,-1 0 0 0 0,0 1 0 0 0,1-1 0 0 0,0 1 0 0 0,0 0 0 0 0,1 0 0 0 0,0 0 0 0 0,1 0 0 0 0,-1 0 0 0 0,0 0 0 0 0,0 0 0 0 0,1 0 0 0 0,-1 0 0 0 0,0 0 0 0 0,0 0 0 0 0,1 0 0 0 0,-1 0 0 0 0,0 0 0 0 0,0 0 0 0 0,0 0 0 0 0,0 0 0 0 0,1 0 0 0 0,-1 0 0 0 0,0 0 0 0 0,0 0 0 0 0,0 0 0 0 0,1 0 0 0 0,-1 0 0 0 0,0 0 0 0 0,0 0 0 0 0,0 0 0 0 0,1 0 0 0 0,-1 0 0 0 0,0 0 0 0 0,0 0 0 0 0,0 0 0 0 0,0 0 0 0 0,1 0 0 0 0,-1 0 0 0 0,0 0 0 0 0,0 0 0 0 0,0 0 0 0 0,1 0 0 0 0,-1 0 0 0 0,0 0 0 0 0,0 0 0 0 0,0 0 0 0 0,1 0 0 0 0,4 5 0 0 0,2 2 0 0 0,-1 0 0 0 0,0 3 0 0 0,-2 0 0 0 0,-2 4 0 0 0,-1-1 0 0 0,0 3 0 0 0,-1-2 0 0 0,0 2 0 0 0,0-1 0 0 0,0-4 0 0 0,0-4 0 0 0,0-2 0 0 0,0 2 0 0 0,0 0 0 0 0,0 0 0 0 0,1-3 0 0 0,4-1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1T14:49:03.5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23283 7942 16383 0 0,'10'-10'0'0'0,"14"-9"0"0"0,18-6 0 0 0,16-3 0 0 0,15-3 0 0 0,9-1 0 0 0,6 1 0 0 0,-1 4 0 0 0,4 3 0 0 0,-3 4 0 0 0,-11 7 0 0 0,-9 5 0 0 0,-6 4 0 0 0,-3 2 0 0 0,-6 3 0 0 0,-3-1 0 0 0,1 2 0 0 0,-4-1 0 0 0,1-1 0 0 0,2 1 0 0 0,3-1 0 0 0,-3 1 0 0 0,1-1 0 0 0,1 0 0 0 0,-2 0 0 0 0,-1 0 0 0 0,3 0 0 0 0,-4 0 0 0 0,-4 0 0 0 0,1-1 0 0 0,-3 1 0 0 0,2 0 0 0 0,-2 6 0 0 0,-2 0 0 0 0,-4 1 0 0 0,-2-2 0 0 0,-2 4 0 0 0,-2 0 0 0 0,0-2 0 0 0,-1 4 0 0 0,0 0 0 0 0,1-3 0 0 0,-1-2 0 0 0,1 3 0 0 0,-1 0 0 0 0,1-2 0 0 0,0-2 0 0 0,0 4 0 0 0,-1-1 0 0 0,1 5 0 0 0,0-1 0 0 0,0 3 0 0 0,0-1 0 0 0,0 2 0 0 0,4 3 0 0 0,3-1 0 0 0,-1 1 0 0 0,-1-3 0 0 0,-1-3 0 0 0,-2-5 0 0 0,-1-3 0 0 0,-1-3 0 0 0,0-2 0 0 0,0 0 0 0 0,-1-1 0 0 0,1 0 0 0 0,-1 1 0 0 0,1 4 0 0 0,0 3 0 0 0,-1-1 0 0 0,1-1 0 0 0,-5 4 0 0 0,-12 0 0 0 0,-13 3 0 0 0,-12 1 0 0 0,-14 2 0 0 0,-7-1 0 0 0,-4 2 0 0 0,0-1 0 0 0,1-4 0 0 0,1 1 0 0 0,2 0 0 0 0,-3-4 0 0 0,-2 3 0 0 0,2 0 0 0 0,-4-3 0 0 0,0 2 0 0 0,2 1 0 0 0,2-3 0 0 0,2-2 0 0 0,2-3 0 0 0,1-1 0 0 0,1-1 0 0 0,1-1 0 0 0,-1 0 0 0 0,1-1 0 0 0,0 1 0 0 0,-1 0 0 0 0,0-1 0 0 0,1 1 0 0 0,-1 0 0 0 0,0 0 0 0 0,0 0 0 0 0,0 0 0 0 0,-4 0 0 0 0,-3 0 0 0 0,1 0 0 0 0,1 0 0 0 0,1 0 0 0 0,2 0 0 0 0,1 0 0 0 0,1 0 0 0 0,0 0 0 0 0,0 0 0 0 0,1 0 0 0 0,-1 0 0 0 0,-4 0 0 0 0,-3 0 0 0 0,-4 0 0 0 0,-6 0 0 0 0,-4 0 0 0 0,0 0 0 0 0,5 0 0 0 0,-1 0 0 0 0,4 0 0 0 0,3 0 0 0 0,3 0 0 0 0,-1 0 0 0 0,-1 0 0 0 0,-2-5 0 0 0,-1-2 0 0 0,3 1 0 0 0,3 1 0 0 0,2 1 0 0 0,-4 2 0 0 0,1 0 0 0 0,1 2 0 0 0,1 0 0 0 0,2-5 0 0 0,1-1 0 0 0,2 0 0 0 0,0 1 0 0 0,0 1 0 0 0,1 2 0 0 0,-1 1 0 0 0,1 0 0 0 0,-6 1 0 0 0,-1 0 0 0 0,-1 1 0 0 0,2-1 0 0 0,2 0 0 0 0,1 0 0 0 0,1 0 0 0 0,0 1 0 0 0,2-1 0 0 0,-1 0 0 0 0,0 0 0 0 0,1 0 0 0 0,-1 0 0 0 0,1-1 0 0 0,-1 1 0 0 0,0 0 0 0 0,0 0 0 0 0,6 0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0216E-8535-4B55-AFFA-6A14DA770726}" type="datetimeFigureOut">
              <a:t>2026/10/14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619E-F75B-43F1-BF7A-E6DC91785B81}" type="slidenum"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3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" name="Google Shape;6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Albiste </a:t>
            </a:r>
            <a:r>
              <a:rPr lang="en-US" dirty="0" err="1">
                <a:ea typeface="Calibri"/>
                <a:cs typeface="Calibri"/>
              </a:rPr>
              <a:t>apokaliptikoak</a:t>
            </a:r>
            <a:r>
              <a:rPr lang="en-US" dirty="0">
                <a:ea typeface="Calibri"/>
                <a:cs typeface="Calibri"/>
              </a:rPr>
              <a:t>, "</a:t>
            </a:r>
            <a:r>
              <a:rPr lang="en-US" dirty="0" err="1">
                <a:ea typeface="Calibri"/>
                <a:cs typeface="Calibri"/>
              </a:rPr>
              <a:t>adimen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artifizialaren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arriskuez</a:t>
            </a:r>
            <a:r>
              <a:rPr lang="en-US" dirty="0">
                <a:ea typeface="Calibri"/>
                <a:cs typeface="Calibri"/>
              </a:rPr>
              <a:t>" </a:t>
            </a:r>
            <a:r>
              <a:rPr lang="en-US" dirty="0" err="1">
                <a:ea typeface="Calibri"/>
                <a:cs typeface="Calibri"/>
              </a:rPr>
              <a:t>hitz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egiten</a:t>
            </a:r>
            <a:br>
              <a:rPr lang="en-US" dirty="0">
                <a:ea typeface="Calibri"/>
                <a:cs typeface="+mn-lt"/>
              </a:rPr>
            </a:br>
            <a:r>
              <a:rPr lang="en-US" dirty="0" err="1">
                <a:ea typeface="Calibri"/>
                <a:cs typeface="Calibri"/>
              </a:rPr>
              <a:t>Horiek</a:t>
            </a:r>
            <a:r>
              <a:rPr lang="en-US" dirty="0">
                <a:ea typeface="Calibri"/>
                <a:cs typeface="Calibri"/>
              </a:rPr>
              <a:t> al </a:t>
            </a:r>
            <a:r>
              <a:rPr lang="en-US" dirty="0" err="1">
                <a:ea typeface="Calibri"/>
                <a:cs typeface="Calibri"/>
              </a:rPr>
              <a:t>dira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kezka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nagus</a:t>
            </a:r>
            <a:r>
              <a:rPr lang="en-US" dirty="0">
                <a:ea typeface="Calibri"/>
                <a:cs typeface="Calibri"/>
              </a:rPr>
              <a:t>iak?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7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Adimen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artifizialaren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ezarketan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aurkitzen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ari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garen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arazo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nagusiak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beste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batzuk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dira</a:t>
            </a:r>
            <a:r>
              <a:rPr lang="en-US" dirty="0">
                <a:ea typeface="Calibri"/>
                <a:cs typeface="Calibri"/>
              </a:rPr>
              <a:t>.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</a:t>
            </a:r>
            <a:r>
              <a:rPr lang="en-US" dirty="0" err="1">
                <a:ea typeface="Calibri"/>
                <a:cs typeface="Calibri"/>
              </a:rPr>
              <a:t>Adibidez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kostua</a:t>
            </a:r>
            <a:r>
              <a:rPr lang="en-US" dirty="0">
                <a:ea typeface="Calibri"/>
                <a:cs typeface="Calibri"/>
              </a:rPr>
              <a:t>. </a:t>
            </a:r>
            <a:r>
              <a:rPr lang="en-US" dirty="0" err="1">
                <a:ea typeface="Calibri"/>
                <a:cs typeface="Calibri"/>
              </a:rPr>
              <a:t>Arrakala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digitala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01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F679B-206A-F353-6524-497238F8A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BAD83C-128E-C2F2-C233-C7D3D0BD0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D736E-616B-38E4-1573-978577E8E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Adimen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artifizialaren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ezarketan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aurkitzen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ari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garen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arazo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nagusiak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beste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batzuk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dira</a:t>
            </a:r>
            <a:r>
              <a:rPr lang="en-US" dirty="0">
                <a:ea typeface="Calibri"/>
                <a:cs typeface="Calibri"/>
              </a:rPr>
              <a:t>.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</a:t>
            </a:r>
            <a:r>
              <a:rPr lang="en-US" dirty="0" err="1">
                <a:ea typeface="Calibri"/>
                <a:cs typeface="Calibri"/>
              </a:rPr>
              <a:t>Adibidez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kostua</a:t>
            </a:r>
            <a:r>
              <a:rPr lang="en-US" dirty="0">
                <a:ea typeface="Calibri"/>
                <a:cs typeface="Calibri"/>
              </a:rPr>
              <a:t>. </a:t>
            </a:r>
            <a:r>
              <a:rPr lang="en-US" dirty="0" err="1">
                <a:ea typeface="Calibri"/>
                <a:cs typeface="Calibri"/>
              </a:rPr>
              <a:t>Arrakala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digitala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F0B9B-11E5-D95A-0C5F-DB6662B62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40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Euskerazko izenen, abizenen, kale-izenen, daten etab... detekzioa: %73 tik %97ra  hobetu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0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Europan</a:t>
            </a:r>
            <a:r>
              <a:rPr lang="en-US" dirty="0">
                <a:ea typeface="Calibri"/>
                <a:cs typeface="Calibri"/>
              </a:rPr>
              <a:t>, Mistral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4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Euskal </a:t>
            </a:r>
            <a:r>
              <a:rPr lang="en-US" dirty="0" err="1">
                <a:ea typeface="Calibri"/>
                <a:cs typeface="Calibri"/>
              </a:rPr>
              <a:t>Herrian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Latxa</a:t>
            </a:r>
            <a:br>
              <a:rPr lang="en-US" dirty="0"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</a:t>
            </a:r>
            <a:r>
              <a:rPr lang="en-US" dirty="0" err="1">
                <a:ea typeface="Calibri"/>
                <a:cs typeface="Calibri"/>
              </a:rPr>
              <a:t>Jatorrian</a:t>
            </a:r>
            <a:r>
              <a:rPr lang="en-US" dirty="0">
                <a:ea typeface="Calibri"/>
                <a:cs typeface="Calibri"/>
              </a:rPr>
              <a:t>, Llama </a:t>
            </a:r>
            <a:r>
              <a:rPr lang="en-US" dirty="0" err="1">
                <a:ea typeface="Calibri"/>
                <a:cs typeface="Calibri"/>
              </a:rPr>
              <a:t>ereduan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oinarrituta</a:t>
            </a:r>
            <a:r>
              <a:rPr lang="en-US" dirty="0">
                <a:ea typeface="Calibri"/>
                <a:cs typeface="Calibri"/>
              </a:rPr>
              <a:t> (Meta)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Orain </a:t>
            </a:r>
            <a:r>
              <a:rPr lang="en-US" dirty="0" err="1">
                <a:ea typeface="Calibri"/>
                <a:cs typeface="Calibri"/>
              </a:rPr>
              <a:t>beste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bertsio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batzuk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joan</a:t>
            </a:r>
            <a:r>
              <a:rPr lang="en-US" dirty="0">
                <a:ea typeface="Calibri"/>
                <a:cs typeface="Calibri"/>
              </a:rPr>
              <a:t> da </a:t>
            </a:r>
            <a:r>
              <a:rPr lang="en-US" dirty="0" err="1">
                <a:ea typeface="Calibri"/>
                <a:cs typeface="Calibri"/>
              </a:rPr>
              <a:t>argitaratzen</a:t>
            </a:r>
            <a:r>
              <a:rPr lang="en-US" dirty="0">
                <a:ea typeface="Calibri"/>
                <a:cs typeface="Calibri"/>
              </a:rPr>
              <a:t> (Qwen-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oinarrituak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adibidez</a:t>
            </a:r>
            <a:r>
              <a:rPr lang="en-US" dirty="0">
                <a:ea typeface="Calibri"/>
                <a:cs typeface="Calibri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7619E-F75B-43F1-BF7A-E6DC91785B81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11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BAB39-4235-E0FB-A6C3-34EF6286D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48AEC-814E-D820-C701-5A8E6505A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A24F2-FCD7-C3F0-8B83-493A5B9B0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Euskal </a:t>
            </a:r>
            <a:r>
              <a:rPr lang="en-US" dirty="0" err="1">
                <a:ea typeface="Calibri"/>
                <a:cs typeface="Calibri"/>
              </a:rPr>
              <a:t>Herrian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Latxa</a:t>
            </a:r>
            <a:br>
              <a:rPr lang="en-US" dirty="0"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</a:t>
            </a:r>
            <a:r>
              <a:rPr lang="en-US" dirty="0" err="1">
                <a:ea typeface="Calibri"/>
                <a:cs typeface="Calibri"/>
              </a:rPr>
              <a:t>Jatorrian</a:t>
            </a:r>
            <a:r>
              <a:rPr lang="en-US" dirty="0">
                <a:ea typeface="Calibri"/>
                <a:cs typeface="Calibri"/>
              </a:rPr>
              <a:t>, Llama </a:t>
            </a:r>
            <a:r>
              <a:rPr lang="en-US" dirty="0" err="1">
                <a:ea typeface="Calibri"/>
                <a:cs typeface="Calibri"/>
              </a:rPr>
              <a:t>ereduan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oinarrituta</a:t>
            </a:r>
            <a:r>
              <a:rPr lang="en-US" dirty="0">
                <a:ea typeface="Calibri"/>
                <a:cs typeface="Calibri"/>
              </a:rPr>
              <a:t> (Meta)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- Orain </a:t>
            </a:r>
            <a:r>
              <a:rPr lang="en-US" dirty="0" err="1">
                <a:ea typeface="Calibri"/>
                <a:cs typeface="Calibri"/>
              </a:rPr>
              <a:t>beste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bertsio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batzuk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joan</a:t>
            </a:r>
            <a:r>
              <a:rPr lang="en-US" dirty="0">
                <a:ea typeface="Calibri"/>
                <a:cs typeface="Calibri"/>
              </a:rPr>
              <a:t> da </a:t>
            </a:r>
            <a:r>
              <a:rPr lang="en-US" dirty="0" err="1">
                <a:ea typeface="Calibri"/>
                <a:cs typeface="Calibri"/>
              </a:rPr>
              <a:t>argitaratzen</a:t>
            </a:r>
            <a:r>
              <a:rPr lang="en-US" dirty="0">
                <a:ea typeface="Calibri"/>
                <a:cs typeface="Calibri"/>
              </a:rPr>
              <a:t> (Qwen-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oinarrituak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adibidez</a:t>
            </a:r>
            <a:r>
              <a:rPr lang="en-US" dirty="0">
                <a:ea typeface="Calibri"/>
                <a:cs typeface="Calibri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49E80-0C28-723A-84FA-3D77D8997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87619E-F75B-43F1-BF7A-E6DC91785B8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87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-Izenburua">
  <p:cSld name="0-Izenburu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2619320" y="1868344"/>
            <a:ext cx="6765982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ource Sans Pro"/>
              <a:buNone/>
              <a:defRPr sz="5000" b="1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828799" y="5042534"/>
            <a:ext cx="8534400" cy="33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8737601" y="616530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‹zk.›</a:t>
            </a:fld>
            <a:endParaRPr/>
          </a:p>
        </p:txBody>
      </p:sp>
      <p:cxnSp>
        <p:nvCxnSpPr>
          <p:cNvPr id="21" name="Google Shape;21;p6"/>
          <p:cNvCxnSpPr/>
          <p:nvPr/>
        </p:nvCxnSpPr>
        <p:spPr>
          <a:xfrm>
            <a:off x="622679" y="5373216"/>
            <a:ext cx="1094664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" name="Google Shape;2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C4B06A1-840C-BDF5-B105-C5D0B2F422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136358"/>
            <a:ext cx="10383532" cy="94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4659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‹zk.›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customXml" Target="../ink/ink4.xml"/><Relationship Id="rId18" Type="http://schemas.openxmlformats.org/officeDocument/2006/relationships/image" Target="../media/image120.png"/><Relationship Id="rId3" Type="http://schemas.openxmlformats.org/officeDocument/2006/relationships/image" Target="../media/image7.png"/><Relationship Id="rId21" Type="http://schemas.openxmlformats.org/officeDocument/2006/relationships/image" Target="../media/image1.jpg"/><Relationship Id="rId7" Type="http://schemas.openxmlformats.org/officeDocument/2006/relationships/customXml" Target="../ink/ink1.xml"/><Relationship Id="rId12" Type="http://schemas.openxmlformats.org/officeDocument/2006/relationships/image" Target="../media/image90.png"/><Relationship Id="rId17" Type="http://schemas.openxmlformats.org/officeDocument/2006/relationships/customXml" Target="../ink/ink6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customXml" Target="../ink/ink3.xml"/><Relationship Id="rId5" Type="http://schemas.openxmlformats.org/officeDocument/2006/relationships/image" Target="../media/image9.png"/><Relationship Id="rId15" Type="http://schemas.openxmlformats.org/officeDocument/2006/relationships/customXml" Target="../ink/ink5.xml"/><Relationship Id="rId10" Type="http://schemas.openxmlformats.org/officeDocument/2006/relationships/image" Target="../media/image80.png"/><Relationship Id="rId19" Type="http://schemas.openxmlformats.org/officeDocument/2006/relationships/customXml" Target="../ink/ink7.xml"/><Relationship Id="rId4" Type="http://schemas.openxmlformats.org/officeDocument/2006/relationships/image" Target="../media/image8.png"/><Relationship Id="rId9" Type="http://schemas.openxmlformats.org/officeDocument/2006/relationships/customXml" Target="../ink/ink2.xml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mailto:miren.etxeberria@adibidea.e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s://github.com/k2-fsa/OmniVoice" TargetMode="External"/><Relationship Id="rId7" Type="http://schemas.openxmlformats.org/officeDocument/2006/relationships/image" Target="../media/image1.jpg"/><Relationship Id="rId2" Type="http://schemas.openxmlformats.org/officeDocument/2006/relationships/hyperlink" Target="https://itzune.eus/basque-piper-t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ggingface.co/xezpeleta/parakeet-tdt-0.6b-v3-basque-sherpa-onnx" TargetMode="External"/><Relationship Id="rId5" Type="http://schemas.openxmlformats.org/officeDocument/2006/relationships/hyperlink" Target="https://huggingface.co/xezpeleta/whisper-large-v3-eu" TargetMode="Externa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.jp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781744" y="2132857"/>
            <a:ext cx="1044116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5000" b="1" dirty="0" err="1">
                <a:solidFill>
                  <a:srgbClr val="D97757"/>
                </a:solidFill>
                <a:latin typeface="Source Sans Pro"/>
                <a:ea typeface="Source Sans Pro"/>
              </a:rPr>
              <a:t>Adimen</a:t>
            </a:r>
            <a:r>
              <a:rPr lang="es-ES" sz="5000" b="1" dirty="0">
                <a:solidFill>
                  <a:srgbClr val="D97757"/>
                </a:solidFill>
                <a:latin typeface="Source Sans Pro"/>
                <a:ea typeface="Source Sans Pro"/>
              </a:rPr>
              <a:t> </a:t>
            </a:r>
            <a:r>
              <a:rPr lang="es-ES" sz="5000" b="1" dirty="0" err="1">
                <a:solidFill>
                  <a:srgbClr val="D97757"/>
                </a:solidFill>
                <a:latin typeface="Source Sans Pro"/>
                <a:ea typeface="Source Sans Pro"/>
              </a:rPr>
              <a:t>Artifiziala</a:t>
            </a:r>
            <a:r>
              <a:rPr lang="es-ES" sz="5000" b="1" dirty="0">
                <a:solidFill>
                  <a:srgbClr val="D97757"/>
                </a:solidFill>
                <a:latin typeface="Source Sans Pro"/>
                <a:ea typeface="Source Sans Pro"/>
              </a:rPr>
              <a:t> eta Euskara</a:t>
            </a:r>
            <a:br>
              <a:rPr lang="en-US" sz="1400" dirty="0"/>
            </a:br>
            <a:r>
              <a:rPr lang="es-ES" sz="5000" b="1" dirty="0" err="1">
                <a:latin typeface="Source Sans Pro"/>
                <a:ea typeface="Source Sans Pro"/>
              </a:rPr>
              <a:t>Hizkelan</a:t>
            </a:r>
            <a:r>
              <a:rPr lang="es-ES" sz="5000" b="1" dirty="0">
                <a:latin typeface="Source Sans Pro"/>
                <a:ea typeface="Source Sans Pro"/>
              </a:rPr>
              <a:t> 2026</a:t>
            </a:r>
          </a:p>
        </p:txBody>
      </p:sp>
      <p:sp>
        <p:nvSpPr>
          <p:cNvPr id="71" name="Google Shape;71;p1"/>
          <p:cNvSpPr txBox="1">
            <a:spLocks noGrp="1"/>
          </p:cNvSpPr>
          <p:nvPr>
            <p:ph type="sldNum" idx="12"/>
          </p:nvPr>
        </p:nvSpPr>
        <p:spPr>
          <a:xfrm>
            <a:off x="8740575" y="6232228"/>
            <a:ext cx="284443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>
                <a:latin typeface="Source Sans Pro"/>
                <a:ea typeface="Source Sans Pro"/>
                <a:cs typeface="Source Sans Pro"/>
                <a:sym typeface="Source Sans Pro"/>
              </a:rPr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1</a:t>
            </a:fld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77134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DA8659-892A-7E42-D064-593C01CD2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3"/>
          <a:stretch>
            <a:fillRect/>
          </a:stretch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Imagen 9" descr="Iconos, Logos, Símbolos de Chat gpt - Descarga Gratuita PNG, SVG">
            <a:extLst>
              <a:ext uri="{FF2B5EF4-FFF2-40B4-BE49-F238E27FC236}">
                <a16:creationId xmlns:a16="http://schemas.microsoft.com/office/drawing/2014/main" id="{93E4A030-DA0F-DBBC-3994-DEDDD205C4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0" r="3266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0646F-7BCE-2C36-B413-3662B1A98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8204" y="6356350"/>
            <a:ext cx="164559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mtClean="0">
                <a:solidFill>
                  <a:srgbClr val="FFFFFF"/>
                </a:solidFill>
              </a:rPr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Google Shape;22;p6">
            <a:extLst>
              <a:ext uri="{FF2B5EF4-FFF2-40B4-BE49-F238E27FC236}">
                <a16:creationId xmlns:a16="http://schemas.microsoft.com/office/drawing/2014/main" id="{CAC01D66-ED46-090E-5FD4-AF99BDCA77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95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773736AE-F17A-D193-2EB7-2A1FEB5A27A3}"/>
              </a:ext>
            </a:extLst>
          </p:cNvPr>
          <p:cNvGrpSpPr/>
          <p:nvPr/>
        </p:nvGrpSpPr>
        <p:grpSpPr>
          <a:xfrm>
            <a:off x="619183" y="913753"/>
            <a:ext cx="3881637" cy="3613280"/>
            <a:chOff x="953185" y="1544593"/>
            <a:chExt cx="3323141" cy="3036102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3ABCE85E-198F-BC19-F00E-F75A5AE4C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10858" r="11011" b="34531"/>
            <a:stretch>
              <a:fillRect/>
            </a:stretch>
          </p:blipFill>
          <p:spPr>
            <a:xfrm>
              <a:off x="953185" y="1544593"/>
              <a:ext cx="3323141" cy="3036102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14DF42F7-7818-D3D0-55F1-CB9A52A9E85B}"/>
                </a:ext>
              </a:extLst>
            </p:cNvPr>
            <p:cNvSpPr/>
            <p:nvPr/>
          </p:nvSpPr>
          <p:spPr>
            <a:xfrm>
              <a:off x="953185" y="1544593"/>
              <a:ext cx="3323141" cy="3036102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393D46-916E-37B2-0CEE-8746D3B6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17" y="2489599"/>
            <a:ext cx="10515600" cy="1325563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Eta </a:t>
            </a:r>
            <a:r>
              <a:rPr lang="en-US" sz="32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euskaraz</a:t>
            </a:r>
            <a:r>
              <a:rPr lang="en-US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  <a:endParaRPr lang="en-US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Content Placeholder 4" descr="A screenshot of a chat&#10;&#10;AI-generated content may be incorrect.">
            <a:extLst>
              <a:ext uri="{FF2B5EF4-FFF2-40B4-BE49-F238E27FC236}">
                <a16:creationId xmlns:a16="http://schemas.microsoft.com/office/drawing/2014/main" id="{137280B8-F237-B60A-B046-CC5D1436C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1203" y="913753"/>
            <a:ext cx="5026047" cy="55049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6289C-67A1-1E4E-4E3E-96CA7FC9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s-ES"/>
          </a:p>
        </p:txBody>
      </p:sp>
      <p:pic>
        <p:nvPicPr>
          <p:cNvPr id="11" name="Google Shape;22;p6">
            <a:extLst>
              <a:ext uri="{FF2B5EF4-FFF2-40B4-BE49-F238E27FC236}">
                <a16:creationId xmlns:a16="http://schemas.microsoft.com/office/drawing/2014/main" id="{D63226C5-75F8-91CD-D273-4BA86FD9DA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647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aiz_albistea.png">
            <a:extLst>
              <a:ext uri="{FF2B5EF4-FFF2-40B4-BE49-F238E27FC236}">
                <a16:creationId xmlns:a16="http://schemas.microsoft.com/office/drawing/2014/main" id="{4225F67C-BEAE-EA25-59D5-0BBBF4789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75" b="49597"/>
          <a:stretch>
            <a:fillRect/>
          </a:stretch>
        </p:blipFill>
        <p:spPr>
          <a:xfrm>
            <a:off x="522001" y="1283051"/>
            <a:ext cx="7159765" cy="1574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center_for_ai_safety_albistea_extinction.png">
            <a:extLst>
              <a:ext uri="{FF2B5EF4-FFF2-40B4-BE49-F238E27FC236}">
                <a16:creationId xmlns:a16="http://schemas.microsoft.com/office/drawing/2014/main" id="{C0F9D878-4E37-0650-FE39-EC146EFD0B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14" t="34146" r="3975" b="37282"/>
          <a:stretch>
            <a:fillRect/>
          </a:stretch>
        </p:blipFill>
        <p:spPr>
          <a:xfrm>
            <a:off x="2551793" y="2801124"/>
            <a:ext cx="9118206" cy="1031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orain_albistea.png">
            <a:extLst>
              <a:ext uri="{FF2B5EF4-FFF2-40B4-BE49-F238E27FC236}">
                <a16:creationId xmlns:a16="http://schemas.microsoft.com/office/drawing/2014/main" id="{46CD471A-B9A1-8CEF-CCAC-AF1D295078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21" r="12785" b="29460"/>
          <a:stretch>
            <a:fillRect/>
          </a:stretch>
        </p:blipFill>
        <p:spPr>
          <a:xfrm>
            <a:off x="6502400" y="4137025"/>
            <a:ext cx="4505322" cy="2156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fortune_bioweapons_albistea.png">
            <a:extLst>
              <a:ext uri="{FF2B5EF4-FFF2-40B4-BE49-F238E27FC236}">
                <a16:creationId xmlns:a16="http://schemas.microsoft.com/office/drawing/2014/main" id="{9BB91241-7404-470C-2C32-980DE643FB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03" t="23340" r="53070" b="41746"/>
          <a:stretch>
            <a:fillRect/>
          </a:stretch>
        </p:blipFill>
        <p:spPr>
          <a:xfrm>
            <a:off x="1295400" y="4046162"/>
            <a:ext cx="5091413" cy="2341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585E057-D922-A8CB-BE4F-D423DC57D2E8}"/>
                  </a:ext>
                </a:extLst>
              </p14:cNvPr>
              <p14:cNvContentPartPr/>
              <p14:nvPr/>
            </p14:nvContentPartPr>
            <p14:xfrm>
              <a:off x="2394517" y="6149483"/>
              <a:ext cx="1844778" cy="7639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585E057-D922-A8CB-BE4F-D423DC57D2E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40883" y="6041891"/>
                <a:ext cx="1952405" cy="2912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9AC942B-235B-602E-B5EC-F6FB3D0654BB}"/>
                  </a:ext>
                </a:extLst>
              </p14:cNvPr>
              <p14:cNvContentPartPr/>
              <p14:nvPr/>
            </p14:nvContentPartPr>
            <p14:xfrm>
              <a:off x="4798570" y="3197607"/>
              <a:ext cx="1490612" cy="54578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9AC942B-235B-602E-B5EC-F6FB3D0654B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44588" y="3090591"/>
                <a:ext cx="1598215" cy="2682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DAD0D7E-296F-0284-4751-C12D364ADC60}"/>
                  </a:ext>
                </a:extLst>
              </p14:cNvPr>
              <p14:cNvContentPartPr/>
              <p14:nvPr/>
            </p14:nvContentPartPr>
            <p14:xfrm>
              <a:off x="5511448" y="2070400"/>
              <a:ext cx="1623584" cy="89202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DAD0D7E-296F-0284-4751-C12D364ADC6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57820" y="1962928"/>
                <a:ext cx="1731199" cy="3037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18468D9-6742-1DCA-02D2-D4AFD8A94342}"/>
                  </a:ext>
                </a:extLst>
              </p14:cNvPr>
              <p14:cNvContentPartPr/>
              <p14:nvPr/>
            </p14:nvContentPartPr>
            <p14:xfrm>
              <a:off x="4795098" y="2082269"/>
              <a:ext cx="1554830" cy="65464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18468D9-6742-1DCA-02D2-D4AFD8A943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41111" y="1974951"/>
                <a:ext cx="1662444" cy="279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9639563-B81A-0A68-E243-10C26DC13E9B}"/>
                  </a:ext>
                </a:extLst>
              </p14:cNvPr>
              <p14:cNvContentPartPr/>
              <p14:nvPr/>
            </p14:nvContentPartPr>
            <p14:xfrm>
              <a:off x="3762850" y="2329102"/>
              <a:ext cx="859995" cy="243476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9639563-B81A-0A68-E243-10C26DC13E9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08875" y="2221210"/>
                <a:ext cx="967584" cy="458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483EBB4-1CB1-F7E7-7C6E-3985B75BB3DC}"/>
                  </a:ext>
                </a:extLst>
              </p14:cNvPr>
              <p14:cNvContentPartPr/>
              <p14:nvPr/>
            </p14:nvContentPartPr>
            <p14:xfrm>
              <a:off x="9777210" y="5268978"/>
              <a:ext cx="781711" cy="150318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483EBB4-1CB1-F7E7-7C6E-3985B75BB3D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23224" y="5161711"/>
                <a:ext cx="889322" cy="3652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AD10F17-0BB0-63C5-ADCC-830267DEDF13}"/>
                  </a:ext>
                </a:extLst>
              </p14:cNvPr>
              <p14:cNvContentPartPr/>
              <p14:nvPr/>
            </p14:nvContentPartPr>
            <p14:xfrm>
              <a:off x="8285408" y="3142574"/>
              <a:ext cx="1098150" cy="195767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AD10F17-0BB0-63C5-ADCC-830267DEDF1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231418" y="3034812"/>
                <a:ext cx="1205769" cy="410931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C267338-7E91-A7FA-552E-B71A37D8271B}"/>
              </a:ext>
            </a:extLst>
          </p:cNvPr>
          <p:cNvSpPr txBox="1"/>
          <p:nvPr/>
        </p:nvSpPr>
        <p:spPr>
          <a:xfrm>
            <a:off x="1159098" y="354169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Adimen Artifiziala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denon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ahotan</a:t>
            </a:r>
            <a:endParaRPr lang="en-US" sz="3200" b="1" dirty="0">
              <a:solidFill>
                <a:srgbClr val="D977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" name="Google Shape;22;p6">
            <a:extLst>
              <a:ext uri="{FF2B5EF4-FFF2-40B4-BE49-F238E27FC236}">
                <a16:creationId xmlns:a16="http://schemas.microsoft.com/office/drawing/2014/main" id="{75BC925E-E307-B547-7213-B0AEF0ACCEE3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3D6F2AE-6168-63DB-2D18-2389E48B57EC}"/>
              </a:ext>
            </a:extLst>
          </p:cNvPr>
          <p:cNvSpPr txBox="1"/>
          <p:nvPr/>
        </p:nvSpPr>
        <p:spPr>
          <a:xfrm>
            <a:off x="1159098" y="289775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Bestelako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arazoak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EDAD9-A0AB-9E86-89FA-2493AF3E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2" name="Paralelogramo 1">
            <a:extLst>
              <a:ext uri="{FF2B5EF4-FFF2-40B4-BE49-F238E27FC236}">
                <a16:creationId xmlns:a16="http://schemas.microsoft.com/office/drawing/2014/main" id="{ED2B84D1-E054-E3DC-392B-4998D2CFCB4D}"/>
              </a:ext>
            </a:extLst>
          </p:cNvPr>
          <p:cNvSpPr/>
          <p:nvPr/>
        </p:nvSpPr>
        <p:spPr>
          <a:xfrm>
            <a:off x="1655805" y="2174788"/>
            <a:ext cx="3031524" cy="2265406"/>
          </a:xfrm>
          <a:prstGeom prst="parallelogram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Kostua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6" name="Paralelogramo 5">
            <a:extLst>
              <a:ext uri="{FF2B5EF4-FFF2-40B4-BE49-F238E27FC236}">
                <a16:creationId xmlns:a16="http://schemas.microsoft.com/office/drawing/2014/main" id="{54E7DFC1-2FA2-9035-F7A9-1AD88B0DC824}"/>
              </a:ext>
            </a:extLst>
          </p:cNvPr>
          <p:cNvSpPr/>
          <p:nvPr/>
        </p:nvSpPr>
        <p:spPr>
          <a:xfrm>
            <a:off x="6713361" y="2183104"/>
            <a:ext cx="3031524" cy="2265406"/>
          </a:xfrm>
          <a:prstGeom prst="parallelogram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Menpekotasuna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F06C981A-54D4-2D83-D19F-89C296325F2C}"/>
              </a:ext>
            </a:extLst>
          </p:cNvPr>
          <p:cNvSpPr/>
          <p:nvPr/>
        </p:nvSpPr>
        <p:spPr>
          <a:xfrm>
            <a:off x="4192584" y="2174788"/>
            <a:ext cx="3031524" cy="2265406"/>
          </a:xfrm>
          <a:prstGeom prst="parallelogram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Pribatutasuna</a:t>
            </a:r>
            <a:endParaRPr lang="es-ES" dirty="0">
              <a:solidFill>
                <a:schemeClr val="accent2"/>
              </a:solidFill>
            </a:endParaRPr>
          </a:p>
        </p:txBody>
      </p:sp>
      <p:pic>
        <p:nvPicPr>
          <p:cNvPr id="11" name="Google Shape;22;p6">
            <a:extLst>
              <a:ext uri="{FF2B5EF4-FFF2-40B4-BE49-F238E27FC236}">
                <a16:creationId xmlns:a16="http://schemas.microsoft.com/office/drawing/2014/main" id="{7DAE63C6-0037-42B6-6140-37C891597A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5A7AADDC-0EFA-A7CF-B713-4629E0B2187A}"/>
              </a:ext>
            </a:extLst>
          </p:cNvPr>
          <p:cNvGrpSpPr/>
          <p:nvPr/>
        </p:nvGrpSpPr>
        <p:grpSpPr>
          <a:xfrm>
            <a:off x="1659922" y="1855571"/>
            <a:ext cx="8089080" cy="3062418"/>
            <a:chOff x="1659922" y="1855571"/>
            <a:chExt cx="8089080" cy="3062418"/>
          </a:xfrm>
        </p:grpSpPr>
        <p:sp>
          <p:nvSpPr>
            <p:cNvPr id="17" name="Paralelogramo 16">
              <a:extLst>
                <a:ext uri="{FF2B5EF4-FFF2-40B4-BE49-F238E27FC236}">
                  <a16:creationId xmlns:a16="http://schemas.microsoft.com/office/drawing/2014/main" id="{0DD3A3DB-8472-84F2-6906-5737686703C9}"/>
                </a:ext>
              </a:extLst>
            </p:cNvPr>
            <p:cNvSpPr/>
            <p:nvPr/>
          </p:nvSpPr>
          <p:spPr>
            <a:xfrm>
              <a:off x="6717478" y="2187221"/>
              <a:ext cx="3031524" cy="2265406"/>
            </a:xfrm>
            <a:prstGeom prst="parallelogram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>
                  <a:solidFill>
                    <a:schemeClr val="bg2">
                      <a:lumMod val="90000"/>
                    </a:schemeClr>
                  </a:solidFill>
                </a:rPr>
                <a:t>Menpekotasuna</a:t>
              </a:r>
              <a:endParaRPr lang="es-ES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124F130A-77BA-EAE3-B9AF-9410803BA6E9}"/>
                </a:ext>
              </a:extLst>
            </p:cNvPr>
            <p:cNvGrpSpPr/>
            <p:nvPr/>
          </p:nvGrpSpPr>
          <p:grpSpPr>
            <a:xfrm>
              <a:off x="1659922" y="1855571"/>
              <a:ext cx="5949548" cy="3062418"/>
              <a:chOff x="1659922" y="1855571"/>
              <a:chExt cx="5949548" cy="3062418"/>
            </a:xfrm>
          </p:grpSpPr>
          <p:sp>
            <p:nvSpPr>
              <p:cNvPr id="15" name="Paralelogramo 14">
                <a:extLst>
                  <a:ext uri="{FF2B5EF4-FFF2-40B4-BE49-F238E27FC236}">
                    <a16:creationId xmlns:a16="http://schemas.microsoft.com/office/drawing/2014/main" id="{30C5FAED-8F81-60E8-EA8B-AA93D2CB8880}"/>
                  </a:ext>
                </a:extLst>
              </p:cNvPr>
              <p:cNvSpPr/>
              <p:nvPr/>
            </p:nvSpPr>
            <p:spPr>
              <a:xfrm>
                <a:off x="1659922" y="2178905"/>
                <a:ext cx="3031524" cy="2265406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 err="1">
                    <a:solidFill>
                      <a:schemeClr val="bg2">
                        <a:lumMod val="90000"/>
                      </a:schemeClr>
                    </a:solidFill>
                  </a:rPr>
                  <a:t>Kostua</a:t>
                </a:r>
                <a:endParaRPr lang="es-ES" dirty="0">
                  <a:solidFill>
                    <a:schemeClr val="bg2">
                      <a:lumMod val="90000"/>
                    </a:schemeClr>
                  </a:solidFill>
                </a:endParaRPr>
              </a:p>
            </p:txBody>
          </p:sp>
          <p:sp>
            <p:nvSpPr>
              <p:cNvPr id="13" name="Paralelogramo 12">
                <a:extLst>
                  <a:ext uri="{FF2B5EF4-FFF2-40B4-BE49-F238E27FC236}">
                    <a16:creationId xmlns:a16="http://schemas.microsoft.com/office/drawing/2014/main" id="{FE9B1730-C551-2BED-728D-0047A4EA0673}"/>
                  </a:ext>
                </a:extLst>
              </p:cNvPr>
              <p:cNvSpPr/>
              <p:nvPr/>
            </p:nvSpPr>
            <p:spPr>
              <a:xfrm>
                <a:off x="3328092" y="1855571"/>
                <a:ext cx="4281378" cy="3062418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800" b="1" dirty="0" err="1">
                    <a:solidFill>
                      <a:schemeClr val="accent2"/>
                    </a:solidFill>
                  </a:rPr>
                  <a:t>Pribatutasuna</a:t>
                </a:r>
                <a:endParaRPr lang="es-ES" sz="2800" b="1" dirty="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622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E00B6E-AE60-64F2-E68E-E37499B59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8E4860-D604-4D1D-23AB-BA052A948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6C60A8-80EB-E883-BF6A-53228DA296F3}"/>
              </a:ext>
            </a:extLst>
          </p:cNvPr>
          <p:cNvSpPr/>
          <p:nvPr/>
        </p:nvSpPr>
        <p:spPr>
          <a:xfrm>
            <a:off x="3049" y="0"/>
            <a:ext cx="12188952" cy="6565359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0A587-4FDF-24FD-BA85-D1243727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30EA680-D336-4FF7-8B7A-9848BB0A1C32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1" name="Google Shape;22;p6">
            <a:extLst>
              <a:ext uri="{FF2B5EF4-FFF2-40B4-BE49-F238E27FC236}">
                <a16:creationId xmlns:a16="http://schemas.microsoft.com/office/drawing/2014/main" id="{178A57AC-7B7B-70F0-ED31-D5554566AE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557349-7A40-31EB-427A-1676BCF600E8}"/>
              </a:ext>
            </a:extLst>
          </p:cNvPr>
          <p:cNvSpPr txBox="1"/>
          <p:nvPr/>
        </p:nvSpPr>
        <p:spPr>
          <a:xfrm>
            <a:off x="643466" y="643467"/>
            <a:ext cx="5452529" cy="356924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Oztopoak</a:t>
            </a:r>
            <a:endParaRPr lang="en-US" sz="5200" b="1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nola</a:t>
            </a:r>
            <a:r>
              <a:rPr lang="en-US" sz="5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5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gainditu</a:t>
            </a:r>
            <a:r>
              <a:rPr lang="en-US" sz="5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92230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>
            <a:extLst>
              <a:ext uri="{FF2B5EF4-FFF2-40B4-BE49-F238E27FC236}">
                <a16:creationId xmlns:a16="http://schemas.microsoft.com/office/drawing/2014/main" id="{AE3B29AC-8263-B792-F817-D86526B23B51}"/>
              </a:ext>
            </a:extLst>
          </p:cNvPr>
          <p:cNvSpPr txBox="1"/>
          <p:nvPr/>
        </p:nvSpPr>
        <p:spPr>
          <a:xfrm>
            <a:off x="1159098" y="354169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Iragazki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tresnekin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</p:txBody>
      </p:sp>
      <p:pic>
        <p:nvPicPr>
          <p:cNvPr id="9" name="Imagen 8" descr="Procesadores de texto (Word) para todos: Fundamentos, colaboración y documentos avanzados | Extensión Universitaria en Aula de Villablino | UNED">
            <a:extLst>
              <a:ext uri="{FF2B5EF4-FFF2-40B4-BE49-F238E27FC236}">
                <a16:creationId xmlns:a16="http://schemas.microsoft.com/office/drawing/2014/main" id="{D0784E09-332B-9B8C-2431-F6641B681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230" y="2297430"/>
            <a:ext cx="1714500" cy="1714500"/>
          </a:xfrm>
          <a:prstGeom prst="rect">
            <a:avLst/>
          </a:prstGeom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15F3D1C1-9E54-58F5-597C-8C1CFE04F88A}"/>
              </a:ext>
            </a:extLst>
          </p:cNvPr>
          <p:cNvSpPr/>
          <p:nvPr/>
        </p:nvSpPr>
        <p:spPr>
          <a:xfrm>
            <a:off x="3838832" y="3244833"/>
            <a:ext cx="741406" cy="338626"/>
          </a:xfrm>
          <a:prstGeom prst="rightArrow">
            <a:avLst/>
          </a:prstGeom>
          <a:solidFill>
            <a:srgbClr val="CD4900"/>
          </a:solidFill>
          <a:ln>
            <a:solidFill>
              <a:srgbClr val="CD4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5E93A1B0-E30A-9C51-39E0-10D6DCD5C86D}"/>
              </a:ext>
            </a:extLst>
          </p:cNvPr>
          <p:cNvSpPr/>
          <p:nvPr/>
        </p:nvSpPr>
        <p:spPr>
          <a:xfrm>
            <a:off x="6846602" y="3259687"/>
            <a:ext cx="741406" cy="338626"/>
          </a:xfrm>
          <a:prstGeom prst="rightArrow">
            <a:avLst/>
          </a:prstGeom>
          <a:solidFill>
            <a:srgbClr val="328B29"/>
          </a:solidFill>
          <a:ln>
            <a:solidFill>
              <a:srgbClr val="328B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15FAF9B3-E93E-8B43-714F-D660D3E91F74}"/>
              </a:ext>
            </a:extLst>
          </p:cNvPr>
          <p:cNvSpPr/>
          <p:nvPr/>
        </p:nvSpPr>
        <p:spPr>
          <a:xfrm>
            <a:off x="4405205" y="1818209"/>
            <a:ext cx="2034163" cy="3187631"/>
          </a:xfrm>
          <a:prstGeom prst="chevron">
            <a:avLst/>
          </a:prstGeom>
          <a:solidFill>
            <a:srgbClr val="D97757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1F0AD8A-FC40-8EDA-B773-648159EA8B19}"/>
              </a:ext>
            </a:extLst>
          </p:cNvPr>
          <p:cNvSpPr txBox="1"/>
          <p:nvPr/>
        </p:nvSpPr>
        <p:spPr>
          <a:xfrm>
            <a:off x="4779026" y="3227359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dirty="0" err="1">
                <a:solidFill>
                  <a:srgbClr val="D97757"/>
                </a:solidFill>
              </a:rPr>
              <a:t>Iragazki</a:t>
            </a:r>
            <a:r>
              <a:rPr lang="es-ES" sz="1800" b="1" dirty="0">
                <a:solidFill>
                  <a:srgbClr val="D97757"/>
                </a:solidFill>
              </a:rPr>
              <a:t> </a:t>
            </a:r>
            <a:r>
              <a:rPr lang="es-ES" sz="1800" b="1" dirty="0" err="1">
                <a:solidFill>
                  <a:srgbClr val="D97757"/>
                </a:solidFill>
              </a:rPr>
              <a:t>lokala</a:t>
            </a:r>
            <a:endParaRPr lang="es-ES" sz="1800" b="1" dirty="0">
              <a:solidFill>
                <a:srgbClr val="D97757"/>
              </a:solidFill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08FC8451-9561-8E95-D22F-29C3E3F0E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91" y="1778914"/>
            <a:ext cx="5467628" cy="3609089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605449BF-2141-BF15-6DA2-BDD0DCA470C7}"/>
              </a:ext>
            </a:extLst>
          </p:cNvPr>
          <p:cNvSpPr txBox="1"/>
          <p:nvPr/>
        </p:nvSpPr>
        <p:spPr>
          <a:xfrm>
            <a:off x="1746961" y="3214126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dirty="0" err="1">
                <a:solidFill>
                  <a:srgbClr val="D97757"/>
                </a:solidFill>
              </a:rPr>
              <a:t>Testua</a:t>
            </a:r>
            <a:endParaRPr lang="es-ES" sz="1800" b="1" dirty="0">
              <a:solidFill>
                <a:srgbClr val="D97757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945035A-79BA-1EEB-4072-36796B56A796}"/>
              </a:ext>
            </a:extLst>
          </p:cNvPr>
          <p:cNvSpPr txBox="1"/>
          <p:nvPr/>
        </p:nvSpPr>
        <p:spPr>
          <a:xfrm>
            <a:off x="8350128" y="3244334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D97757"/>
                </a:solidFill>
              </a:rPr>
              <a:t>AA</a:t>
            </a:r>
            <a:endParaRPr lang="es-ES" sz="1800" b="1" dirty="0">
              <a:solidFill>
                <a:srgbClr val="D97757"/>
              </a:solidFill>
            </a:endParaRPr>
          </a:p>
        </p:txBody>
      </p:sp>
      <p:pic>
        <p:nvPicPr>
          <p:cNvPr id="36" name="Google Shape;22;p6">
            <a:extLst>
              <a:ext uri="{FF2B5EF4-FFF2-40B4-BE49-F238E27FC236}">
                <a16:creationId xmlns:a16="http://schemas.microsoft.com/office/drawing/2014/main" id="{193D4C81-1BCF-FBB8-5F91-E66E714B35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40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>
            <a:extLst>
              <a:ext uri="{FF2B5EF4-FFF2-40B4-BE49-F238E27FC236}">
                <a16:creationId xmlns:a16="http://schemas.microsoft.com/office/drawing/2014/main" id="{33EC3C35-9918-F88D-6CB7-C728D3C264AE}"/>
              </a:ext>
            </a:extLst>
          </p:cNvPr>
          <p:cNvSpPr txBox="1"/>
          <p:nvPr/>
        </p:nvSpPr>
        <p:spPr>
          <a:xfrm>
            <a:off x="1159098" y="354169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PII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eremuak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detektatu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eta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ezabatu</a:t>
            </a:r>
            <a:endParaRPr lang="en-US" sz="3200" b="1" dirty="0">
              <a:solidFill>
                <a:srgbClr val="D977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CBD4868-5B64-9316-CB7B-440B726126DA}"/>
              </a:ext>
            </a:extLst>
          </p:cNvPr>
          <p:cNvSpPr/>
          <p:nvPr/>
        </p:nvSpPr>
        <p:spPr>
          <a:xfrm>
            <a:off x="8302429" y="2735993"/>
            <a:ext cx="1631091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Pertsona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34818D7-068D-5F2C-87E7-65810A4F4244}"/>
              </a:ext>
            </a:extLst>
          </p:cNvPr>
          <p:cNvSpPr/>
          <p:nvPr/>
        </p:nvSpPr>
        <p:spPr>
          <a:xfrm>
            <a:off x="3275915" y="1584811"/>
            <a:ext cx="1832919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Identitatea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F2D4407-9033-B969-95D2-6598C3E4C836}"/>
              </a:ext>
            </a:extLst>
          </p:cNvPr>
          <p:cNvSpPr/>
          <p:nvPr/>
        </p:nvSpPr>
        <p:spPr>
          <a:xfrm>
            <a:off x="2024730" y="4163066"/>
            <a:ext cx="1832919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Kontaktua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8F24088-17EF-D249-7995-B25B6C7ED0B8}"/>
              </a:ext>
            </a:extLst>
          </p:cNvPr>
          <p:cNvSpPr/>
          <p:nvPr/>
        </p:nvSpPr>
        <p:spPr>
          <a:xfrm>
            <a:off x="5179540" y="2079424"/>
            <a:ext cx="1832919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Kokalekua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B6CF4E89-BD34-991A-0E0F-360A311C36F8}"/>
              </a:ext>
            </a:extLst>
          </p:cNvPr>
          <p:cNvSpPr/>
          <p:nvPr/>
        </p:nvSpPr>
        <p:spPr>
          <a:xfrm>
            <a:off x="3748159" y="4832075"/>
            <a:ext cx="2721351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Gobertuko</a:t>
            </a:r>
            <a:r>
              <a:rPr lang="es-ES" dirty="0">
                <a:solidFill>
                  <a:schemeClr val="accent2"/>
                </a:solidFill>
              </a:rPr>
              <a:t> </a:t>
            </a:r>
            <a:r>
              <a:rPr lang="es-ES" dirty="0" err="1">
                <a:solidFill>
                  <a:schemeClr val="accent2"/>
                </a:solidFill>
              </a:rPr>
              <a:t>zerga</a:t>
            </a:r>
            <a:r>
              <a:rPr lang="es-ES" dirty="0">
                <a:solidFill>
                  <a:schemeClr val="accent2"/>
                </a:solidFill>
              </a:rPr>
              <a:t> </a:t>
            </a:r>
            <a:r>
              <a:rPr lang="es-ES" dirty="0" err="1">
                <a:solidFill>
                  <a:schemeClr val="accent2"/>
                </a:solidFill>
              </a:rPr>
              <a:t>identifikatzaileak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B7DAC18-F5E4-C4EF-7168-D161CBB22ED6}"/>
              </a:ext>
            </a:extLst>
          </p:cNvPr>
          <p:cNvSpPr/>
          <p:nvPr/>
        </p:nvSpPr>
        <p:spPr>
          <a:xfrm>
            <a:off x="6729650" y="4574060"/>
            <a:ext cx="2150761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Banku</a:t>
            </a:r>
            <a:r>
              <a:rPr lang="es-ES" dirty="0">
                <a:solidFill>
                  <a:schemeClr val="accent2"/>
                </a:solidFill>
              </a:rPr>
              <a:t> </a:t>
            </a:r>
            <a:r>
              <a:rPr lang="es-ES" dirty="0" err="1">
                <a:solidFill>
                  <a:schemeClr val="accent2"/>
                </a:solidFill>
              </a:rPr>
              <a:t>ordainketa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97F3645-0F36-72CF-E30A-E18E2583C65B}"/>
              </a:ext>
            </a:extLst>
          </p:cNvPr>
          <p:cNvSpPr/>
          <p:nvPr/>
        </p:nvSpPr>
        <p:spPr>
          <a:xfrm>
            <a:off x="6209369" y="3429000"/>
            <a:ext cx="1832919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Identitate</a:t>
            </a:r>
            <a:r>
              <a:rPr lang="es-ES" sz="1400" dirty="0">
                <a:solidFill>
                  <a:schemeClr val="accent2"/>
                </a:solidFill>
              </a:rPr>
              <a:t> </a:t>
            </a:r>
            <a:r>
              <a:rPr lang="es-ES" sz="1400" dirty="0" err="1">
                <a:solidFill>
                  <a:schemeClr val="accent2"/>
                </a:solidFill>
              </a:rPr>
              <a:t>digitala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AE44158-0186-0F17-198D-4DAEC931DD62}"/>
              </a:ext>
            </a:extLst>
          </p:cNvPr>
          <p:cNvSpPr/>
          <p:nvPr/>
        </p:nvSpPr>
        <p:spPr>
          <a:xfrm>
            <a:off x="6931183" y="1584811"/>
            <a:ext cx="2289015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accent2"/>
                </a:solidFill>
              </a:rPr>
              <a:t>Kredentzialak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A77057B1-087D-C4F0-EB5C-31258D89D3B0}"/>
              </a:ext>
            </a:extLst>
          </p:cNvPr>
          <p:cNvSpPr/>
          <p:nvPr/>
        </p:nvSpPr>
        <p:spPr>
          <a:xfrm>
            <a:off x="3660214" y="3138168"/>
            <a:ext cx="2289015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accent2"/>
                </a:solidFill>
              </a:rPr>
              <a:t>Data </a:t>
            </a:r>
            <a:r>
              <a:rPr lang="es-ES" sz="2000" dirty="0" err="1">
                <a:solidFill>
                  <a:schemeClr val="accent2"/>
                </a:solidFill>
              </a:rPr>
              <a:t>sentikorrak</a:t>
            </a:r>
            <a:endParaRPr lang="es-ES" sz="2000" dirty="0">
              <a:solidFill>
                <a:schemeClr val="accent2"/>
              </a:solidFill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4BE58A8C-98CD-4276-868E-33CCCFB3236B}"/>
              </a:ext>
            </a:extLst>
          </p:cNvPr>
          <p:cNvSpPr/>
          <p:nvPr/>
        </p:nvSpPr>
        <p:spPr>
          <a:xfrm>
            <a:off x="1926013" y="2521864"/>
            <a:ext cx="1832919" cy="1145060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AB2C7D08-E93E-4115-54C7-9A2A46998AEC}"/>
              </a:ext>
            </a:extLst>
          </p:cNvPr>
          <p:cNvSpPr/>
          <p:nvPr/>
        </p:nvSpPr>
        <p:spPr>
          <a:xfrm>
            <a:off x="9000700" y="4001530"/>
            <a:ext cx="1117931" cy="855734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accent2"/>
                </a:solidFill>
              </a:rPr>
              <a:t>…</a:t>
            </a:r>
          </a:p>
        </p:txBody>
      </p:sp>
      <p:pic>
        <p:nvPicPr>
          <p:cNvPr id="30" name="Google Shape;22;p6">
            <a:extLst>
              <a:ext uri="{FF2B5EF4-FFF2-40B4-BE49-F238E27FC236}">
                <a16:creationId xmlns:a16="http://schemas.microsoft.com/office/drawing/2014/main" id="{D51F912A-3E78-0CF7-941F-DA83A7890F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946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0305C-C165-5D7F-AD79-F850B6B94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>
            <a:extLst>
              <a:ext uri="{FF2B5EF4-FFF2-40B4-BE49-F238E27FC236}">
                <a16:creationId xmlns:a16="http://schemas.microsoft.com/office/drawing/2014/main" id="{013E5D5B-1D80-CE57-1155-AE9204570392}"/>
              </a:ext>
            </a:extLst>
          </p:cNvPr>
          <p:cNvSpPr txBox="1"/>
          <p:nvPr/>
        </p:nvSpPr>
        <p:spPr>
          <a:xfrm>
            <a:off x="1159098" y="354169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PII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eremuen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detekzioa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adibide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bat</a:t>
            </a:r>
          </a:p>
        </p:txBody>
      </p:sp>
      <p:pic>
        <p:nvPicPr>
          <p:cNvPr id="9" name="Imagen 8" descr="Procesadores de texto (Word) para todos: Fundamentos, colaboración y documentos avanzados | Extensión Universitaria en Aula de Villablino | UNED">
            <a:extLst>
              <a:ext uri="{FF2B5EF4-FFF2-40B4-BE49-F238E27FC236}">
                <a16:creationId xmlns:a16="http://schemas.microsoft.com/office/drawing/2014/main" id="{9397E187-53F2-0A68-F0BF-FA17E86CA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230" y="2297430"/>
            <a:ext cx="1714500" cy="1714500"/>
          </a:xfrm>
          <a:prstGeom prst="rect">
            <a:avLst/>
          </a:prstGeom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18F28FD1-09C3-AA11-82D8-BD870B339897}"/>
              </a:ext>
            </a:extLst>
          </p:cNvPr>
          <p:cNvSpPr/>
          <p:nvPr/>
        </p:nvSpPr>
        <p:spPr>
          <a:xfrm>
            <a:off x="3838832" y="3244833"/>
            <a:ext cx="741406" cy="338626"/>
          </a:xfrm>
          <a:prstGeom prst="rightArrow">
            <a:avLst/>
          </a:prstGeom>
          <a:solidFill>
            <a:srgbClr val="CD4900"/>
          </a:solidFill>
          <a:ln>
            <a:solidFill>
              <a:srgbClr val="CD4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83041A84-850F-383C-98C4-A9FC6D835771}"/>
              </a:ext>
            </a:extLst>
          </p:cNvPr>
          <p:cNvSpPr/>
          <p:nvPr/>
        </p:nvSpPr>
        <p:spPr>
          <a:xfrm>
            <a:off x="6846602" y="3259687"/>
            <a:ext cx="741406" cy="338626"/>
          </a:xfrm>
          <a:prstGeom prst="rightArrow">
            <a:avLst/>
          </a:prstGeom>
          <a:solidFill>
            <a:srgbClr val="328B29"/>
          </a:solidFill>
          <a:ln>
            <a:solidFill>
              <a:srgbClr val="328B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D78F5494-00BE-B6B9-A884-098A7076914F}"/>
              </a:ext>
            </a:extLst>
          </p:cNvPr>
          <p:cNvSpPr/>
          <p:nvPr/>
        </p:nvSpPr>
        <p:spPr>
          <a:xfrm>
            <a:off x="4405205" y="1818209"/>
            <a:ext cx="2034163" cy="3187631"/>
          </a:xfrm>
          <a:prstGeom prst="chevron">
            <a:avLst/>
          </a:prstGeom>
          <a:solidFill>
            <a:srgbClr val="D97757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4A78E154-F4B4-1F23-ACB9-9DDBC6C1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291" y="1778914"/>
            <a:ext cx="5467628" cy="3609089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A95C0C39-71DE-539F-4924-F78E07B96572}"/>
              </a:ext>
            </a:extLst>
          </p:cNvPr>
          <p:cNvSpPr txBox="1"/>
          <p:nvPr/>
        </p:nvSpPr>
        <p:spPr>
          <a:xfrm>
            <a:off x="883874" y="3962705"/>
            <a:ext cx="2990408" cy="1754326"/>
          </a:xfrm>
          <a:prstGeom prst="rect">
            <a:avLst/>
          </a:prstGeom>
          <a:solidFill>
            <a:srgbClr val="F5F4ED">
              <a:alpha val="9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 err="1"/>
              <a:t>Kaixo</a:t>
            </a:r>
            <a:r>
              <a:rPr lang="es-ES" dirty="0"/>
              <a:t>, Miren Etxeberria </a:t>
            </a:r>
            <a:r>
              <a:rPr lang="es-ES" dirty="0" err="1"/>
              <a:t>naiz</a:t>
            </a:r>
            <a:r>
              <a:rPr lang="es-ES" dirty="0"/>
              <a:t>. </a:t>
            </a:r>
            <a:r>
              <a:rPr lang="es-ES" dirty="0" err="1"/>
              <a:t>Nire</a:t>
            </a:r>
            <a:r>
              <a:rPr lang="es-ES" dirty="0"/>
              <a:t> NAN </a:t>
            </a:r>
            <a:r>
              <a:rPr lang="es-ES" dirty="0" err="1"/>
              <a:t>zenbakia</a:t>
            </a:r>
            <a:r>
              <a:rPr lang="es-ES" dirty="0"/>
              <a:t> 12345678Z da, eta </a:t>
            </a:r>
            <a:r>
              <a:rPr lang="es-ES" dirty="0" err="1">
                <a:hlinkClick r:id="rId4"/>
              </a:rPr>
              <a:t>miren.etxeberria@adibidea.eus</a:t>
            </a:r>
            <a:r>
              <a:rPr lang="es-ES" dirty="0"/>
              <a:t> </a:t>
            </a:r>
            <a:r>
              <a:rPr lang="es-ES" dirty="0" err="1"/>
              <a:t>helbidean</a:t>
            </a:r>
            <a:r>
              <a:rPr lang="es-ES" dirty="0"/>
              <a:t> </a:t>
            </a:r>
            <a:r>
              <a:rPr lang="es-ES" dirty="0" err="1"/>
              <a:t>edo</a:t>
            </a:r>
            <a:r>
              <a:rPr lang="es-ES" dirty="0"/>
              <a:t> 943 12 34 56 </a:t>
            </a:r>
            <a:r>
              <a:rPr lang="es-ES" dirty="0" err="1"/>
              <a:t>telefonoan</a:t>
            </a:r>
            <a:r>
              <a:rPr lang="es-ES" dirty="0"/>
              <a:t> </a:t>
            </a:r>
            <a:r>
              <a:rPr lang="es-ES" dirty="0" err="1"/>
              <a:t>lor</a:t>
            </a:r>
            <a:r>
              <a:rPr lang="es-ES" dirty="0"/>
              <a:t> </a:t>
            </a:r>
            <a:r>
              <a:rPr lang="es-ES" dirty="0" err="1"/>
              <a:t>nazakezu</a:t>
            </a:r>
            <a:r>
              <a:rPr lang="es-ES" dirty="0"/>
              <a:t>. </a:t>
            </a:r>
            <a:endParaRPr lang="es-ES" sz="1800" b="1" dirty="0">
              <a:solidFill>
                <a:srgbClr val="D97757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9CC06F8C-9799-2476-FE6D-9E35B2BA62B0}"/>
              </a:ext>
            </a:extLst>
          </p:cNvPr>
          <p:cNvSpPr txBox="1"/>
          <p:nvPr/>
        </p:nvSpPr>
        <p:spPr>
          <a:xfrm>
            <a:off x="8015739" y="4011930"/>
            <a:ext cx="2900799" cy="1477328"/>
          </a:xfrm>
          <a:prstGeom prst="rect">
            <a:avLst/>
          </a:prstGeom>
          <a:solidFill>
            <a:srgbClr val="F5F4ED">
              <a:alpha val="9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 err="1"/>
              <a:t>Kaixo</a:t>
            </a:r>
            <a:r>
              <a:rPr lang="es-ES" b="1" dirty="0">
                <a:solidFill>
                  <a:srgbClr val="328B29"/>
                </a:solidFill>
              </a:rPr>
              <a:t>, [PERTSONA]</a:t>
            </a:r>
            <a:r>
              <a:rPr lang="es-ES" dirty="0"/>
              <a:t> </a:t>
            </a:r>
            <a:r>
              <a:rPr lang="es-ES" dirty="0" err="1"/>
              <a:t>naiz</a:t>
            </a:r>
            <a:r>
              <a:rPr lang="es-ES" dirty="0"/>
              <a:t>. </a:t>
            </a:r>
            <a:r>
              <a:rPr lang="es-ES" dirty="0" err="1"/>
              <a:t>Nire</a:t>
            </a:r>
            <a:r>
              <a:rPr lang="es-ES" dirty="0"/>
              <a:t> NAN </a:t>
            </a:r>
            <a:r>
              <a:rPr lang="es-ES" dirty="0" err="1"/>
              <a:t>zenbakia</a:t>
            </a:r>
            <a:r>
              <a:rPr lang="es-ES" dirty="0"/>
              <a:t> </a:t>
            </a:r>
            <a:r>
              <a:rPr lang="es-ES" b="1" dirty="0">
                <a:solidFill>
                  <a:srgbClr val="328B29"/>
                </a:solidFill>
              </a:rPr>
              <a:t>[NAN] </a:t>
            </a:r>
            <a:r>
              <a:rPr lang="es-ES" dirty="0"/>
              <a:t>da, eta </a:t>
            </a:r>
            <a:r>
              <a:rPr lang="es-ES" b="1" dirty="0">
                <a:solidFill>
                  <a:srgbClr val="328B29"/>
                </a:solidFill>
              </a:rPr>
              <a:t>[EMAILA] </a:t>
            </a:r>
            <a:r>
              <a:rPr lang="es-ES" dirty="0" err="1"/>
              <a:t>helbidean</a:t>
            </a:r>
            <a:r>
              <a:rPr lang="es-ES" dirty="0"/>
              <a:t> </a:t>
            </a:r>
            <a:r>
              <a:rPr lang="es-ES" dirty="0" err="1"/>
              <a:t>edo</a:t>
            </a:r>
            <a:r>
              <a:rPr lang="es-ES" dirty="0"/>
              <a:t> </a:t>
            </a:r>
            <a:r>
              <a:rPr lang="es-ES" b="1" dirty="0">
                <a:solidFill>
                  <a:srgbClr val="328B29"/>
                </a:solidFill>
              </a:rPr>
              <a:t>[TELEFONOA] </a:t>
            </a:r>
            <a:r>
              <a:rPr lang="es-ES" dirty="0" err="1"/>
              <a:t>telefonoan</a:t>
            </a:r>
            <a:r>
              <a:rPr lang="es-ES" dirty="0"/>
              <a:t> </a:t>
            </a:r>
            <a:r>
              <a:rPr lang="es-ES" dirty="0" err="1"/>
              <a:t>lor</a:t>
            </a:r>
            <a:r>
              <a:rPr lang="es-ES" dirty="0"/>
              <a:t> </a:t>
            </a:r>
            <a:r>
              <a:rPr lang="es-ES" dirty="0" err="1"/>
              <a:t>nazakezu</a:t>
            </a:r>
            <a:endParaRPr lang="es-ES" sz="1800" b="1" dirty="0">
              <a:solidFill>
                <a:srgbClr val="D97757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F81C03F-CD8B-72FC-8F28-35276CEA9FFA}"/>
              </a:ext>
            </a:extLst>
          </p:cNvPr>
          <p:cNvSpPr txBox="1"/>
          <p:nvPr/>
        </p:nvSpPr>
        <p:spPr>
          <a:xfrm>
            <a:off x="4209535" y="3962705"/>
            <a:ext cx="2990408" cy="2031325"/>
          </a:xfrm>
          <a:prstGeom prst="rect">
            <a:avLst/>
          </a:prstGeom>
          <a:solidFill>
            <a:srgbClr val="F5F4ED">
              <a:alpha val="8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 err="1"/>
              <a:t>Kaixo</a:t>
            </a:r>
            <a:r>
              <a:rPr lang="es-ES" dirty="0"/>
              <a:t>, </a:t>
            </a:r>
            <a:r>
              <a:rPr lang="es-ES" b="1" dirty="0">
                <a:solidFill>
                  <a:schemeClr val="accent1"/>
                </a:solidFill>
              </a:rPr>
              <a:t>Miren Etxeberria </a:t>
            </a:r>
            <a:r>
              <a:rPr lang="es-ES" dirty="0" err="1"/>
              <a:t>naiz</a:t>
            </a:r>
            <a:r>
              <a:rPr lang="es-ES" dirty="0"/>
              <a:t>. </a:t>
            </a:r>
            <a:r>
              <a:rPr lang="es-ES" dirty="0" err="1"/>
              <a:t>Nire</a:t>
            </a:r>
            <a:r>
              <a:rPr lang="es-ES" dirty="0"/>
              <a:t> NAN </a:t>
            </a:r>
            <a:r>
              <a:rPr lang="es-ES" dirty="0" err="1"/>
              <a:t>zenbakia</a:t>
            </a:r>
            <a:r>
              <a:rPr lang="es-ES" dirty="0"/>
              <a:t> </a:t>
            </a:r>
            <a:r>
              <a:rPr lang="es-ES" b="1" dirty="0">
                <a:solidFill>
                  <a:srgbClr val="CD4900"/>
                </a:solidFill>
              </a:rPr>
              <a:t>12345678Z</a:t>
            </a:r>
            <a:r>
              <a:rPr lang="es-ES" dirty="0"/>
              <a:t> da, eta </a:t>
            </a:r>
            <a:r>
              <a:rPr lang="es-ES" b="1" dirty="0" err="1">
                <a:solidFill>
                  <a:srgbClr val="CD49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miren.etxeberria@adibidea.eus</a:t>
            </a:r>
            <a:r>
              <a:rPr lang="es-ES" dirty="0"/>
              <a:t> </a:t>
            </a:r>
            <a:r>
              <a:rPr lang="es-ES" dirty="0" err="1"/>
              <a:t>helbidean</a:t>
            </a:r>
            <a:r>
              <a:rPr lang="es-ES" dirty="0"/>
              <a:t> </a:t>
            </a:r>
            <a:r>
              <a:rPr lang="es-ES" dirty="0" err="1"/>
              <a:t>edo</a:t>
            </a:r>
            <a:r>
              <a:rPr lang="es-ES" dirty="0"/>
              <a:t> </a:t>
            </a:r>
            <a:r>
              <a:rPr lang="es-ES" b="1" dirty="0">
                <a:solidFill>
                  <a:srgbClr val="CD4900"/>
                </a:solidFill>
              </a:rPr>
              <a:t>943 12 34 56 </a:t>
            </a:r>
            <a:r>
              <a:rPr lang="es-ES" dirty="0" err="1"/>
              <a:t>telefonoan</a:t>
            </a:r>
            <a:r>
              <a:rPr lang="es-ES" dirty="0"/>
              <a:t> </a:t>
            </a:r>
            <a:r>
              <a:rPr lang="es-ES" dirty="0" err="1"/>
              <a:t>lor</a:t>
            </a:r>
            <a:r>
              <a:rPr lang="es-ES" dirty="0"/>
              <a:t> </a:t>
            </a:r>
            <a:r>
              <a:rPr lang="es-ES" dirty="0" err="1"/>
              <a:t>nazakezu</a:t>
            </a:r>
            <a:r>
              <a:rPr lang="es-ES" dirty="0"/>
              <a:t>. </a:t>
            </a:r>
            <a:endParaRPr lang="es-ES" sz="1800" b="1" dirty="0">
              <a:solidFill>
                <a:srgbClr val="D97757"/>
              </a:solidFill>
            </a:endParaRPr>
          </a:p>
        </p:txBody>
      </p:sp>
      <p:pic>
        <p:nvPicPr>
          <p:cNvPr id="8" name="Google Shape;22;p6">
            <a:extLst>
              <a:ext uri="{FF2B5EF4-FFF2-40B4-BE49-F238E27FC236}">
                <a16:creationId xmlns:a16="http://schemas.microsoft.com/office/drawing/2014/main" id="{5744EDF4-4BDE-2436-D1ED-38C0F0CBF4D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02953A6-C5F8-5D2F-9AC4-C442E142328F}"/>
              </a:ext>
            </a:extLst>
          </p:cNvPr>
          <p:cNvSpPr txBox="1"/>
          <p:nvPr/>
        </p:nvSpPr>
        <p:spPr>
          <a:xfrm>
            <a:off x="4779026" y="3227359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dirty="0" err="1">
                <a:solidFill>
                  <a:srgbClr val="D97757"/>
                </a:solidFill>
              </a:rPr>
              <a:t>Iragazki</a:t>
            </a:r>
            <a:r>
              <a:rPr lang="es-ES" sz="1800" b="1" dirty="0">
                <a:solidFill>
                  <a:srgbClr val="D97757"/>
                </a:solidFill>
              </a:rPr>
              <a:t> </a:t>
            </a:r>
            <a:r>
              <a:rPr lang="es-ES" sz="1800" b="1" dirty="0" err="1">
                <a:solidFill>
                  <a:srgbClr val="D97757"/>
                </a:solidFill>
              </a:rPr>
              <a:t>lokala</a:t>
            </a:r>
            <a:endParaRPr lang="es-ES" sz="1800" b="1" dirty="0">
              <a:solidFill>
                <a:srgbClr val="D97757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F7EFF5E-0BEA-DE39-94C4-13521E3B67A2}"/>
              </a:ext>
            </a:extLst>
          </p:cNvPr>
          <p:cNvSpPr txBox="1"/>
          <p:nvPr/>
        </p:nvSpPr>
        <p:spPr>
          <a:xfrm>
            <a:off x="1746961" y="3214126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dirty="0" err="1">
                <a:solidFill>
                  <a:srgbClr val="D97757"/>
                </a:solidFill>
              </a:rPr>
              <a:t>Testua</a:t>
            </a:r>
            <a:endParaRPr lang="es-ES" sz="1800" b="1" dirty="0">
              <a:solidFill>
                <a:srgbClr val="D97757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DA01774-231F-BB24-9585-1CFDFD6EB9B0}"/>
              </a:ext>
            </a:extLst>
          </p:cNvPr>
          <p:cNvSpPr txBox="1"/>
          <p:nvPr/>
        </p:nvSpPr>
        <p:spPr>
          <a:xfrm>
            <a:off x="8350128" y="3244334"/>
            <a:ext cx="1992477" cy="369332"/>
          </a:xfrm>
          <a:prstGeom prst="rect">
            <a:avLst/>
          </a:prstGeom>
          <a:solidFill>
            <a:srgbClr val="F5F4ED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D97757"/>
                </a:solidFill>
              </a:rPr>
              <a:t>AA</a:t>
            </a:r>
            <a:endParaRPr lang="es-ES" sz="1800" b="1" dirty="0">
              <a:solidFill>
                <a:srgbClr val="D977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4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1">
            <a:extLst>
              <a:ext uri="{FF2B5EF4-FFF2-40B4-BE49-F238E27FC236}">
                <a16:creationId xmlns:a16="http://schemas.microsoft.com/office/drawing/2014/main" id="{069C7D3C-61EA-BBD0-3260-FBD569DF58F7}"/>
              </a:ext>
            </a:extLst>
          </p:cNvPr>
          <p:cNvSpPr txBox="1"/>
          <p:nvPr/>
        </p:nvSpPr>
        <p:spPr>
          <a:xfrm>
            <a:off x="1159098" y="354169"/>
            <a:ext cx="10120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…eta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euskaraz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</p:txBody>
      </p:sp>
      <p:pic>
        <p:nvPicPr>
          <p:cNvPr id="9" name="Google Shape;22;p6">
            <a:extLst>
              <a:ext uri="{FF2B5EF4-FFF2-40B4-BE49-F238E27FC236}">
                <a16:creationId xmlns:a16="http://schemas.microsoft.com/office/drawing/2014/main" id="{D1FF533A-AB76-3F66-933F-7512F85F54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hizkelan_ezabatu_demo1">
            <a:hlinkClick r:id="" action="ppaction://media"/>
            <a:extLst>
              <a:ext uri="{FF2B5EF4-FFF2-40B4-BE49-F238E27FC236}">
                <a16:creationId xmlns:a16="http://schemas.microsoft.com/office/drawing/2014/main" id="{34882347-77E5-63FB-8558-DFEDDDDB6E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9780" y="1078959"/>
            <a:ext cx="807243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9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F910B-42F2-545F-3136-B7986FAA2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...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baina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hala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ere,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ez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da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nahikoa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2" name="Google Shape;22;p6">
            <a:extLst>
              <a:ext uri="{FF2B5EF4-FFF2-40B4-BE49-F238E27FC236}">
                <a16:creationId xmlns:a16="http://schemas.microsoft.com/office/drawing/2014/main" id="{3B2FDDF5-180B-B04B-5BD9-1F8C7EB946F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6CCABAC-A988-6D4E-4D3E-4FD122DA0679}"/>
              </a:ext>
            </a:extLst>
          </p:cNvPr>
          <p:cNvSpPr txBox="1"/>
          <p:nvPr/>
        </p:nvSpPr>
        <p:spPr>
          <a:xfrm>
            <a:off x="838200" y="3494341"/>
            <a:ext cx="81493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Bestelako</a:t>
            </a:r>
            <a:r>
              <a:rPr lang="en-US" sz="2400" dirty="0"/>
              <a:t> </a:t>
            </a:r>
            <a:r>
              <a:rPr lang="en-US" sz="2400" b="1" dirty="0"/>
              <a:t>datu </a:t>
            </a:r>
            <a:r>
              <a:rPr lang="en-US" sz="2400" b="1" dirty="0" err="1"/>
              <a:t>sentikorrak</a:t>
            </a:r>
            <a:r>
              <a:rPr lang="en-US" sz="2400" dirty="0"/>
              <a:t> </a:t>
            </a:r>
            <a:r>
              <a:rPr lang="en-US" sz="2400" dirty="0" err="1"/>
              <a:t>gera</a:t>
            </a:r>
            <a:r>
              <a:rPr lang="en-US" sz="2400" dirty="0"/>
              <a:t> </a:t>
            </a:r>
            <a:r>
              <a:rPr lang="en-US" sz="2400" dirty="0" err="1"/>
              <a:t>daitezke</a:t>
            </a:r>
            <a:r>
              <a:rPr lang="en-US" sz="2400" dirty="0"/>
              <a:t> </a:t>
            </a:r>
            <a:r>
              <a:rPr lang="en-US" sz="2400" dirty="0" err="1"/>
              <a:t>bidean</a:t>
            </a:r>
            <a:endParaRPr lang="en-US" sz="2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85DCD49-0AB3-4E57-B793-ED8E146C4D14}"/>
              </a:ext>
            </a:extLst>
          </p:cNvPr>
          <p:cNvSpPr txBox="1"/>
          <p:nvPr/>
        </p:nvSpPr>
        <p:spPr>
          <a:xfrm>
            <a:off x="838200" y="4409878"/>
            <a:ext cx="6094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Geruza</a:t>
            </a:r>
            <a:r>
              <a:rPr lang="en-US" sz="2400" dirty="0"/>
              <a:t> bat </a:t>
            </a:r>
            <a:r>
              <a:rPr lang="en-US" sz="2400" dirty="0" err="1"/>
              <a:t>besterik</a:t>
            </a:r>
            <a:r>
              <a:rPr lang="en-US" sz="2400" dirty="0"/>
              <a:t> </a:t>
            </a:r>
            <a:r>
              <a:rPr lang="en-US" sz="2400" dirty="0" err="1"/>
              <a:t>ez</a:t>
            </a:r>
            <a:r>
              <a:rPr lang="en-US" sz="2400" dirty="0"/>
              <a:t> da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CE60C19-4542-C46C-3940-B2A0E1727F7D}"/>
              </a:ext>
            </a:extLst>
          </p:cNvPr>
          <p:cNvSpPr txBox="1"/>
          <p:nvPr/>
        </p:nvSpPr>
        <p:spPr>
          <a:xfrm>
            <a:off x="838200" y="2209471"/>
            <a:ext cx="97860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%97,5</a:t>
            </a:r>
            <a:r>
              <a:rPr lang="en-US" sz="2400" dirty="0"/>
              <a:t> </a:t>
            </a:r>
            <a:r>
              <a:rPr lang="en-US" sz="2400" dirty="0" err="1"/>
              <a:t>ez</a:t>
            </a:r>
            <a:r>
              <a:rPr lang="en-US" sz="2400" dirty="0"/>
              <a:t> da </a:t>
            </a:r>
            <a:r>
              <a:rPr lang="en-US" sz="2400" b="1" dirty="0"/>
              <a:t>%100</a:t>
            </a:r>
            <a:r>
              <a:rPr lang="en-US" sz="2400" dirty="0"/>
              <a:t>: </a:t>
            </a:r>
            <a:r>
              <a:rPr lang="en-US" sz="2400" dirty="0" err="1"/>
              <a:t>pribatutasunak</a:t>
            </a:r>
            <a:r>
              <a:rPr lang="en-US" sz="2400" dirty="0"/>
              <a:t> </a:t>
            </a:r>
            <a:r>
              <a:rPr lang="en-US" sz="2400" dirty="0" err="1"/>
              <a:t>bermeak</a:t>
            </a:r>
            <a:r>
              <a:rPr lang="en-US" sz="2400" dirty="0"/>
              <a:t> </a:t>
            </a:r>
            <a:r>
              <a:rPr lang="en-US" sz="2400" dirty="0" err="1"/>
              <a:t>eskatzen</a:t>
            </a:r>
            <a:r>
              <a:rPr lang="en-US" sz="2400" dirty="0"/>
              <a:t> </a:t>
            </a:r>
            <a:r>
              <a:rPr lang="en-US" sz="2400" dirty="0" err="1"/>
              <a:t>ditu</a:t>
            </a:r>
            <a:r>
              <a:rPr lang="en-US" sz="2400" dirty="0"/>
              <a:t>, </a:t>
            </a:r>
            <a:r>
              <a:rPr lang="en-US" sz="2400" dirty="0" err="1"/>
              <a:t>ez</a:t>
            </a:r>
            <a:r>
              <a:rPr lang="en-US" sz="2400" dirty="0"/>
              <a:t> </a:t>
            </a:r>
            <a:r>
              <a:rPr lang="en-US" sz="2400" dirty="0" err="1"/>
              <a:t>probalitateak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093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897E-6640-9B78-2A5F-6635A23A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6E41-2DE0-60E4-EEDD-CF0039830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...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baina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hala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ere,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ez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da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nahikoa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2" name="Google Shape;22;p6">
            <a:extLst>
              <a:ext uri="{FF2B5EF4-FFF2-40B4-BE49-F238E27FC236}">
                <a16:creationId xmlns:a16="http://schemas.microsoft.com/office/drawing/2014/main" id="{AA25F9CC-71B0-1B0E-3808-2460D05431D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5C56C921-D94B-E6F8-E948-3CD43946F2A9}"/>
              </a:ext>
            </a:extLst>
          </p:cNvPr>
          <p:cNvGrpSpPr/>
          <p:nvPr/>
        </p:nvGrpSpPr>
        <p:grpSpPr>
          <a:xfrm>
            <a:off x="838200" y="1631682"/>
            <a:ext cx="10515600" cy="4900637"/>
            <a:chOff x="838200" y="1631682"/>
            <a:chExt cx="10515600" cy="4900637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5530E166-02C8-6335-6860-C653DD2EEF55}"/>
                </a:ext>
              </a:extLst>
            </p:cNvPr>
            <p:cNvSpPr txBox="1">
              <a:spLocks/>
            </p:cNvSpPr>
            <p:nvPr/>
          </p:nvSpPr>
          <p:spPr>
            <a:xfrm>
              <a:off x="838200" y="5206756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dirty="0">
                  <a:solidFill>
                    <a:srgbClr val="D97757"/>
                  </a:solidFill>
                  <a:latin typeface="Georgia Pro"/>
                </a:rPr>
                <a:t>...</a:t>
              </a:r>
              <a:r>
                <a:rPr lang="en-US" dirty="0" err="1">
                  <a:solidFill>
                    <a:srgbClr val="D97757"/>
                  </a:solidFill>
                  <a:latin typeface="Georgia Pro"/>
                </a:rPr>
                <a:t>beraz</a:t>
              </a:r>
              <a:r>
                <a:rPr lang="en-US" dirty="0">
                  <a:solidFill>
                    <a:srgbClr val="D97757"/>
                  </a:solidFill>
                  <a:latin typeface="Georgia Pro"/>
                </a:rPr>
                <a:t>? Zein da </a:t>
              </a:r>
              <a:r>
                <a:rPr lang="en-US" dirty="0" err="1">
                  <a:solidFill>
                    <a:srgbClr val="D97757"/>
                  </a:solidFill>
                  <a:latin typeface="Georgia Pro"/>
                </a:rPr>
                <a:t>alternatiba</a:t>
              </a:r>
              <a:r>
                <a:rPr lang="en-US" dirty="0">
                  <a:solidFill>
                    <a:srgbClr val="D97757"/>
                  </a:solidFill>
                  <a:latin typeface="Georgia Pro"/>
                </a:rPr>
                <a:t>?</a:t>
              </a:r>
              <a:endParaRPr lang="en-US" dirty="0"/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5E73CD23-ECA3-87C2-9D31-24B5EBC80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9114" y="1631682"/>
              <a:ext cx="5057573" cy="33717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3092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A96E248-0A5E-E9A7-2CCE-0D99BEBB4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2" b="4469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C227FD-9370-CB34-1383-579783668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>
            <a:normAutofit/>
          </a:bodyPr>
          <a:lstStyle/>
          <a:p>
            <a:pPr algn="l"/>
            <a:r>
              <a:rPr lang="en-US" sz="52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Eredu</a:t>
            </a:r>
            <a:r>
              <a:rPr lang="en-US" sz="52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52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lokalak</a:t>
            </a:r>
            <a:endParaRPr lang="en-US" sz="52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F55237-8FDD-7B47-9B8A-6A67D6080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082" y="2928182"/>
            <a:ext cx="5449479" cy="15780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i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Esperantza</a:t>
            </a:r>
            <a:r>
              <a:rPr lang="en-US" i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i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bakarra</a:t>
            </a:r>
            <a:r>
              <a:rPr lang="en-US" i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  <a:endParaRPr lang="en-US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oogle Shape;22;p6">
            <a:extLst>
              <a:ext uri="{FF2B5EF4-FFF2-40B4-BE49-F238E27FC236}">
                <a16:creationId xmlns:a16="http://schemas.microsoft.com/office/drawing/2014/main" id="{F58714BF-ADE0-5402-8C37-0C459C9D2B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523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CFC701-3564-F1DC-9BBE-E09D38CB8F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774"/>
          <a:stretch>
            <a:fillRect/>
          </a:stretch>
        </p:blipFill>
        <p:spPr>
          <a:xfrm>
            <a:off x="571500" y="1682750"/>
            <a:ext cx="11049000" cy="4914906"/>
          </a:xfrm>
          <a:prstGeom prst="rect">
            <a:avLst/>
          </a:prstGeom>
        </p:spPr>
      </p:pic>
      <p:pic>
        <p:nvPicPr>
          <p:cNvPr id="5" name="Google Shape;22;p6">
            <a:extLst>
              <a:ext uri="{FF2B5EF4-FFF2-40B4-BE49-F238E27FC236}">
                <a16:creationId xmlns:a16="http://schemas.microsoft.com/office/drawing/2014/main" id="{11C5935B-F2DB-D3A4-6309-AAFD193BC0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55D0AB-C1A4-3532-A765-FF3C38B8A341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Eredu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lokalak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onenetik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hurbil</a:t>
            </a:r>
            <a:endParaRPr lang="en-US" sz="32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15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24D78-C97B-A107-C846-ACC294C56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E3F0A-C4D1-9574-9BE1-B64A25DEC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dirty="0"/>
              <a:t> </a:t>
            </a:r>
          </a:p>
          <a:p>
            <a:endParaRPr lang="en-U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4122B5F-6508-BCFE-0F31-EFE43ACE58A5}"/>
              </a:ext>
            </a:extLst>
          </p:cNvPr>
          <p:cNvSpPr/>
          <p:nvPr/>
        </p:nvSpPr>
        <p:spPr>
          <a:xfrm>
            <a:off x="1290986" y="4485075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2"/>
                </a:solidFill>
              </a:rPr>
              <a:t>Sortu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5254DD4-8773-41CE-88AE-CF644E88580E}"/>
              </a:ext>
            </a:extLst>
          </p:cNvPr>
          <p:cNvSpPr/>
          <p:nvPr/>
        </p:nvSpPr>
        <p:spPr>
          <a:xfrm>
            <a:off x="1842205" y="2595682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Pentsatu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BA8D59C-D774-85B8-2CCD-CEC3A7A82CA3}"/>
              </a:ext>
            </a:extLst>
          </p:cNvPr>
          <p:cNvSpPr/>
          <p:nvPr/>
        </p:nvSpPr>
        <p:spPr>
          <a:xfrm>
            <a:off x="8302477" y="3147587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Ikertu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C9E550B-8E45-90BE-4EE2-B6380AFABBCB}"/>
              </a:ext>
            </a:extLst>
          </p:cNvPr>
          <p:cNvSpPr/>
          <p:nvPr/>
        </p:nvSpPr>
        <p:spPr>
          <a:xfrm>
            <a:off x="8223964" y="4523376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accent2"/>
                </a:solidFill>
              </a:rPr>
              <a:t>Ekin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F36551C-2AB3-3BCB-7AC4-2F5B6C40F459}"/>
              </a:ext>
            </a:extLst>
          </p:cNvPr>
          <p:cNvSpPr/>
          <p:nvPr/>
        </p:nvSpPr>
        <p:spPr>
          <a:xfrm>
            <a:off x="4927873" y="5529482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Moldatu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512E340-411F-34E8-BA3C-F24BAC877F9E}"/>
              </a:ext>
            </a:extLst>
          </p:cNvPr>
          <p:cNvSpPr/>
          <p:nvPr/>
        </p:nvSpPr>
        <p:spPr>
          <a:xfrm>
            <a:off x="7063871" y="1947788"/>
            <a:ext cx="1642963" cy="893027"/>
          </a:xfrm>
          <a:prstGeom prst="ellipse">
            <a:avLst/>
          </a:prstGeom>
          <a:solidFill>
            <a:srgbClr val="FBFBF9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>
                <a:solidFill>
                  <a:schemeClr val="accent2"/>
                </a:solidFill>
              </a:rPr>
              <a:t>Koordinatu</a:t>
            </a:r>
            <a:endParaRPr lang="es-ES" sz="1400" dirty="0">
              <a:solidFill>
                <a:schemeClr val="accent2"/>
              </a:solidFill>
            </a:endParaRPr>
          </a:p>
        </p:txBody>
      </p:sp>
      <p:cxnSp>
        <p:nvCxnSpPr>
          <p:cNvPr id="22" name="Conector: curvado 21">
            <a:extLst>
              <a:ext uri="{FF2B5EF4-FFF2-40B4-BE49-F238E27FC236}">
                <a16:creationId xmlns:a16="http://schemas.microsoft.com/office/drawing/2014/main" id="{AE6526C8-293D-3020-0F11-ED4BDD16C315}"/>
              </a:ext>
            </a:extLst>
          </p:cNvPr>
          <p:cNvCxnSpPr>
            <a:cxnSpLocks/>
            <a:stCxn id="12" idx="4"/>
            <a:endCxn id="10" idx="0"/>
          </p:cNvCxnSpPr>
          <p:nvPr/>
        </p:nvCxnSpPr>
        <p:spPr>
          <a:xfrm rot="5400000">
            <a:off x="1889895" y="3711283"/>
            <a:ext cx="996366" cy="551219"/>
          </a:xfrm>
          <a:prstGeom prst="curvedConnector3">
            <a:avLst/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: curvado 23">
            <a:extLst>
              <a:ext uri="{FF2B5EF4-FFF2-40B4-BE49-F238E27FC236}">
                <a16:creationId xmlns:a16="http://schemas.microsoft.com/office/drawing/2014/main" id="{DB95FF29-E5B4-BFE3-283C-505BA66DB7F9}"/>
              </a:ext>
            </a:extLst>
          </p:cNvPr>
          <p:cNvCxnSpPr>
            <a:cxnSpLocks/>
            <a:stCxn id="14" idx="1"/>
            <a:endCxn id="10" idx="4"/>
          </p:cNvCxnSpPr>
          <p:nvPr/>
        </p:nvCxnSpPr>
        <p:spPr>
          <a:xfrm rot="16200000" flipH="1" flipV="1">
            <a:off x="4277909" y="1112927"/>
            <a:ext cx="2099734" cy="6430615"/>
          </a:xfrm>
          <a:prstGeom prst="curvedConnector5">
            <a:avLst>
              <a:gd name="adj1" fmla="val -10887"/>
              <a:gd name="adj2" fmla="val 45484"/>
              <a:gd name="adj3" fmla="val 110887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curvado 26">
            <a:extLst>
              <a:ext uri="{FF2B5EF4-FFF2-40B4-BE49-F238E27FC236}">
                <a16:creationId xmlns:a16="http://schemas.microsoft.com/office/drawing/2014/main" id="{4EA9F57C-1EBC-2103-5E79-8B1586203F60}"/>
              </a:ext>
            </a:extLst>
          </p:cNvPr>
          <p:cNvCxnSpPr>
            <a:cxnSpLocks/>
            <a:stCxn id="14" idx="4"/>
            <a:endCxn id="16" idx="0"/>
          </p:cNvCxnSpPr>
          <p:nvPr/>
        </p:nvCxnSpPr>
        <p:spPr>
          <a:xfrm rot="5400000">
            <a:off x="8843322" y="4242739"/>
            <a:ext cx="482762" cy="78513"/>
          </a:xfrm>
          <a:prstGeom prst="curvedConnector3">
            <a:avLst>
              <a:gd name="adj1" fmla="val 5000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curvado 29">
            <a:extLst>
              <a:ext uri="{FF2B5EF4-FFF2-40B4-BE49-F238E27FC236}">
                <a16:creationId xmlns:a16="http://schemas.microsoft.com/office/drawing/2014/main" id="{8E3E1C27-3560-86E0-3801-CA0244D0130D}"/>
              </a:ext>
            </a:extLst>
          </p:cNvPr>
          <p:cNvCxnSpPr>
            <a:cxnSpLocks/>
            <a:stCxn id="12" idx="0"/>
            <a:endCxn id="20" idx="1"/>
          </p:cNvCxnSpPr>
          <p:nvPr/>
        </p:nvCxnSpPr>
        <p:spPr>
          <a:xfrm rot="5400000" flipH="1" flipV="1">
            <a:off x="4725526" y="16731"/>
            <a:ext cx="517113" cy="4640790"/>
          </a:xfrm>
          <a:prstGeom prst="curvedConnector3">
            <a:avLst>
              <a:gd name="adj1" fmla="val 116927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curvado 32">
            <a:extLst>
              <a:ext uri="{FF2B5EF4-FFF2-40B4-BE49-F238E27FC236}">
                <a16:creationId xmlns:a16="http://schemas.microsoft.com/office/drawing/2014/main" id="{E3AF1450-A014-6D16-8293-BD6BF598C1F0}"/>
              </a:ext>
            </a:extLst>
          </p:cNvPr>
          <p:cNvCxnSpPr>
            <a:cxnSpLocks/>
            <a:stCxn id="12" idx="5"/>
            <a:endCxn id="18" idx="2"/>
          </p:cNvCxnSpPr>
          <p:nvPr/>
        </p:nvCxnSpPr>
        <p:spPr>
          <a:xfrm rot="16200000" flipH="1">
            <a:off x="2777183" y="3825306"/>
            <a:ext cx="2618068" cy="1683311"/>
          </a:xfrm>
          <a:prstGeom prst="curvedConnector2">
            <a:avLst/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: curvado 35">
            <a:extLst>
              <a:ext uri="{FF2B5EF4-FFF2-40B4-BE49-F238E27FC236}">
                <a16:creationId xmlns:a16="http://schemas.microsoft.com/office/drawing/2014/main" id="{75C89BF4-D798-821C-42E3-919892226639}"/>
              </a:ext>
            </a:extLst>
          </p:cNvPr>
          <p:cNvCxnSpPr>
            <a:cxnSpLocks/>
            <a:stCxn id="12" idx="6"/>
            <a:endCxn id="16" idx="2"/>
          </p:cNvCxnSpPr>
          <p:nvPr/>
        </p:nvCxnSpPr>
        <p:spPr>
          <a:xfrm>
            <a:off x="3485168" y="3042196"/>
            <a:ext cx="4738796" cy="1927694"/>
          </a:xfrm>
          <a:prstGeom prst="curvedConnector3">
            <a:avLst>
              <a:gd name="adj1" fmla="val 5000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: curvado 38">
            <a:extLst>
              <a:ext uri="{FF2B5EF4-FFF2-40B4-BE49-F238E27FC236}">
                <a16:creationId xmlns:a16="http://schemas.microsoft.com/office/drawing/2014/main" id="{54DCA1BC-C9FD-86E3-F64D-38EC0B4CC6DE}"/>
              </a:ext>
            </a:extLst>
          </p:cNvPr>
          <p:cNvCxnSpPr>
            <a:cxnSpLocks/>
            <a:stCxn id="12" idx="7"/>
            <a:endCxn id="14" idx="2"/>
          </p:cNvCxnSpPr>
          <p:nvPr/>
        </p:nvCxnSpPr>
        <p:spPr>
          <a:xfrm rot="16200000" flipH="1">
            <a:off x="5339700" y="631325"/>
            <a:ext cx="867638" cy="5057915"/>
          </a:xfrm>
          <a:prstGeom prst="curvedConnector4">
            <a:avLst>
              <a:gd name="adj1" fmla="val -26347"/>
              <a:gd name="adj2" fmla="val 52378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curvado 44">
            <a:extLst>
              <a:ext uri="{FF2B5EF4-FFF2-40B4-BE49-F238E27FC236}">
                <a16:creationId xmlns:a16="http://schemas.microsoft.com/office/drawing/2014/main" id="{18109092-91A4-E1D6-7DAA-E1161A850265}"/>
              </a:ext>
            </a:extLst>
          </p:cNvPr>
          <p:cNvCxnSpPr>
            <a:cxnSpLocks/>
            <a:stCxn id="18" idx="1"/>
            <a:endCxn id="10" idx="1"/>
          </p:cNvCxnSpPr>
          <p:nvPr/>
        </p:nvCxnSpPr>
        <p:spPr>
          <a:xfrm rot="16200000" flipV="1">
            <a:off x="2827833" y="3319616"/>
            <a:ext cx="1044407" cy="3636887"/>
          </a:xfrm>
          <a:prstGeom prst="curvedConnector3">
            <a:avLst>
              <a:gd name="adj1" fmla="val 13441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: curvado 48">
            <a:extLst>
              <a:ext uri="{FF2B5EF4-FFF2-40B4-BE49-F238E27FC236}">
                <a16:creationId xmlns:a16="http://schemas.microsoft.com/office/drawing/2014/main" id="{40B311E3-E457-ED9D-F262-5CBB066B7685}"/>
              </a:ext>
            </a:extLst>
          </p:cNvPr>
          <p:cNvCxnSpPr>
            <a:cxnSpLocks/>
            <a:stCxn id="20" idx="3"/>
            <a:endCxn id="18" idx="0"/>
          </p:cNvCxnSpPr>
          <p:nvPr/>
        </p:nvCxnSpPr>
        <p:spPr>
          <a:xfrm rot="5400000">
            <a:off x="5117192" y="3342197"/>
            <a:ext cx="2819448" cy="1555122"/>
          </a:xfrm>
          <a:prstGeom prst="curvedConnector3">
            <a:avLst>
              <a:gd name="adj1" fmla="val 5000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: curvado 51">
            <a:extLst>
              <a:ext uri="{FF2B5EF4-FFF2-40B4-BE49-F238E27FC236}">
                <a16:creationId xmlns:a16="http://schemas.microsoft.com/office/drawing/2014/main" id="{4D9581F7-58A4-6884-BA35-33DC589A523C}"/>
              </a:ext>
            </a:extLst>
          </p:cNvPr>
          <p:cNvCxnSpPr>
            <a:cxnSpLocks/>
            <a:stCxn id="14" idx="3"/>
            <a:endCxn id="18" idx="7"/>
          </p:cNvCxnSpPr>
          <p:nvPr/>
        </p:nvCxnSpPr>
        <p:spPr>
          <a:xfrm rot="5400000">
            <a:off x="6561442" y="3678622"/>
            <a:ext cx="1750430" cy="2212853"/>
          </a:xfrm>
          <a:prstGeom prst="curvedConnector3">
            <a:avLst>
              <a:gd name="adj1" fmla="val 5000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curvado 55">
            <a:extLst>
              <a:ext uri="{FF2B5EF4-FFF2-40B4-BE49-F238E27FC236}">
                <a16:creationId xmlns:a16="http://schemas.microsoft.com/office/drawing/2014/main" id="{7C557303-B502-BAB3-A801-35026696B522}"/>
              </a:ext>
            </a:extLst>
          </p:cNvPr>
          <p:cNvCxnSpPr>
            <a:cxnSpLocks/>
            <a:stCxn id="16" idx="4"/>
            <a:endCxn id="18" idx="6"/>
          </p:cNvCxnSpPr>
          <p:nvPr/>
        </p:nvCxnSpPr>
        <p:spPr>
          <a:xfrm rot="5400000">
            <a:off x="7528345" y="4458894"/>
            <a:ext cx="559593" cy="2474610"/>
          </a:xfrm>
          <a:prstGeom prst="curvedConnector2">
            <a:avLst/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curvado 58">
            <a:extLst>
              <a:ext uri="{FF2B5EF4-FFF2-40B4-BE49-F238E27FC236}">
                <a16:creationId xmlns:a16="http://schemas.microsoft.com/office/drawing/2014/main" id="{13CAEC57-FAE6-AEA5-1183-9C041F1D62EA}"/>
              </a:ext>
            </a:extLst>
          </p:cNvPr>
          <p:cNvCxnSpPr>
            <a:cxnSpLocks/>
            <a:stCxn id="20" idx="2"/>
            <a:endCxn id="10" idx="6"/>
          </p:cNvCxnSpPr>
          <p:nvPr/>
        </p:nvCxnSpPr>
        <p:spPr>
          <a:xfrm rot="10800000" flipV="1">
            <a:off x="2933949" y="2394301"/>
            <a:ext cx="4129922" cy="2537287"/>
          </a:xfrm>
          <a:prstGeom prst="curvedConnector3">
            <a:avLst>
              <a:gd name="adj1" fmla="val 50000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ector: curvado 66">
            <a:extLst>
              <a:ext uri="{FF2B5EF4-FFF2-40B4-BE49-F238E27FC236}">
                <a16:creationId xmlns:a16="http://schemas.microsoft.com/office/drawing/2014/main" id="{ADE540BE-C70F-2B83-432E-CEEEE689B035}"/>
              </a:ext>
            </a:extLst>
          </p:cNvPr>
          <p:cNvCxnSpPr>
            <a:cxnSpLocks/>
            <a:stCxn id="16" idx="1"/>
            <a:endCxn id="10" idx="5"/>
          </p:cNvCxnSpPr>
          <p:nvPr/>
        </p:nvCxnSpPr>
        <p:spPr>
          <a:xfrm rot="16200000" flipH="1" flipV="1">
            <a:off x="5282375" y="2065125"/>
            <a:ext cx="593164" cy="5771227"/>
          </a:xfrm>
          <a:prstGeom prst="curvedConnector5">
            <a:avLst>
              <a:gd name="adj1" fmla="val -38539"/>
              <a:gd name="adj2" fmla="val 50000"/>
              <a:gd name="adj3" fmla="val 138539"/>
            </a:avLst>
          </a:prstGeom>
          <a:ln>
            <a:solidFill>
              <a:srgbClr val="D9775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742543DA-321D-9C3C-1ED5-FBAC16857AB6}"/>
              </a:ext>
            </a:extLst>
          </p:cNvPr>
          <p:cNvSpPr/>
          <p:nvPr/>
        </p:nvSpPr>
        <p:spPr>
          <a:xfrm>
            <a:off x="4217773" y="2595682"/>
            <a:ext cx="2760861" cy="2537288"/>
          </a:xfrm>
          <a:prstGeom prst="rect">
            <a:avLst/>
          </a:prstGeom>
          <a:solidFill>
            <a:srgbClr val="F5F4ED"/>
          </a:solidFill>
          <a:ln>
            <a:solidFill>
              <a:srgbClr val="F5F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276F6F8-2374-8CF8-B978-A72CEFA44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759" y="2069092"/>
            <a:ext cx="5467628" cy="3609089"/>
          </a:xfrm>
          <a:prstGeom prst="rect">
            <a:avLst/>
          </a:prstGeom>
        </p:spPr>
      </p:pic>
      <p:sp>
        <p:nvSpPr>
          <p:cNvPr id="120" name="Title 1">
            <a:extLst>
              <a:ext uri="{FF2B5EF4-FFF2-40B4-BE49-F238E27FC236}">
                <a16:creationId xmlns:a16="http://schemas.microsoft.com/office/drawing/2014/main" id="{F7BF2857-690F-ADA9-1665-C0E534A83ADE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922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Eredu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onenak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</a:p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galderak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erantzuteko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baina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54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askoz</a:t>
            </a:r>
            <a:r>
              <a:rPr lang="en-US" sz="54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54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gehio</a:t>
            </a:r>
            <a:endParaRPr lang="en-US" sz="5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634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84289-BDD5-21F0-739A-F4511CE2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2F27723-9922-568C-B664-832B68F647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8" b="6718"/>
          <a:stretch>
            <a:fillRect/>
          </a:stretch>
        </p:blipFill>
        <p:spPr>
          <a:xfrm>
            <a:off x="676847" y="1416261"/>
            <a:ext cx="3881637" cy="361328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44F15051-664B-7DC0-CA4B-B0A39BCB13BE}"/>
              </a:ext>
            </a:extLst>
          </p:cNvPr>
          <p:cNvSpPr/>
          <p:nvPr/>
        </p:nvSpPr>
        <p:spPr>
          <a:xfrm>
            <a:off x="676847" y="1416261"/>
            <a:ext cx="3881637" cy="3613280"/>
          </a:xfrm>
          <a:prstGeom prst="rect">
            <a:avLst/>
          </a:prstGeom>
          <a:solidFill>
            <a:schemeClr val="tx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067002-8AF0-2204-0571-F4263305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47" y="3781032"/>
            <a:ext cx="2715712" cy="1248509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Euskara </a:t>
            </a:r>
            <a:r>
              <a:rPr lang="en-US" sz="32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maila</a:t>
            </a:r>
            <a:br>
              <a:rPr lang="en-US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32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oso</a:t>
            </a:r>
            <a:r>
              <a:rPr lang="en-US" sz="32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ona</a:t>
            </a:r>
            <a:endParaRPr lang="en-US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DAA72-1504-F7B5-B84B-E9496D607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es-ES"/>
          </a:p>
        </p:txBody>
      </p:sp>
      <p:pic>
        <p:nvPicPr>
          <p:cNvPr id="11" name="Google Shape;22;p6">
            <a:extLst>
              <a:ext uri="{FF2B5EF4-FFF2-40B4-BE49-F238E27FC236}">
                <a16:creationId xmlns:a16="http://schemas.microsoft.com/office/drawing/2014/main" id="{F59280EB-BE93-6FC2-D5C6-7906DD4A0F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9007B4F-4225-4563-BAAF-96651B420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886" y="1354648"/>
            <a:ext cx="6788062" cy="367489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3687F2A-8F09-1B3C-0B3A-58592B00BCF0}"/>
              </a:ext>
            </a:extLst>
          </p:cNvPr>
          <p:cNvSpPr txBox="1"/>
          <p:nvPr/>
        </p:nvSpPr>
        <p:spPr>
          <a:xfrm>
            <a:off x="614632" y="471762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Eredu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lokalak</a:t>
            </a:r>
            <a:endParaRPr lang="en-US" sz="3200" b="1" dirty="0">
              <a:solidFill>
                <a:srgbClr val="D977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339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03065E6-2DD9-0B56-36CE-E0AEE5D45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6939" y="1721708"/>
            <a:ext cx="4080361" cy="310045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b="1" dirty="0" err="1">
                <a:solidFill>
                  <a:srgbClr val="D97757"/>
                </a:solidFill>
              </a:rPr>
              <a:t>Euskarazko</a:t>
            </a:r>
            <a:r>
              <a:rPr lang="en-US" sz="2000" b="1" dirty="0">
                <a:solidFill>
                  <a:srgbClr val="D97757"/>
                </a:solidFill>
              </a:rPr>
              <a:t> </a:t>
            </a:r>
            <a:r>
              <a:rPr lang="en-US" sz="2000" b="1" dirty="0" err="1">
                <a:solidFill>
                  <a:srgbClr val="D97757"/>
                </a:solidFill>
              </a:rPr>
              <a:t>adimen</a:t>
            </a:r>
            <a:r>
              <a:rPr lang="en-US" sz="2000" b="1" dirty="0">
                <a:solidFill>
                  <a:srgbClr val="D97757"/>
                </a:solidFill>
              </a:rPr>
              <a:t> </a:t>
            </a:r>
            <a:r>
              <a:rPr lang="en-US" sz="2000" b="1" dirty="0" err="1">
                <a:solidFill>
                  <a:srgbClr val="D97757"/>
                </a:solidFill>
              </a:rPr>
              <a:t>artifizial</a:t>
            </a:r>
            <a:r>
              <a:rPr lang="en-US" sz="2000" b="1" dirty="0">
                <a:solidFill>
                  <a:srgbClr val="D97757"/>
                </a:solidFill>
              </a:rPr>
              <a:t> </a:t>
            </a:r>
            <a:r>
              <a:rPr lang="en-US" sz="2000" b="1" dirty="0" err="1">
                <a:solidFill>
                  <a:srgbClr val="D97757"/>
                </a:solidFill>
              </a:rPr>
              <a:t>irekia</a:t>
            </a:r>
            <a:br>
              <a:rPr lang="en-US" sz="2000" dirty="0"/>
            </a:br>
            <a:br>
              <a:rPr lang="en-US" sz="2000" dirty="0"/>
            </a:br>
            <a:r>
              <a:rPr lang="en-US" sz="2000" i="1" dirty="0" err="1"/>
              <a:t>Egungo</a:t>
            </a:r>
            <a:r>
              <a:rPr lang="en-US" sz="2000" i="1" dirty="0"/>
              <a:t> </a:t>
            </a:r>
            <a:r>
              <a:rPr lang="en-US" sz="2000" i="1" dirty="0" err="1"/>
              <a:t>bertsioak</a:t>
            </a:r>
            <a:r>
              <a:rPr lang="en-US" sz="2000" i="1" dirty="0"/>
              <a:t> </a:t>
            </a:r>
            <a:r>
              <a:rPr lang="en-US" sz="2000" i="1" dirty="0" err="1"/>
              <a:t>ez</a:t>
            </a:r>
            <a:r>
              <a:rPr lang="en-US" sz="2000" i="1" dirty="0"/>
              <a:t> </a:t>
            </a:r>
            <a:r>
              <a:rPr lang="en-US" sz="2000" i="1" dirty="0" err="1"/>
              <a:t>dauzka</a:t>
            </a:r>
            <a:r>
              <a:rPr lang="en-US" sz="2000" i="1" dirty="0"/>
              <a:t> </a:t>
            </a:r>
            <a:r>
              <a:rPr lang="en-US" sz="2000" i="1" dirty="0" err="1"/>
              <a:t>adimen</a:t>
            </a:r>
            <a:r>
              <a:rPr lang="en-US" sz="2000" i="1" dirty="0"/>
              <a:t> </a:t>
            </a:r>
            <a:r>
              <a:rPr lang="en-US" sz="2000" i="1" dirty="0" err="1"/>
              <a:t>artifizial</a:t>
            </a:r>
            <a:r>
              <a:rPr lang="en-US" sz="2000" i="1" dirty="0"/>
              <a:t> </a:t>
            </a:r>
            <a:r>
              <a:rPr lang="en-US" sz="2000" i="1" dirty="0" err="1"/>
              <a:t>komertzialen</a:t>
            </a:r>
            <a:r>
              <a:rPr lang="en-US" sz="2000" i="1" dirty="0"/>
              <a:t> </a:t>
            </a:r>
            <a:r>
              <a:rPr lang="en-US" sz="2000" i="1" dirty="0" err="1"/>
              <a:t>gaitasun</a:t>
            </a:r>
            <a:r>
              <a:rPr lang="en-US" sz="2000" i="1" dirty="0"/>
              <a:t> </a:t>
            </a:r>
            <a:r>
              <a:rPr lang="en-US" sz="2000" i="1" dirty="0" err="1"/>
              <a:t>guztiak</a:t>
            </a:r>
            <a:r>
              <a:rPr lang="en-US" sz="2000" i="1" dirty="0"/>
              <a:t>, </a:t>
            </a:r>
            <a:r>
              <a:rPr lang="en-US" sz="2000" b="1" i="1" dirty="0" err="1"/>
              <a:t>baina</a:t>
            </a:r>
            <a:r>
              <a:rPr lang="en-US" sz="2000" b="1" i="1" dirty="0"/>
              <a:t> </a:t>
            </a:r>
            <a:r>
              <a:rPr lang="en-US" sz="2000" b="1" i="1" dirty="0" err="1"/>
              <a:t>kalitate</a:t>
            </a:r>
            <a:r>
              <a:rPr lang="en-US" sz="2000" b="1" i="1" dirty="0"/>
              <a:t> </a:t>
            </a:r>
            <a:r>
              <a:rPr lang="en-US" sz="2000" b="1" i="1" dirty="0" err="1"/>
              <a:t>oneko</a:t>
            </a:r>
            <a:r>
              <a:rPr lang="en-US" sz="2000" b="1" i="1" dirty="0"/>
              <a:t> </a:t>
            </a:r>
            <a:r>
              <a:rPr lang="en-US" sz="2000" b="1" i="1" dirty="0" err="1"/>
              <a:t>euskara</a:t>
            </a:r>
            <a:r>
              <a:rPr lang="en-US" sz="2000" b="1" i="1" dirty="0"/>
              <a:t> </a:t>
            </a:r>
            <a:r>
              <a:rPr lang="en-US" sz="2000" b="1" i="1" dirty="0" err="1"/>
              <a:t>sortzen</a:t>
            </a:r>
            <a:r>
              <a:rPr lang="en-US" sz="2000" b="1" i="1" dirty="0"/>
              <a:t> du</a:t>
            </a:r>
            <a:r>
              <a:rPr lang="en-US" sz="2000" i="1" dirty="0"/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79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Placeholder 9" descr="Latxa">
            <a:extLst>
              <a:ext uri="{FF2B5EF4-FFF2-40B4-BE49-F238E27FC236}">
                <a16:creationId xmlns:a16="http://schemas.microsoft.com/office/drawing/2014/main" id="{AD42D323-025B-803E-4909-8C9B82BCAA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520" b="10520"/>
          <a:stretch/>
        </p:blipFill>
        <p:spPr>
          <a:xfrm>
            <a:off x="6096000" y="1323060"/>
            <a:ext cx="5334197" cy="4211881"/>
          </a:xfrm>
          <a:prstGeom prst="rect">
            <a:avLst/>
          </a:prstGeom>
        </p:spPr>
      </p:pic>
      <p:pic>
        <p:nvPicPr>
          <p:cNvPr id="4" name="Google Shape;22;p6">
            <a:extLst>
              <a:ext uri="{FF2B5EF4-FFF2-40B4-BE49-F238E27FC236}">
                <a16:creationId xmlns:a16="http://schemas.microsoft.com/office/drawing/2014/main" id="{2F8570C0-470F-5550-7DC3-967AA9D15F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BF294A5-5258-0C80-59F2-C564681F003F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20491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Latxa</a:t>
            </a:r>
            <a:endParaRPr lang="en-US" sz="3200" b="1" dirty="0">
              <a:solidFill>
                <a:srgbClr val="D97757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723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49CD22-2143-E922-F388-B35D6CA5D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E7C1A081-07E5-E221-7F72-49FDFD2FF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81D459B-BC11-3692-6DD7-C442A4521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6939" y="1721708"/>
            <a:ext cx="4080361" cy="310045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Latxa</a:t>
            </a:r>
            <a:r>
              <a:rPr lang="en-US" sz="2000" dirty="0"/>
              <a:t> </a:t>
            </a:r>
            <a:r>
              <a:rPr lang="en-US" sz="2000" dirty="0" err="1"/>
              <a:t>eredu</a:t>
            </a:r>
            <a:r>
              <a:rPr lang="en-US" sz="2000" dirty="0"/>
              <a:t> </a:t>
            </a:r>
            <a:r>
              <a:rPr lang="en-US" sz="2000" dirty="0" err="1"/>
              <a:t>txikienetariko</a:t>
            </a:r>
            <a:r>
              <a:rPr lang="en-US" sz="2000" dirty="0"/>
              <a:t> bat.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Euskeraz</a:t>
            </a:r>
            <a:r>
              <a:rPr lang="en-US" sz="2000" dirty="0"/>
              <a:t> </a:t>
            </a:r>
            <a:r>
              <a:rPr lang="en-US" sz="2000" dirty="0" err="1"/>
              <a:t>ulermen</a:t>
            </a:r>
            <a:r>
              <a:rPr lang="en-US" sz="2000" dirty="0"/>
              <a:t> eta </a:t>
            </a:r>
            <a:r>
              <a:rPr lang="en-US" sz="2000" dirty="0" err="1"/>
              <a:t>idazketa</a:t>
            </a:r>
            <a:r>
              <a:rPr lang="en-US" sz="2000" dirty="0"/>
              <a:t> </a:t>
            </a:r>
            <a:r>
              <a:rPr lang="en-US" sz="2000" dirty="0" err="1"/>
              <a:t>maila</a:t>
            </a:r>
            <a:r>
              <a:rPr lang="en-US" sz="2000" dirty="0"/>
              <a:t> </a:t>
            </a:r>
            <a:r>
              <a:rPr lang="en-US" sz="2000" dirty="0" err="1"/>
              <a:t>nahiko</a:t>
            </a:r>
            <a:r>
              <a:rPr lang="en-US" sz="2000" dirty="0"/>
              <a:t> </a:t>
            </a:r>
            <a:r>
              <a:rPr lang="en-US" sz="2000" dirty="0" err="1"/>
              <a:t>ona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Itzulketak</a:t>
            </a:r>
            <a:r>
              <a:rPr lang="en-US" sz="2000" dirty="0"/>
              <a:t> </a:t>
            </a:r>
            <a:r>
              <a:rPr lang="en-US" sz="2000" dirty="0" err="1"/>
              <a:t>lokalean</a:t>
            </a:r>
            <a:r>
              <a:rPr lang="en-US" sz="2000" dirty="0"/>
              <a:t> </a:t>
            </a:r>
            <a:r>
              <a:rPr lang="en-US" sz="2000" dirty="0" err="1"/>
              <a:t>egiteko</a:t>
            </a:r>
            <a:r>
              <a:rPr lang="en-US" sz="2000" dirty="0"/>
              <a:t> </a:t>
            </a:r>
            <a:r>
              <a:rPr lang="en-US" sz="2000" dirty="0" err="1"/>
              <a:t>kalitate</a:t>
            </a:r>
            <a:r>
              <a:rPr lang="en-US" sz="2000" dirty="0"/>
              <a:t> </a:t>
            </a:r>
            <a:r>
              <a:rPr lang="en-US" sz="2000" dirty="0" err="1"/>
              <a:t>ona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Irudiak</a:t>
            </a:r>
            <a:r>
              <a:rPr lang="en-US" sz="2000" dirty="0"/>
              <a:t> "</a:t>
            </a:r>
            <a:r>
              <a:rPr lang="en-US" sz="2000" dirty="0" err="1"/>
              <a:t>ikusi</a:t>
            </a:r>
            <a:r>
              <a:rPr lang="en-US" sz="2000" dirty="0"/>
              <a:t>" </a:t>
            </a:r>
            <a:r>
              <a:rPr lang="en-US" sz="2000" dirty="0" err="1"/>
              <a:t>ditzake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Datuak</a:t>
            </a:r>
            <a:r>
              <a:rPr lang="en-US" sz="2000" dirty="0"/>
              <a:t> </a:t>
            </a:r>
            <a:r>
              <a:rPr lang="en-US" sz="2000" dirty="0" err="1"/>
              <a:t>erauzteko</a:t>
            </a:r>
            <a:r>
              <a:rPr lang="en-US" sz="2000" dirty="0"/>
              <a:t> </a:t>
            </a:r>
            <a:r>
              <a:rPr lang="en-US" sz="2000" dirty="0" err="1"/>
              <a:t>bikaina</a:t>
            </a:r>
            <a:r>
              <a:rPr lang="en-US" sz="2000" dirty="0"/>
              <a:t> (pdf </a:t>
            </a:r>
            <a:r>
              <a:rPr lang="en-US" sz="2000" dirty="0" err="1"/>
              <a:t>edota</a:t>
            </a:r>
            <a:r>
              <a:rPr lang="en-US" sz="2000" dirty="0"/>
              <a:t> </a:t>
            </a:r>
            <a:r>
              <a:rPr lang="en-US" sz="2000" dirty="0" err="1"/>
              <a:t>irudietatik</a:t>
            </a:r>
            <a:r>
              <a:rPr lang="en-US" sz="2000" dirty="0"/>
              <a:t>).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76BDAD-0F1C-137B-509B-9507E10F3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79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Placeholder 9" descr="Latxa">
            <a:extLst>
              <a:ext uri="{FF2B5EF4-FFF2-40B4-BE49-F238E27FC236}">
                <a16:creationId xmlns:a16="http://schemas.microsoft.com/office/drawing/2014/main" id="{DD0C1897-5BB9-D3BB-11E7-5F13B8B5D76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520" b="10520"/>
          <a:stretch/>
        </p:blipFill>
        <p:spPr>
          <a:xfrm>
            <a:off x="6134000" y="553119"/>
            <a:ext cx="5334197" cy="4211881"/>
          </a:xfrm>
          <a:prstGeom prst="rect">
            <a:avLst/>
          </a:prstGeom>
        </p:spPr>
      </p:pic>
      <p:pic>
        <p:nvPicPr>
          <p:cNvPr id="4" name="Google Shape;22;p6">
            <a:extLst>
              <a:ext uri="{FF2B5EF4-FFF2-40B4-BE49-F238E27FC236}">
                <a16:creationId xmlns:a16="http://schemas.microsoft.com/office/drawing/2014/main" id="{3392DA3E-6046-B388-9CE1-3BD0F54916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77C7A08-90E4-724B-91C9-9890D376685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39868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Latxa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3200" b="1" dirty="0">
                <a:solidFill>
                  <a:srgbClr val="D97757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Qwen 3.5 (4B)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D97757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pic>
        <p:nvPicPr>
          <p:cNvPr id="3" name="Imagen 2" descr="Cómo Utilizar la API de Qwen 3.5">
            <a:extLst>
              <a:ext uri="{FF2B5EF4-FFF2-40B4-BE49-F238E27FC236}">
                <a16:creationId xmlns:a16="http://schemas.microsoft.com/office/drawing/2014/main" id="{6ED6211D-EC2F-1A00-5049-C1EB52FE8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430" y="4822166"/>
            <a:ext cx="3571335" cy="121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41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B5672-00BE-02E9-3EB0-84E34891D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EBD4F27-7FFD-EDF2-12C3-D721866EE89B}"/>
              </a:ext>
            </a:extLst>
          </p:cNvPr>
          <p:cNvSpPr txBox="1">
            <a:spLocks/>
          </p:cNvSpPr>
          <p:nvPr/>
        </p:nvSpPr>
        <p:spPr>
          <a:xfrm>
            <a:off x="990599" y="517525"/>
            <a:ext cx="5772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Datu erauzketa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D97757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7EAC87-50B9-5129-EDCB-44AB2EF70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16" y="2044720"/>
            <a:ext cx="5467628" cy="3609089"/>
          </a:xfrm>
          <a:prstGeom prst="rect">
            <a:avLst/>
          </a:prstGeom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A3CDE67E-AD92-8AD0-CD74-6E86C9F11A6F}"/>
              </a:ext>
            </a:extLst>
          </p:cNvPr>
          <p:cNvSpPr/>
          <p:nvPr/>
        </p:nvSpPr>
        <p:spPr>
          <a:xfrm>
            <a:off x="3284398" y="3510639"/>
            <a:ext cx="741406" cy="338626"/>
          </a:xfrm>
          <a:prstGeom prst="rightArrow">
            <a:avLst/>
          </a:prstGeom>
          <a:solidFill>
            <a:srgbClr val="D97757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A96D55F4-DC38-BE41-187F-B7F7CA6E45C0}"/>
              </a:ext>
            </a:extLst>
          </p:cNvPr>
          <p:cNvSpPr/>
          <p:nvPr/>
        </p:nvSpPr>
        <p:spPr>
          <a:xfrm>
            <a:off x="7318711" y="3510639"/>
            <a:ext cx="741406" cy="338626"/>
          </a:xfrm>
          <a:prstGeom prst="rightArrow">
            <a:avLst/>
          </a:prstGeom>
          <a:solidFill>
            <a:srgbClr val="D97757"/>
          </a:solidFill>
          <a:ln>
            <a:solidFill>
              <a:srgbClr val="D97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 descr="Mecanizado de roscado: La guía definitiva de procesos, tipos y técnicas -  VMT China">
            <a:extLst>
              <a:ext uri="{FF2B5EF4-FFF2-40B4-BE49-F238E27FC236}">
                <a16:creationId xmlns:a16="http://schemas.microsoft.com/office/drawing/2014/main" id="{FF21351D-B0BD-FBDC-D156-6E23D1696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69" y="2879233"/>
            <a:ext cx="2743671" cy="1482545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FF96E92-63BB-A2C4-31B9-71F50D4BB1AA}"/>
              </a:ext>
            </a:extLst>
          </p:cNvPr>
          <p:cNvSpPr txBox="1"/>
          <p:nvPr/>
        </p:nvSpPr>
        <p:spPr>
          <a:xfrm>
            <a:off x="8522898" y="2562045"/>
            <a:ext cx="268281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/>
              <a:t>“</a:t>
            </a:r>
            <a:r>
              <a:rPr lang="es-ES" dirty="0" err="1"/>
              <a:t>Hariztatutako</a:t>
            </a:r>
            <a:r>
              <a:rPr lang="es-ES" dirty="0"/>
              <a:t> </a:t>
            </a:r>
            <a:r>
              <a:rPr lang="es-ES" dirty="0" err="1"/>
              <a:t>torloju</a:t>
            </a:r>
            <a:r>
              <a:rPr lang="es-ES" dirty="0"/>
              <a:t> baten </a:t>
            </a:r>
            <a:r>
              <a:rPr lang="es-ES" dirty="0" err="1"/>
              <a:t>irudi</a:t>
            </a:r>
            <a:r>
              <a:rPr lang="es-ES" dirty="0"/>
              <a:t> </a:t>
            </a:r>
            <a:r>
              <a:rPr lang="es-ES" dirty="0" err="1"/>
              <a:t>teknikoa</a:t>
            </a:r>
            <a:r>
              <a:rPr lang="es-ES" dirty="0"/>
              <a:t> da, </a:t>
            </a:r>
            <a:r>
              <a:rPr lang="es-ES" dirty="0" err="1"/>
              <a:t>hariaren</a:t>
            </a:r>
            <a:r>
              <a:rPr lang="es-ES" dirty="0"/>
              <a:t> </a:t>
            </a:r>
            <a:r>
              <a:rPr lang="es-ES" dirty="0" err="1"/>
              <a:t>zatiak</a:t>
            </a:r>
            <a:r>
              <a:rPr lang="es-ES" dirty="0"/>
              <a:t> (</a:t>
            </a:r>
            <a:r>
              <a:rPr lang="es-ES" dirty="0" err="1"/>
              <a:t>angelua</a:t>
            </a:r>
            <a:r>
              <a:rPr lang="es-ES" dirty="0"/>
              <a:t>, </a:t>
            </a:r>
            <a:r>
              <a:rPr lang="es-ES" dirty="0" err="1"/>
              <a:t>gailurra</a:t>
            </a:r>
            <a:r>
              <a:rPr lang="es-ES" dirty="0"/>
              <a:t>, </a:t>
            </a:r>
            <a:r>
              <a:rPr lang="es-ES" dirty="0" err="1"/>
              <a:t>sustraia</a:t>
            </a:r>
            <a:r>
              <a:rPr lang="es-ES" dirty="0"/>
              <a:t>, </a:t>
            </a:r>
            <a:r>
              <a:rPr lang="es-ES" dirty="0" err="1"/>
              <a:t>kanpo</a:t>
            </a:r>
            <a:r>
              <a:rPr lang="es-ES" dirty="0"/>
              <a:t>- eta </a:t>
            </a:r>
            <a:r>
              <a:rPr lang="es-ES" dirty="0" err="1"/>
              <a:t>barne-diametroa</a:t>
            </a:r>
            <a:r>
              <a:rPr lang="es-ES" dirty="0"/>
              <a:t> eta </a:t>
            </a:r>
            <a:r>
              <a:rPr lang="es-ES" dirty="0" err="1"/>
              <a:t>urratsa</a:t>
            </a:r>
            <a:r>
              <a:rPr lang="es-ES" dirty="0"/>
              <a:t>) </a:t>
            </a:r>
            <a:r>
              <a:rPr lang="es-ES" dirty="0" err="1"/>
              <a:t>etiketatuta</a:t>
            </a:r>
            <a:r>
              <a:rPr lang="es-ES" dirty="0"/>
              <a:t> </a:t>
            </a:r>
            <a:r>
              <a:rPr lang="es-ES" dirty="0" err="1"/>
              <a:t>dituena</a:t>
            </a:r>
            <a:r>
              <a:rPr lang="es-ES" dirty="0"/>
              <a:t>.</a:t>
            </a:r>
            <a:r>
              <a:rPr lang="es-ES" sz="2800" dirty="0"/>
              <a:t>”</a:t>
            </a:r>
            <a:endParaRPr lang="es-E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7778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1FBB0-1845-ABB2-654E-D8DA0421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A682A-263C-601F-8F87-E4BDBF55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358" y="3040816"/>
            <a:ext cx="5510842" cy="25897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D97757"/>
                </a:solidFill>
              </a:rPr>
              <a:t>Speech-to-text</a:t>
            </a:r>
          </a:p>
          <a:p>
            <a:pPr marL="0" indent="0">
              <a:buNone/>
            </a:pPr>
            <a:endParaRPr lang="en-US" dirty="0">
              <a:solidFill>
                <a:srgbClr val="D97757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Piper TTS -</a:t>
            </a:r>
            <a:r>
              <a:rPr lang="en-US" sz="2000" dirty="0"/>
              <a:t> </a:t>
            </a:r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  <a:hlinkClick r:id="rId2"/>
              </a:rPr>
              <a:t>https://itzune.eus/basque-piper-tts/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/>
              <a:t>OmniVoice</a:t>
            </a:r>
            <a:r>
              <a:rPr lang="en-US" dirty="0"/>
              <a:t> TTS </a:t>
            </a:r>
            <a:r>
              <a:rPr lang="en-US" dirty="0">
                <a:hlinkClick r:id="rId3"/>
              </a:rPr>
              <a:t>–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  <a:hlinkClick r:id="rId3"/>
              </a:rPr>
              <a:t>https://github.com/k2-fsa/OmniVoice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52C6E9-68D8-42E8-D97A-03EA36CB24B8}"/>
              </a:ext>
            </a:extLst>
          </p:cNvPr>
          <p:cNvSpPr txBox="1">
            <a:spLocks/>
          </p:cNvSpPr>
          <p:nvPr/>
        </p:nvSpPr>
        <p:spPr>
          <a:xfrm>
            <a:off x="990599" y="517525"/>
            <a:ext cx="57725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Hizkuntza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ereduaz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D97757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haratago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D97757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pic>
        <p:nvPicPr>
          <p:cNvPr id="9" name="Imagen 8" descr="Reconocimiento de voz - Iconos gratis de tecnología">
            <a:extLst>
              <a:ext uri="{FF2B5EF4-FFF2-40B4-BE49-F238E27FC236}">
                <a16:creationId xmlns:a16="http://schemas.microsoft.com/office/drawing/2014/main" id="{93F65C89-1234-2CE3-3DFE-846A28B2B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307" y="1715252"/>
            <a:ext cx="1325564" cy="132556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42A7EE3-0CC8-05F3-F432-F8186C4F1C09}"/>
              </a:ext>
            </a:extLst>
          </p:cNvPr>
          <p:cNvSpPr txBox="1"/>
          <p:nvPr/>
        </p:nvSpPr>
        <p:spPr>
          <a:xfrm>
            <a:off x="990600" y="3040816"/>
            <a:ext cx="474596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D97757"/>
                </a:solidFill>
              </a:rPr>
              <a:t>ASR (</a:t>
            </a:r>
            <a:r>
              <a:rPr lang="en-US" sz="2800" dirty="0" err="1">
                <a:solidFill>
                  <a:srgbClr val="D97757"/>
                </a:solidFill>
              </a:rPr>
              <a:t>hizketaren</a:t>
            </a:r>
            <a:r>
              <a:rPr lang="en-US" sz="2800" dirty="0">
                <a:solidFill>
                  <a:srgbClr val="D97757"/>
                </a:solidFill>
              </a:rPr>
              <a:t> </a:t>
            </a:r>
            <a:r>
              <a:rPr lang="en-US" sz="2800" dirty="0" err="1">
                <a:solidFill>
                  <a:srgbClr val="D97757"/>
                </a:solidFill>
              </a:rPr>
              <a:t>errekonozimendua</a:t>
            </a:r>
            <a:r>
              <a:rPr lang="en-US" sz="2800" dirty="0">
                <a:solidFill>
                  <a:srgbClr val="D97757"/>
                </a:solidFill>
              </a:rPr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i="1" dirty="0"/>
              <a:t>Whisper </a:t>
            </a:r>
            <a:r>
              <a:rPr lang="en-US" sz="2400" dirty="0" err="1"/>
              <a:t>euskaraz</a:t>
            </a:r>
            <a:r>
              <a:rPr lang="en-US" sz="2400" dirty="0"/>
              <a:t> -</a:t>
            </a:r>
            <a:r>
              <a:rPr lang="en-US" sz="2000" dirty="0"/>
              <a:t> </a:t>
            </a:r>
            <a:r>
              <a:rPr lang="en-US" sz="2000" dirty="0">
                <a:ea typeface="+mn-lt"/>
                <a:cs typeface="+mn-lt"/>
                <a:hlinkClick r:id="rId5"/>
              </a:rPr>
              <a:t>https://huggingface.co/xezpeleta/whisper-large-v3-eu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i="1" dirty="0"/>
              <a:t>Parakeet </a:t>
            </a:r>
            <a:r>
              <a:rPr lang="en-US" sz="2400" dirty="0" err="1"/>
              <a:t>euskaraz</a:t>
            </a:r>
            <a:r>
              <a:rPr lang="en-US" sz="2400" dirty="0"/>
              <a:t> -</a:t>
            </a:r>
            <a:r>
              <a:rPr lang="en-US" sz="2000" dirty="0"/>
              <a:t> </a:t>
            </a:r>
            <a:r>
              <a:rPr lang="en-US" sz="2000" dirty="0">
                <a:ea typeface="+mn-lt"/>
                <a:cs typeface="+mn-lt"/>
                <a:hlinkClick r:id="rId6"/>
              </a:rPr>
              <a:t>https://huggingface.co/xezpeleta/parakeet-tdt-0.6b-v3-basque-sherpa-onnx</a:t>
            </a:r>
            <a:r>
              <a:rPr lang="en-US" sz="2000" dirty="0">
                <a:ea typeface="+mn-lt"/>
                <a:cs typeface="+mn-lt"/>
              </a:rPr>
              <a:t> </a:t>
            </a:r>
          </a:p>
        </p:txBody>
      </p:sp>
      <p:pic>
        <p:nvPicPr>
          <p:cNvPr id="13" name="Google Shape;22;p6">
            <a:extLst>
              <a:ext uri="{FF2B5EF4-FFF2-40B4-BE49-F238E27FC236}">
                <a16:creationId xmlns:a16="http://schemas.microsoft.com/office/drawing/2014/main" id="{86333899-76A4-1228-B4B9-1003E0720BA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Speech-To-Text Icons - Free SVG &amp; PNG Speech-To-Text Images - Noun Project">
            <a:extLst>
              <a:ext uri="{FF2B5EF4-FFF2-40B4-BE49-F238E27FC236}">
                <a16:creationId xmlns:a16="http://schemas.microsoft.com/office/drawing/2014/main" id="{678A0D6D-FA1F-5E1E-D091-5EFEC8294F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8274" y="1843089"/>
            <a:ext cx="1197728" cy="11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68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ing_10_13_2026_4_55_03_PM">
            <a:hlinkClick r:id="" action="ppaction://media"/>
            <a:extLst>
              <a:ext uri="{FF2B5EF4-FFF2-40B4-BE49-F238E27FC236}">
                <a16:creationId xmlns:a16="http://schemas.microsoft.com/office/drawing/2014/main" id="{F0F2C78B-3574-4357-00C8-31969735B1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4756" y="165848"/>
            <a:ext cx="9613525" cy="6526305"/>
          </a:xfrm>
          <a:prstGeom prst="rect">
            <a:avLst/>
          </a:prstGeom>
        </p:spPr>
      </p:pic>
      <p:pic>
        <p:nvPicPr>
          <p:cNvPr id="3" name="Google Shape;22;p6">
            <a:extLst>
              <a:ext uri="{FF2B5EF4-FFF2-40B4-BE49-F238E27FC236}">
                <a16:creationId xmlns:a16="http://schemas.microsoft.com/office/drawing/2014/main" id="{1D92E53E-27BD-54BF-4A38-2AD394E0F56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411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4BC5C-F23D-557B-E2F5-0F8F09216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7BE9E1-9EA4-E7D6-A08D-F4A2601DB4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413BA8-15CA-C3A5-9EB2-9A76261D0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264" y="2527541"/>
            <a:ext cx="4829355" cy="29859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Muga </a:t>
            </a:r>
            <a:r>
              <a:rPr lang="en-US" sz="52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bakarra</a:t>
            </a:r>
            <a:r>
              <a:rPr lang="en-US" sz="52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br>
              <a:rPr lang="en-US" sz="52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52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IRUDIMENA</a:t>
            </a:r>
          </a:p>
        </p:txBody>
      </p:sp>
      <p:pic>
        <p:nvPicPr>
          <p:cNvPr id="6" name="Google Shape;22;p6">
            <a:extLst>
              <a:ext uri="{FF2B5EF4-FFF2-40B4-BE49-F238E27FC236}">
                <a16:creationId xmlns:a16="http://schemas.microsoft.com/office/drawing/2014/main" id="{2628ECC1-8AA3-045A-1B5E-FBDFE7E81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731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65A4FC-3E87-47BD-11FB-96DBFFE72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E7D490E-CACE-7DB0-6A49-09A1DB8F13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22;p6">
            <a:extLst>
              <a:ext uri="{FF2B5EF4-FFF2-40B4-BE49-F238E27FC236}">
                <a16:creationId xmlns:a16="http://schemas.microsoft.com/office/drawing/2014/main" id="{A8DAE888-3322-5EEB-2912-0D1BF1BBD8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6565359"/>
            <a:ext cx="12192000" cy="29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695933B8-74FF-0475-73F3-7646ECBDD0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136358"/>
            <a:ext cx="10383532" cy="94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93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539</Words>
  <Application>Microsoft Office PowerPoint</Application>
  <PresentationFormat>Panoramikoa</PresentationFormat>
  <Paragraphs>98</Paragraphs>
  <Slides>23</Slides>
  <Notes>8</Notes>
  <HiddenSlides>0</HiddenSlides>
  <MMClips>2</MMClips>
  <ScaleCrop>false</ScaleCrop>
  <HeadingPairs>
    <vt:vector size="6" baseType="variant">
      <vt:variant>
        <vt:lpstr>Erabilitako letra-tipoak</vt:lpstr>
      </vt:variant>
      <vt:variant>
        <vt:i4>7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23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Courier New</vt:lpstr>
      <vt:lpstr>Georgia Pro</vt:lpstr>
      <vt:lpstr>Source Sans Pro</vt:lpstr>
      <vt:lpstr>Office Theme</vt:lpstr>
      <vt:lpstr>PowerPoint aurkezpena</vt:lpstr>
      <vt:lpstr>PowerPoint aurkezpena</vt:lpstr>
      <vt:lpstr>Eta euskaraz?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...baina, hala ere, ez da nahikoa</vt:lpstr>
      <vt:lpstr>...baina, hala ere, ez da nahikoa</vt:lpstr>
      <vt:lpstr>Eredu lokalak</vt:lpstr>
      <vt:lpstr>PowerPoint aurkezpena</vt:lpstr>
      <vt:lpstr>PowerPoint aurkezpena</vt:lpstr>
      <vt:lpstr>Euskara maila oso ona</vt:lpstr>
      <vt:lpstr>PowerPoint aurkezpena</vt:lpstr>
      <vt:lpstr>PowerPoint aurkezpena</vt:lpstr>
      <vt:lpstr>PowerPoint aurkezpena</vt:lpstr>
      <vt:lpstr>PowerPoint aurkezpena</vt:lpstr>
      <vt:lpstr>PowerPoint aurkezpena</vt:lpstr>
      <vt:lpstr>Muga bakarra,  IRUDIMENA</vt:lpstr>
      <vt:lpstr>PowerPoint aurkezpena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Usuario</dc:creator>
  <cp:lastModifiedBy>Olatz Imaz Mendizabal</cp:lastModifiedBy>
  <cp:revision>590</cp:revision>
  <dcterms:created xsi:type="dcterms:W3CDTF">2013-07-15T20:26:40Z</dcterms:created>
  <dcterms:modified xsi:type="dcterms:W3CDTF">2026-10-14T12:19:02Z</dcterms:modified>
</cp:coreProperties>
</file>