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20" r:id="rId1"/>
  </p:sldMasterIdLst>
  <p:notesMasterIdLst>
    <p:notesMasterId r:id="rId14"/>
  </p:notesMasterIdLst>
  <p:sldIdLst>
    <p:sldId id="256" r:id="rId2"/>
    <p:sldId id="258" r:id="rId3"/>
    <p:sldId id="260" r:id="rId4"/>
    <p:sldId id="264" r:id="rId5"/>
    <p:sldId id="265" r:id="rId6"/>
    <p:sldId id="270" r:id="rId7"/>
    <p:sldId id="262" r:id="rId8"/>
    <p:sldId id="269" r:id="rId9"/>
    <p:sldId id="266" r:id="rId10"/>
    <p:sldId id="257" r:id="rId11"/>
    <p:sldId id="271" r:id="rId12"/>
    <p:sldId id="263" r:id="rId1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07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EEMB: Europako Erreferentzia Marko Bateratua. A1 eta A2 oinarrizko erabiltzaileari dagozkio; B1 eta B2 erabiltzaile independenteari; C1 eta C2 erabiltzaile gaituari. Deskribatzaileak jarduera komunikatiboaren arabera zehazten dira. Azalpenak laburpen didaktikoak dira, ez deskribatzaile ofizialen hitzez hitzeko aipamenak.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45D29-E402-3121-AEE4-F0EE55544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B30F4-81A5-F0BF-109F-C215F51EC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993B7A-694B-FED0-A92C-E39CA8A31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18810-4FA3-BB53-160D-64FB6162755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5654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Amaierako gomendioa: ikaskuntza planifikatzeko, trebetasun-profila erabili; baldintza administratibo bat betetzeko, deialdia eta aitortza ofiziala egiaztatu. Jarraian iturri ofizialen erreferentziak.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u-ES"/>
              <a:t>Egin klik diapositiba nagusiaren azpititulu-estiloa editatzeko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3688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duk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86393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u-ES"/>
              <a:t>Egin klik diapositiba nagusiaren azpititulu-estiloa editatzeko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8146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u-ES"/>
              <a:t>Egin klik diapositiba nagusiaren azpititulu-estiloa editatzeko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u-ES"/>
              <a:t>Egin klik diapositiba nagusiaren titulu-estiloa aldatzeko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859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talaren goiburu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48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9496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34955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77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157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1614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2948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2167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8182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4002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124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1661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1839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6390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672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551248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73331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74211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5098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ua bakar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76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938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92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526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u-ES"/>
              <a:t>Egin klik diapositiba nagusiaren titulu-estiloa aldatzeko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753D0FD4-819D-4187-8797-C35567B41C78}" type="slidenum">
              <a:rPr lang="en-US" smtClean="0"/>
              <a:t>‹zk.›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u-ES"/>
              <a:t>Egin klik diapositiba nagusiaren testu-estiloak aldatzeko</a:t>
            </a:r>
          </a:p>
          <a:p>
            <a:pPr lvl="1"/>
            <a:r>
              <a:rPr lang="eu-ES"/>
              <a:t>Bigarren maila</a:t>
            </a:r>
          </a:p>
          <a:p>
            <a:pPr lvl="2"/>
            <a:r>
              <a:rPr lang="eu-ES"/>
              <a:t>Hirugarren maila</a:t>
            </a:r>
          </a:p>
          <a:p>
            <a:pPr lvl="3"/>
            <a:r>
              <a:rPr lang="eu-ES"/>
              <a:t>Laugarren maila</a:t>
            </a:r>
          </a:p>
          <a:p>
            <a:pPr lvl="4"/>
            <a:r>
              <a:rPr lang="eu-ES"/>
              <a:t>Bosgarren maila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3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  <p:sldLayoutId id="2147483841" r:id="rId21"/>
    <p:sldLayoutId id="2147483842" r:id="rId22"/>
    <p:sldLayoutId id="2147483843" r:id="rId23"/>
    <p:sldLayoutId id="2147483844" r:id="rId24"/>
    <p:sldLayoutId id="2147483845" r:id="rId25"/>
    <p:sldLayoutId id="2147483846" r:id="rId26"/>
    <p:sldLayoutId id="2147483847" r:id="rId27"/>
    <p:sldLayoutId id="2147483848" r:id="rId28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aukizuzena 8">
            <a:extLst>
              <a:ext uri="{FF2B5EF4-FFF2-40B4-BE49-F238E27FC236}">
                <a16:creationId xmlns:a16="http://schemas.microsoft.com/office/drawing/2014/main" id="{D1CA00DC-EE27-4C23-919A-46B690191973}"/>
              </a:ext>
            </a:extLst>
          </p:cNvPr>
          <p:cNvSpPr>
            <a:spLocks noGrp="1"/>
          </p:cNvSpPr>
          <p:nvPr/>
        </p:nvSpPr>
        <p:spPr>
          <a:xfrm>
            <a:off x="609600" y="333375"/>
            <a:ext cx="10572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350" b="1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lang="eu-ES" sz="1350" b="1" dirty="0">
                <a:solidFill>
                  <a:srgbClr val="546D63"/>
                </a:solidFill>
                <a:latin typeface="Arial"/>
                <a:ea typeface="Arial"/>
                <a:cs typeface="Arial"/>
              </a:rPr>
              <a:t>HELDUEN ALFABETATZE ETA BERREUSKALDUNTZERAKO ERAKUNDEA (HABE)</a:t>
            </a:r>
            <a:endParaRPr sz="1350" b="1" dirty="0">
              <a:solidFill>
                <a:srgbClr val="546D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aukizuzena 1">
            <a:extLst>
              <a:ext uri="{FF2B5EF4-FFF2-40B4-BE49-F238E27FC236}">
                <a16:creationId xmlns:a16="http://schemas.microsoft.com/office/drawing/2014/main" id="{A6BBB1E3-8430-4FCD-AA1B-370180196E88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972800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5" name="Laukizuzena 4">
            <a:extLst>
              <a:ext uri="{FF2B5EF4-FFF2-40B4-BE49-F238E27FC236}">
                <a16:creationId xmlns:a16="http://schemas.microsoft.com/office/drawing/2014/main" id="{A159E4AB-EB98-48DA-BD70-073904466921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51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585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Euskara</a:t>
            </a:r>
            <a:r>
              <a:rPr lang="eu-ES" sz="585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-</a:t>
            </a:r>
            <a:r>
              <a:rPr lang="eu-ES" sz="60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maila simetrikoak, asimetrikoak eta partzialak</a:t>
            </a:r>
          </a:p>
          <a:p>
            <a:pPr>
              <a:defRPr sz="51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60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Baliokidetzak eta salbuespenak</a:t>
            </a:r>
          </a:p>
          <a:p>
            <a:pPr>
              <a:defRPr sz="58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endParaRPr sz="585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Laukizuzena 5">
            <a:extLst>
              <a:ext uri="{FF2B5EF4-FFF2-40B4-BE49-F238E27FC236}">
                <a16:creationId xmlns:a16="http://schemas.microsoft.com/office/drawing/2014/main" id="{BDCA631E-BEC0-4994-A072-5F0B3D447E7D}"/>
              </a:ext>
            </a:extLst>
          </p:cNvPr>
          <p:cNvSpPr>
            <a:spLocks noGrp="1"/>
          </p:cNvSpPr>
          <p:nvPr/>
        </p:nvSpPr>
        <p:spPr>
          <a:xfrm>
            <a:off x="609600" y="2438400"/>
            <a:ext cx="109728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51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endParaRPr sz="51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99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aukizuzena 20">
            <a:extLst>
              <a:ext uri="{FF2B5EF4-FFF2-40B4-BE49-F238E27FC236}">
                <a16:creationId xmlns:a16="http://schemas.microsoft.com/office/drawing/2014/main" id="{24D39623-2E1D-4172-B08D-A10A74A0C1B6}"/>
              </a:ext>
            </a:extLst>
          </p:cNvPr>
          <p:cNvSpPr>
            <a:spLocks noGrp="1"/>
          </p:cNvSpPr>
          <p:nvPr/>
        </p:nvSpPr>
        <p:spPr>
          <a:xfrm>
            <a:off x="609600" y="333375"/>
            <a:ext cx="10572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350" b="1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546D63"/>
                </a:solidFill>
                <a:latin typeface="Arial"/>
                <a:ea typeface="Arial"/>
                <a:cs typeface="Arial"/>
              </a:rPr>
              <a:t>ERREFERENTZIA · EEMB / CEFR</a:t>
            </a:r>
            <a:r>
              <a:rPr lang="eu-ES" sz="1350" b="1" dirty="0">
                <a:solidFill>
                  <a:srgbClr val="546D63"/>
                </a:solidFill>
                <a:latin typeface="Arial"/>
                <a:ea typeface="Arial"/>
                <a:cs typeface="Arial"/>
              </a:rPr>
              <a:t> </a:t>
            </a:r>
            <a:r>
              <a:rPr lang="eu-ES" sz="1350" b="1" dirty="0">
                <a:solidFill>
                  <a:srgbClr val="00B050"/>
                </a:solidFill>
                <a:latin typeface="Arial"/>
                <a:ea typeface="Arial"/>
                <a:cs typeface="Arial"/>
              </a:rPr>
              <a:t>(EUROPAKO (HIZKUNTZEN) ERREFERENTZIA MARKO BATERATUA)</a:t>
            </a:r>
            <a:endParaRPr sz="1350" b="1" dirty="0">
              <a:solidFill>
                <a:srgbClr val="00B05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aukizuzena 1">
            <a:extLst>
              <a:ext uri="{FF2B5EF4-FFF2-40B4-BE49-F238E27FC236}">
                <a16:creationId xmlns:a16="http://schemas.microsoft.com/office/drawing/2014/main" id="{D9187185-12AD-4284-A0E2-C161F8E2F54E}"/>
              </a:ext>
            </a:extLst>
          </p:cNvPr>
          <p:cNvSpPr>
            <a:spLocks noGrp="1"/>
          </p:cNvSpPr>
          <p:nvPr/>
        </p:nvSpPr>
        <p:spPr>
          <a:xfrm>
            <a:off x="609600" y="885825"/>
            <a:ext cx="1097280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525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Sei maila, gaitasuna deskribatzeko</a:t>
            </a:r>
          </a:p>
        </p:txBody>
      </p:sp>
      <p:sp>
        <p:nvSpPr>
          <p:cNvPr id="3" name="Laukizuzena 2">
            <a:extLst>
              <a:ext uri="{FF2B5EF4-FFF2-40B4-BE49-F238E27FC236}">
                <a16:creationId xmlns:a16="http://schemas.microsoft.com/office/drawing/2014/main" id="{F213531C-0156-4C26-9389-AEE92DE9A7A3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972800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4" name="Laukizuzena 3">
            <a:extLst>
              <a:ext uri="{FF2B5EF4-FFF2-40B4-BE49-F238E27FC236}">
                <a16:creationId xmlns:a16="http://schemas.microsoft.com/office/drawing/2014/main" id="{88C2C10C-8B39-4657-B868-23023174C632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191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9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Iturria: Europako Kontseilua · EEMB, 2020ko Companion Volume</a:t>
            </a:r>
          </a:p>
        </p:txBody>
      </p:sp>
      <p:sp>
        <p:nvSpPr>
          <p:cNvPr id="6" name="Laukizuzena 5">
            <a:extLst>
              <a:ext uri="{FF2B5EF4-FFF2-40B4-BE49-F238E27FC236}">
                <a16:creationId xmlns:a16="http://schemas.microsoft.com/office/drawing/2014/main" id="{F0BDC8F8-A4CB-4C2C-9A9A-C66BE114691B}"/>
              </a:ext>
            </a:extLst>
          </p:cNvPr>
          <p:cNvSpPr>
            <a:spLocks noGrp="1"/>
          </p:cNvSpPr>
          <p:nvPr/>
        </p:nvSpPr>
        <p:spPr>
          <a:xfrm>
            <a:off x="609600" y="2143125"/>
            <a:ext cx="31432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64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7" name="Laukizuzena 6">
            <a:extLst>
              <a:ext uri="{FF2B5EF4-FFF2-40B4-BE49-F238E27FC236}">
                <a16:creationId xmlns:a16="http://schemas.microsoft.com/office/drawing/2014/main" id="{95CE3ED2-F54A-40F5-B7C3-E444D6A6614E}"/>
              </a:ext>
            </a:extLst>
          </p:cNvPr>
          <p:cNvSpPr>
            <a:spLocks noGrp="1"/>
          </p:cNvSpPr>
          <p:nvPr/>
        </p:nvSpPr>
        <p:spPr>
          <a:xfrm>
            <a:off x="609600" y="3286125"/>
            <a:ext cx="3143250" cy="28575"/>
          </a:xfrm>
          <a:prstGeom prst="rect">
            <a:avLst/>
          </a:prstGeom>
          <a:solidFill>
            <a:srgbClr val="D55C45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8" name="Laukizuzena 7">
            <a:extLst>
              <a:ext uri="{FF2B5EF4-FFF2-40B4-BE49-F238E27FC236}">
                <a16:creationId xmlns:a16="http://schemas.microsoft.com/office/drawing/2014/main" id="{ED5A241A-E0FA-41B6-A84C-F2F44F6DD710}"/>
              </a:ext>
            </a:extLst>
          </p:cNvPr>
          <p:cNvSpPr>
            <a:spLocks noGrp="1"/>
          </p:cNvSpPr>
          <p:nvPr/>
        </p:nvSpPr>
        <p:spPr>
          <a:xfrm>
            <a:off x="609600" y="3533776"/>
            <a:ext cx="3143250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8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A1 · A2</a:t>
            </a:r>
          </a:p>
        </p:txBody>
      </p:sp>
      <p:sp>
        <p:nvSpPr>
          <p:cNvPr id="9" name="Laukizuzena 8">
            <a:extLst>
              <a:ext uri="{FF2B5EF4-FFF2-40B4-BE49-F238E27FC236}">
                <a16:creationId xmlns:a16="http://schemas.microsoft.com/office/drawing/2014/main" id="{D151E68A-CF48-4BE0-85E2-D1A30B1EE123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32004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1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03C33"/>
                </a:solidFill>
                <a:latin typeface="Arial"/>
                <a:ea typeface="Arial"/>
                <a:cs typeface="Arial"/>
              </a:rPr>
              <a:t>Oinarrizko erabiltzailea</a:t>
            </a:r>
          </a:p>
        </p:txBody>
      </p:sp>
      <p:sp>
        <p:nvSpPr>
          <p:cNvPr id="10" name="Laukizuzena 9">
            <a:extLst>
              <a:ext uri="{FF2B5EF4-FFF2-40B4-BE49-F238E27FC236}">
                <a16:creationId xmlns:a16="http://schemas.microsoft.com/office/drawing/2014/main" id="{BCBBDB2A-FA33-4917-81C2-D9FAC3302A44}"/>
              </a:ext>
            </a:extLst>
          </p:cNvPr>
          <p:cNvSpPr>
            <a:spLocks noGrp="1"/>
          </p:cNvSpPr>
          <p:nvPr/>
        </p:nvSpPr>
        <p:spPr>
          <a:xfrm>
            <a:off x="609600" y="5162550"/>
            <a:ext cx="3238500" cy="771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8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Egoera arruntetako</a:t>
            </a:r>
          </a:p>
          <a:p>
            <a:pPr>
              <a:defRPr sz="18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oinarrizko komunikazioa.</a:t>
            </a:r>
          </a:p>
        </p:txBody>
      </p:sp>
      <p:sp>
        <p:nvSpPr>
          <p:cNvPr id="11" name="Laukizuzena 10">
            <a:extLst>
              <a:ext uri="{FF2B5EF4-FFF2-40B4-BE49-F238E27FC236}">
                <a16:creationId xmlns:a16="http://schemas.microsoft.com/office/drawing/2014/main" id="{B2AE8B1F-5776-4745-BC3A-BA4619305867}"/>
              </a:ext>
            </a:extLst>
          </p:cNvPr>
          <p:cNvSpPr>
            <a:spLocks noGrp="1"/>
          </p:cNvSpPr>
          <p:nvPr/>
        </p:nvSpPr>
        <p:spPr>
          <a:xfrm>
            <a:off x="4352925" y="2143125"/>
            <a:ext cx="31432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64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2" name="Laukizuzena 11">
            <a:extLst>
              <a:ext uri="{FF2B5EF4-FFF2-40B4-BE49-F238E27FC236}">
                <a16:creationId xmlns:a16="http://schemas.microsoft.com/office/drawing/2014/main" id="{4D43DC48-0BBC-4669-8B5C-2518A7C92CC3}"/>
              </a:ext>
            </a:extLst>
          </p:cNvPr>
          <p:cNvSpPr>
            <a:spLocks noGrp="1"/>
          </p:cNvSpPr>
          <p:nvPr/>
        </p:nvSpPr>
        <p:spPr>
          <a:xfrm>
            <a:off x="4352925" y="3286125"/>
            <a:ext cx="3143250" cy="28575"/>
          </a:xfrm>
          <a:prstGeom prst="rect">
            <a:avLst/>
          </a:prstGeom>
          <a:solidFill>
            <a:srgbClr val="D55C45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13" name="Laukizuzena 12">
            <a:extLst>
              <a:ext uri="{FF2B5EF4-FFF2-40B4-BE49-F238E27FC236}">
                <a16:creationId xmlns:a16="http://schemas.microsoft.com/office/drawing/2014/main" id="{D5505D36-E4BD-47D7-8710-809DBE998EA0}"/>
              </a:ext>
            </a:extLst>
          </p:cNvPr>
          <p:cNvSpPr>
            <a:spLocks noGrp="1"/>
          </p:cNvSpPr>
          <p:nvPr/>
        </p:nvSpPr>
        <p:spPr>
          <a:xfrm>
            <a:off x="4352925" y="3562350"/>
            <a:ext cx="3143250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8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B1 · B2</a:t>
            </a:r>
          </a:p>
        </p:txBody>
      </p:sp>
      <p:sp>
        <p:nvSpPr>
          <p:cNvPr id="14" name="Laukizuzena 13">
            <a:extLst>
              <a:ext uri="{FF2B5EF4-FFF2-40B4-BE49-F238E27FC236}">
                <a16:creationId xmlns:a16="http://schemas.microsoft.com/office/drawing/2014/main" id="{2F54FA60-A3C3-4252-8AE4-2EE1F1C7A970}"/>
              </a:ext>
            </a:extLst>
          </p:cNvPr>
          <p:cNvSpPr>
            <a:spLocks noGrp="1"/>
          </p:cNvSpPr>
          <p:nvPr/>
        </p:nvSpPr>
        <p:spPr>
          <a:xfrm>
            <a:off x="4352925" y="4276725"/>
            <a:ext cx="32004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1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03C33"/>
                </a:solidFill>
                <a:latin typeface="Arial"/>
                <a:ea typeface="Arial"/>
                <a:cs typeface="Arial"/>
              </a:rPr>
              <a:t>Erabiltzaile independentea</a:t>
            </a:r>
          </a:p>
        </p:txBody>
      </p:sp>
      <p:sp>
        <p:nvSpPr>
          <p:cNvPr id="15" name="Laukizuzena 14">
            <a:extLst>
              <a:ext uri="{FF2B5EF4-FFF2-40B4-BE49-F238E27FC236}">
                <a16:creationId xmlns:a16="http://schemas.microsoft.com/office/drawing/2014/main" id="{901B3D82-ECB1-4B28-8CCC-03E45CD6AC33}"/>
              </a:ext>
            </a:extLst>
          </p:cNvPr>
          <p:cNvSpPr>
            <a:spLocks noGrp="1"/>
          </p:cNvSpPr>
          <p:nvPr/>
        </p:nvSpPr>
        <p:spPr>
          <a:xfrm>
            <a:off x="4352925" y="5162550"/>
            <a:ext cx="3238500" cy="771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8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Gero eta autonomia</a:t>
            </a:r>
          </a:p>
          <a:p>
            <a:pPr>
              <a:defRPr sz="18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handiagoz jardutea.</a:t>
            </a:r>
          </a:p>
        </p:txBody>
      </p:sp>
      <p:sp>
        <p:nvSpPr>
          <p:cNvPr id="16" name="Laukizuzena 15">
            <a:extLst>
              <a:ext uri="{FF2B5EF4-FFF2-40B4-BE49-F238E27FC236}">
                <a16:creationId xmlns:a16="http://schemas.microsoft.com/office/drawing/2014/main" id="{BDF1926B-10D7-47BC-97A4-8B1DF954B37C}"/>
              </a:ext>
            </a:extLst>
          </p:cNvPr>
          <p:cNvSpPr>
            <a:spLocks noGrp="1"/>
          </p:cNvSpPr>
          <p:nvPr/>
        </p:nvSpPr>
        <p:spPr>
          <a:xfrm>
            <a:off x="8096250" y="2143125"/>
            <a:ext cx="31432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64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7" name="Laukizuzena 16">
            <a:extLst>
              <a:ext uri="{FF2B5EF4-FFF2-40B4-BE49-F238E27FC236}">
                <a16:creationId xmlns:a16="http://schemas.microsoft.com/office/drawing/2014/main" id="{13855AA5-9343-4805-BB86-3BBE6D60B837}"/>
              </a:ext>
            </a:extLst>
          </p:cNvPr>
          <p:cNvSpPr>
            <a:spLocks noGrp="1"/>
          </p:cNvSpPr>
          <p:nvPr/>
        </p:nvSpPr>
        <p:spPr>
          <a:xfrm>
            <a:off x="8096250" y="3286125"/>
            <a:ext cx="3143250" cy="28575"/>
          </a:xfrm>
          <a:prstGeom prst="rect">
            <a:avLst/>
          </a:prstGeom>
          <a:solidFill>
            <a:srgbClr val="D55C45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18" name="Laukizuzena 17">
            <a:extLst>
              <a:ext uri="{FF2B5EF4-FFF2-40B4-BE49-F238E27FC236}">
                <a16:creationId xmlns:a16="http://schemas.microsoft.com/office/drawing/2014/main" id="{D379C24C-E8A3-48FC-A55B-5DE1FB168FC2}"/>
              </a:ext>
            </a:extLst>
          </p:cNvPr>
          <p:cNvSpPr>
            <a:spLocks noGrp="1"/>
          </p:cNvSpPr>
          <p:nvPr/>
        </p:nvSpPr>
        <p:spPr>
          <a:xfrm>
            <a:off x="8096250" y="3562350"/>
            <a:ext cx="3143250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85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C1 · C2</a:t>
            </a:r>
          </a:p>
        </p:txBody>
      </p:sp>
      <p:sp>
        <p:nvSpPr>
          <p:cNvPr id="19" name="Laukizuzena 18">
            <a:extLst>
              <a:ext uri="{FF2B5EF4-FFF2-40B4-BE49-F238E27FC236}">
                <a16:creationId xmlns:a16="http://schemas.microsoft.com/office/drawing/2014/main" id="{4A341D59-E4F3-412A-9EB9-22FC548BD7AF}"/>
              </a:ext>
            </a:extLst>
          </p:cNvPr>
          <p:cNvSpPr>
            <a:spLocks noGrp="1"/>
          </p:cNvSpPr>
          <p:nvPr/>
        </p:nvSpPr>
        <p:spPr>
          <a:xfrm>
            <a:off x="8096250" y="4276725"/>
            <a:ext cx="32004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1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03C33"/>
                </a:solidFill>
                <a:latin typeface="Arial"/>
                <a:ea typeface="Arial"/>
                <a:cs typeface="Arial"/>
              </a:rPr>
              <a:t>Erabiltzaile gaitua</a:t>
            </a:r>
          </a:p>
        </p:txBody>
      </p:sp>
      <p:sp>
        <p:nvSpPr>
          <p:cNvPr id="20" name="Laukizuzena 19">
            <a:extLst>
              <a:ext uri="{FF2B5EF4-FFF2-40B4-BE49-F238E27FC236}">
                <a16:creationId xmlns:a16="http://schemas.microsoft.com/office/drawing/2014/main" id="{33BA85BF-714D-45C4-9A89-F9DE325ED947}"/>
              </a:ext>
            </a:extLst>
          </p:cNvPr>
          <p:cNvSpPr>
            <a:spLocks noGrp="1"/>
          </p:cNvSpPr>
          <p:nvPr/>
        </p:nvSpPr>
        <p:spPr>
          <a:xfrm>
            <a:off x="8096250" y="5162550"/>
            <a:ext cx="3238500" cy="771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8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Komunikazio konplexua,</a:t>
            </a:r>
          </a:p>
          <a:p>
            <a:pPr>
              <a:defRPr sz="18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malgua eta zehatza.</a:t>
            </a:r>
          </a:p>
        </p:txBody>
      </p:sp>
    </p:spTree>
    <p:extLst>
      <p:ext uri="{BB962C8B-B14F-4D97-AF65-F5344CB8AC3E}">
        <p14:creationId xmlns:p14="http://schemas.microsoft.com/office/powerpoint/2010/main" val="17608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ukizuzena 1">
            <a:extLst>
              <a:ext uri="{FF2B5EF4-FFF2-40B4-BE49-F238E27FC236}">
                <a16:creationId xmlns:a16="http://schemas.microsoft.com/office/drawing/2014/main" id="{84D072E6-1299-48EC-A159-6A2B655DB0A2}"/>
              </a:ext>
            </a:extLst>
          </p:cNvPr>
          <p:cNvSpPr>
            <a:spLocks noGrp="1"/>
          </p:cNvSpPr>
          <p:nvPr/>
        </p:nvSpPr>
        <p:spPr>
          <a:xfrm>
            <a:off x="609600" y="885825"/>
            <a:ext cx="109728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525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TREBETASUNEN BANAKETA</a:t>
            </a:r>
            <a:endParaRPr sz="3525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aukizuzena 2">
            <a:extLst>
              <a:ext uri="{FF2B5EF4-FFF2-40B4-BE49-F238E27FC236}">
                <a16:creationId xmlns:a16="http://schemas.microsoft.com/office/drawing/2014/main" id="{AC7F3947-BC56-4534-B210-E134F7CCD361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972800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4" name="TestuKoadroa 3">
            <a:extLst>
              <a:ext uri="{FF2B5EF4-FFF2-40B4-BE49-F238E27FC236}">
                <a16:creationId xmlns:a16="http://schemas.microsoft.com/office/drawing/2014/main" id="{F1EDFFC6-4D20-2A0D-FE02-3E105ED4B11E}"/>
              </a:ext>
            </a:extLst>
          </p:cNvPr>
          <p:cNvSpPr txBox="1"/>
          <p:nvPr/>
        </p:nvSpPr>
        <p:spPr>
          <a:xfrm>
            <a:off x="932688" y="1993391"/>
            <a:ext cx="215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HARTZAILEAK</a:t>
            </a:r>
          </a:p>
        </p:txBody>
      </p:sp>
      <p:sp>
        <p:nvSpPr>
          <p:cNvPr id="6" name="TestuKoadroa 5">
            <a:extLst>
              <a:ext uri="{FF2B5EF4-FFF2-40B4-BE49-F238E27FC236}">
                <a16:creationId xmlns:a16="http://schemas.microsoft.com/office/drawing/2014/main" id="{50601EA3-2729-95EC-B18E-2E4E2D5FAD97}"/>
              </a:ext>
            </a:extLst>
          </p:cNvPr>
          <p:cNvSpPr txBox="1"/>
          <p:nvPr/>
        </p:nvSpPr>
        <p:spPr>
          <a:xfrm>
            <a:off x="3090672" y="1993391"/>
            <a:ext cx="157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EKOIZLEAK</a:t>
            </a:r>
          </a:p>
        </p:txBody>
      </p:sp>
      <p:sp>
        <p:nvSpPr>
          <p:cNvPr id="7" name="TestuKoadroa 6">
            <a:extLst>
              <a:ext uri="{FF2B5EF4-FFF2-40B4-BE49-F238E27FC236}">
                <a16:creationId xmlns:a16="http://schemas.microsoft.com/office/drawing/2014/main" id="{72D87241-B247-9293-181F-28A70A5AFC07}"/>
              </a:ext>
            </a:extLst>
          </p:cNvPr>
          <p:cNvSpPr txBox="1"/>
          <p:nvPr/>
        </p:nvSpPr>
        <p:spPr>
          <a:xfrm>
            <a:off x="932688" y="2566098"/>
            <a:ext cx="173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IRAKURMENA</a:t>
            </a:r>
          </a:p>
          <a:p>
            <a:r>
              <a:rPr lang="eu-ES" dirty="0"/>
              <a:t>ENTZUMENA</a:t>
            </a:r>
          </a:p>
        </p:txBody>
      </p:sp>
      <p:sp>
        <p:nvSpPr>
          <p:cNvPr id="9" name="TestuKoadroa 8">
            <a:extLst>
              <a:ext uri="{FF2B5EF4-FFF2-40B4-BE49-F238E27FC236}">
                <a16:creationId xmlns:a16="http://schemas.microsoft.com/office/drawing/2014/main" id="{3624F82D-83BD-024D-B816-2E039A4B640D}"/>
              </a:ext>
            </a:extLst>
          </p:cNvPr>
          <p:cNvSpPr txBox="1"/>
          <p:nvPr/>
        </p:nvSpPr>
        <p:spPr>
          <a:xfrm>
            <a:off x="3090672" y="2587752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IDAZMENA</a:t>
            </a:r>
          </a:p>
          <a:p>
            <a:r>
              <a:rPr lang="eu-ES" dirty="0"/>
              <a:t>MINTZAMENA</a:t>
            </a:r>
          </a:p>
        </p:txBody>
      </p:sp>
      <p:sp>
        <p:nvSpPr>
          <p:cNvPr id="10" name="TestuKoadroa 9">
            <a:extLst>
              <a:ext uri="{FF2B5EF4-FFF2-40B4-BE49-F238E27FC236}">
                <a16:creationId xmlns:a16="http://schemas.microsoft.com/office/drawing/2014/main" id="{34195912-C0FD-6CEA-943E-6EDFAD908BF6}"/>
              </a:ext>
            </a:extLst>
          </p:cNvPr>
          <p:cNvSpPr txBox="1"/>
          <p:nvPr/>
        </p:nvSpPr>
        <p:spPr>
          <a:xfrm>
            <a:off x="864108" y="4456915"/>
            <a:ext cx="187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IDATZIZKOAK</a:t>
            </a:r>
          </a:p>
        </p:txBody>
      </p:sp>
      <p:sp>
        <p:nvSpPr>
          <p:cNvPr id="12" name="TestuKoadroa 11">
            <a:extLst>
              <a:ext uri="{FF2B5EF4-FFF2-40B4-BE49-F238E27FC236}">
                <a16:creationId xmlns:a16="http://schemas.microsoft.com/office/drawing/2014/main" id="{2AE59744-35C0-9E47-A5D0-E495A88575A7}"/>
              </a:ext>
            </a:extLst>
          </p:cNvPr>
          <p:cNvSpPr txBox="1"/>
          <p:nvPr/>
        </p:nvSpPr>
        <p:spPr>
          <a:xfrm>
            <a:off x="3191256" y="4368966"/>
            <a:ext cx="2231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AHOZKOAK</a:t>
            </a:r>
          </a:p>
        </p:txBody>
      </p:sp>
      <p:sp>
        <p:nvSpPr>
          <p:cNvPr id="16" name="TestuKoadroa 15">
            <a:extLst>
              <a:ext uri="{FF2B5EF4-FFF2-40B4-BE49-F238E27FC236}">
                <a16:creationId xmlns:a16="http://schemas.microsoft.com/office/drawing/2014/main" id="{B8848E68-0381-0548-C8C9-45CAA6F38F14}"/>
              </a:ext>
            </a:extLst>
          </p:cNvPr>
          <p:cNvSpPr txBox="1"/>
          <p:nvPr/>
        </p:nvSpPr>
        <p:spPr>
          <a:xfrm>
            <a:off x="864108" y="5029622"/>
            <a:ext cx="173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IRAKURMENA</a:t>
            </a:r>
          </a:p>
          <a:p>
            <a:r>
              <a:rPr lang="eu-ES" dirty="0"/>
              <a:t>IDAZMENA</a:t>
            </a:r>
          </a:p>
        </p:txBody>
      </p:sp>
      <p:sp>
        <p:nvSpPr>
          <p:cNvPr id="20" name="TestuKoadroa 19">
            <a:extLst>
              <a:ext uri="{FF2B5EF4-FFF2-40B4-BE49-F238E27FC236}">
                <a16:creationId xmlns:a16="http://schemas.microsoft.com/office/drawing/2014/main" id="{9A48A0CD-E6C3-8471-65B1-6678A24C9777}"/>
              </a:ext>
            </a:extLst>
          </p:cNvPr>
          <p:cNvSpPr txBox="1"/>
          <p:nvPr/>
        </p:nvSpPr>
        <p:spPr>
          <a:xfrm>
            <a:off x="3090672" y="5091974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ENTZUMENA</a:t>
            </a:r>
          </a:p>
          <a:p>
            <a:r>
              <a:rPr lang="eu-ES" dirty="0"/>
              <a:t>MINTZAMENA</a:t>
            </a:r>
          </a:p>
        </p:txBody>
      </p:sp>
      <p:sp>
        <p:nvSpPr>
          <p:cNvPr id="21" name="TestuKoadroa 20">
            <a:extLst>
              <a:ext uri="{FF2B5EF4-FFF2-40B4-BE49-F238E27FC236}">
                <a16:creationId xmlns:a16="http://schemas.microsoft.com/office/drawing/2014/main" id="{4B10EC09-F838-6389-4AAC-820AD596C9E2}"/>
              </a:ext>
            </a:extLst>
          </p:cNvPr>
          <p:cNvSpPr txBox="1"/>
          <p:nvPr/>
        </p:nvSpPr>
        <p:spPr>
          <a:xfrm>
            <a:off x="1014984" y="1466850"/>
            <a:ext cx="36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u-ES" sz="2400" dirty="0">
                <a:solidFill>
                  <a:srgbClr val="00B050"/>
                </a:solidFill>
              </a:rPr>
              <a:t>HEOC</a:t>
            </a:r>
          </a:p>
        </p:txBody>
      </p:sp>
      <p:sp>
        <p:nvSpPr>
          <p:cNvPr id="22" name="TestuKoadroa 21">
            <a:extLst>
              <a:ext uri="{FF2B5EF4-FFF2-40B4-BE49-F238E27FC236}">
                <a16:creationId xmlns:a16="http://schemas.microsoft.com/office/drawing/2014/main" id="{AEBC0E7A-E7BB-055F-E0DA-4E0F4D68A06A}"/>
              </a:ext>
            </a:extLst>
          </p:cNvPr>
          <p:cNvSpPr txBox="1"/>
          <p:nvPr/>
        </p:nvSpPr>
        <p:spPr>
          <a:xfrm>
            <a:off x="1417320" y="3621024"/>
            <a:ext cx="364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sz="2400" dirty="0">
                <a:solidFill>
                  <a:srgbClr val="00B050"/>
                </a:solidFill>
              </a:rPr>
              <a:t>19/2024</a:t>
            </a:r>
            <a:r>
              <a:rPr lang="eu-ES" dirty="0">
                <a:solidFill>
                  <a:srgbClr val="00B050"/>
                </a:solidFill>
              </a:rPr>
              <a:t> </a:t>
            </a:r>
            <a:r>
              <a:rPr lang="eu-ES" sz="2400" dirty="0">
                <a:solidFill>
                  <a:srgbClr val="00B050"/>
                </a:solidFill>
              </a:rPr>
              <a:t>DEKRETUA</a:t>
            </a:r>
          </a:p>
        </p:txBody>
      </p:sp>
      <p:sp>
        <p:nvSpPr>
          <p:cNvPr id="23" name="TestuKoadroa 22">
            <a:extLst>
              <a:ext uri="{FF2B5EF4-FFF2-40B4-BE49-F238E27FC236}">
                <a16:creationId xmlns:a16="http://schemas.microsoft.com/office/drawing/2014/main" id="{8EBB3939-42CB-51EB-F23E-9943A5B4C448}"/>
              </a:ext>
            </a:extLst>
          </p:cNvPr>
          <p:cNvSpPr txBox="1"/>
          <p:nvPr/>
        </p:nvSpPr>
        <p:spPr>
          <a:xfrm>
            <a:off x="5934456" y="1993391"/>
            <a:ext cx="4782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Beraz, </a:t>
            </a:r>
            <a:r>
              <a:rPr lang="eu-ES" dirty="0" err="1"/>
              <a:t>HEOCen</a:t>
            </a:r>
            <a:r>
              <a:rPr lang="eu-ES" dirty="0"/>
              <a:t> B2B1 = B2 trebetasun hartzaileetan eta B1 ekoizleetan</a:t>
            </a:r>
          </a:p>
        </p:txBody>
      </p:sp>
      <p:sp>
        <p:nvSpPr>
          <p:cNvPr id="25" name="TestuKoadroa 24">
            <a:extLst>
              <a:ext uri="{FF2B5EF4-FFF2-40B4-BE49-F238E27FC236}">
                <a16:creationId xmlns:a16="http://schemas.microsoft.com/office/drawing/2014/main" id="{CE3C7A3B-0535-3F18-CEEF-22A0D4497154}"/>
              </a:ext>
            </a:extLst>
          </p:cNvPr>
          <p:cNvSpPr txBox="1"/>
          <p:nvPr/>
        </p:nvSpPr>
        <p:spPr>
          <a:xfrm>
            <a:off x="6096000" y="4415132"/>
            <a:ext cx="4782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Beraz, 19/2024 Dekretuan B1B2 = B1 idatzizko trebetasunetan eta B2 ahozkoetan</a:t>
            </a:r>
          </a:p>
        </p:txBody>
      </p:sp>
    </p:spTree>
    <p:extLst>
      <p:ext uri="{BB962C8B-B14F-4D97-AF65-F5344CB8AC3E}">
        <p14:creationId xmlns:p14="http://schemas.microsoft.com/office/powerpoint/2010/main" val="144311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uKoadroa 1">
            <a:extLst>
              <a:ext uri="{FF2B5EF4-FFF2-40B4-BE49-F238E27FC236}">
                <a16:creationId xmlns:a16="http://schemas.microsoft.com/office/drawing/2014/main" id="{24AD9217-5B89-C4E5-95E4-00D41DBD515E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Euskara-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maila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simetriko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partzialak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eta 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asimetriko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berriak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rudia 4">
            <a:extLst>
              <a:ext uri="{FF2B5EF4-FFF2-40B4-BE49-F238E27FC236}">
                <a16:creationId xmlns:a16="http://schemas.microsoft.com/office/drawing/2014/main" id="{F20D2C72-ABD6-5AE0-242C-107591F8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136" y="1062863"/>
            <a:ext cx="7188199" cy="438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79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16E57-339F-DBB5-EB04-65AEA021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uKoadroa 1">
            <a:extLst>
              <a:ext uri="{FF2B5EF4-FFF2-40B4-BE49-F238E27FC236}">
                <a16:creationId xmlns:a16="http://schemas.microsoft.com/office/drawing/2014/main" id="{C45BA6D5-D320-10A0-24CE-8ED615F0B9F4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Euskara-maila asimetriko berriak</a:t>
            </a:r>
          </a:p>
        </p:txBody>
      </p:sp>
      <p:pic>
        <p:nvPicPr>
          <p:cNvPr id="4" name="Irudia 3">
            <a:extLst>
              <a:ext uri="{FF2B5EF4-FFF2-40B4-BE49-F238E27FC236}">
                <a16:creationId xmlns:a16="http://schemas.microsoft.com/office/drawing/2014/main" id="{8C0A17ED-7F76-55C7-CC7E-E3901ECDC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585330"/>
            <a:ext cx="7188199" cy="3683951"/>
          </a:xfrm>
          <a:prstGeom prst="rect">
            <a:avLst/>
          </a:prstGeom>
        </p:spPr>
      </p:pic>
      <p:sp>
        <p:nvSpPr>
          <p:cNvPr id="5" name="TestuKoadroa 4">
            <a:extLst>
              <a:ext uri="{FF2B5EF4-FFF2-40B4-BE49-F238E27FC236}">
                <a16:creationId xmlns:a16="http://schemas.microsoft.com/office/drawing/2014/main" id="{9111C8E0-416D-9544-680A-7C94F69D959B}"/>
              </a:ext>
            </a:extLst>
          </p:cNvPr>
          <p:cNvSpPr txBox="1"/>
          <p:nvPr/>
        </p:nvSpPr>
        <p:spPr>
          <a:xfrm>
            <a:off x="2231136" y="137160"/>
            <a:ext cx="7104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Asimetrikoetan konbinazio jakin batzuk baino ez dira posible</a:t>
            </a:r>
          </a:p>
        </p:txBody>
      </p:sp>
    </p:spTree>
    <p:extLst>
      <p:ext uri="{BB962C8B-B14F-4D97-AF65-F5344CB8AC3E}">
        <p14:creationId xmlns:p14="http://schemas.microsoft.com/office/powerpoint/2010/main" val="1062534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stuKoadroa 2">
            <a:extLst>
              <a:ext uri="{FF2B5EF4-FFF2-40B4-BE49-F238E27FC236}">
                <a16:creationId xmlns:a16="http://schemas.microsoft.com/office/drawing/2014/main" id="{4C8AC54F-8518-F594-05BD-1C1E25020B9C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BALIOKIDETZAK · OHIKO ERREFERENTZIAK</a:t>
            </a:r>
          </a:p>
        </p:txBody>
      </p:sp>
      <p:pic>
        <p:nvPicPr>
          <p:cNvPr id="5" name="Irudia 4">
            <a:extLst>
              <a:ext uri="{FF2B5EF4-FFF2-40B4-BE49-F238E27FC236}">
                <a16:creationId xmlns:a16="http://schemas.microsoft.com/office/drawing/2014/main" id="{E42C3C2D-31B6-380E-A85B-13EE135FD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127082"/>
            <a:ext cx="7188199" cy="4600447"/>
          </a:xfrm>
          <a:prstGeom prst="rect">
            <a:avLst/>
          </a:prstGeom>
        </p:spPr>
      </p:pic>
      <p:sp>
        <p:nvSpPr>
          <p:cNvPr id="2" name="TestuKoadroa 1">
            <a:extLst>
              <a:ext uri="{FF2B5EF4-FFF2-40B4-BE49-F238E27FC236}">
                <a16:creationId xmlns:a16="http://schemas.microsoft.com/office/drawing/2014/main" id="{92E5251C-F4D8-CD9F-3A7A-B2CFBAD98379}"/>
              </a:ext>
            </a:extLst>
          </p:cNvPr>
          <p:cNvSpPr txBox="1"/>
          <p:nvPr/>
        </p:nvSpPr>
        <p:spPr>
          <a:xfrm>
            <a:off x="1627632" y="374904"/>
            <a:ext cx="65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/>
              <a:t>BALIOKIDETZAK</a:t>
            </a:r>
          </a:p>
        </p:txBody>
      </p:sp>
    </p:spTree>
    <p:extLst>
      <p:ext uri="{BB962C8B-B14F-4D97-AF65-F5344CB8AC3E}">
        <p14:creationId xmlns:p14="http://schemas.microsoft.com/office/powerpoint/2010/main" val="41900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aukizuzena 15">
            <a:extLst>
              <a:ext uri="{FF2B5EF4-FFF2-40B4-BE49-F238E27FC236}">
                <a16:creationId xmlns:a16="http://schemas.microsoft.com/office/drawing/2014/main" id="{714EA4D3-7A82-4F61-8EE2-BC3A4DDF2AF4}"/>
              </a:ext>
            </a:extLst>
          </p:cNvPr>
          <p:cNvSpPr>
            <a:spLocks noGrp="1"/>
          </p:cNvSpPr>
          <p:nvPr/>
        </p:nvSpPr>
        <p:spPr>
          <a:xfrm>
            <a:off x="609600" y="333375"/>
            <a:ext cx="10572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350" b="1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46D63"/>
                </a:solidFill>
                <a:latin typeface="Arial"/>
                <a:ea typeface="Arial"/>
                <a:cs typeface="Arial"/>
              </a:rPr>
              <a:t>EUSKARAZ EGINDAKO IKASKETAK</a:t>
            </a:r>
          </a:p>
        </p:txBody>
      </p:sp>
      <p:sp>
        <p:nvSpPr>
          <p:cNvPr id="2" name="Laukizuzena 1">
            <a:extLst>
              <a:ext uri="{FF2B5EF4-FFF2-40B4-BE49-F238E27FC236}">
                <a16:creationId xmlns:a16="http://schemas.microsoft.com/office/drawing/2014/main" id="{AAB8A685-4E70-4FD9-A171-4712424D429B}"/>
              </a:ext>
            </a:extLst>
          </p:cNvPr>
          <p:cNvSpPr>
            <a:spLocks noGrp="1"/>
          </p:cNvSpPr>
          <p:nvPr/>
        </p:nvSpPr>
        <p:spPr>
          <a:xfrm>
            <a:off x="609600" y="885825"/>
            <a:ext cx="1097280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525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Salbuespena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eta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ziurtagiria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ez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dira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gauza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bera</a:t>
            </a:r>
          </a:p>
        </p:txBody>
      </p:sp>
      <p:sp>
        <p:nvSpPr>
          <p:cNvPr id="3" name="Laukizuzena 2">
            <a:extLst>
              <a:ext uri="{FF2B5EF4-FFF2-40B4-BE49-F238E27FC236}">
                <a16:creationId xmlns:a16="http://schemas.microsoft.com/office/drawing/2014/main" id="{5F7D54C5-93C0-47A6-A564-80AE50CE1246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972800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4" name="Laukizuzena 3">
            <a:extLst>
              <a:ext uri="{FF2B5EF4-FFF2-40B4-BE49-F238E27FC236}">
                <a16:creationId xmlns:a16="http://schemas.microsoft.com/office/drawing/2014/main" id="{3C78E990-AB41-437C-A7EE-336ACE393D0B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191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900" b="0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46D63"/>
                </a:solidFill>
                <a:latin typeface="Arial"/>
                <a:ea typeface="Arial"/>
                <a:cs typeface="Arial"/>
              </a:rPr>
              <a:t>Iturria: 47/2012 Dekretua · Euskaraz egindako ikasketa ofizialen aitorpena</a:t>
            </a:r>
          </a:p>
        </p:txBody>
      </p:sp>
      <p:sp>
        <p:nvSpPr>
          <p:cNvPr id="6" name="Laukizuzena 5">
            <a:extLst>
              <a:ext uri="{FF2B5EF4-FFF2-40B4-BE49-F238E27FC236}">
                <a16:creationId xmlns:a16="http://schemas.microsoft.com/office/drawing/2014/main" id="{A52E17A1-3ACA-4B88-9904-7F6F8B13753C}"/>
              </a:ext>
            </a:extLst>
          </p:cNvPr>
          <p:cNvSpPr>
            <a:spLocks noGrp="1"/>
          </p:cNvSpPr>
          <p:nvPr/>
        </p:nvSpPr>
        <p:spPr>
          <a:xfrm>
            <a:off x="609600" y="2314575"/>
            <a:ext cx="457200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3600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Salbuespena</a:t>
            </a:r>
            <a:endParaRPr lang="eu-ES" sz="36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  <a:p>
            <a:pPr>
              <a:defRPr sz="36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dirty="0"/>
              <a:t>47/2012 Dekretua</a:t>
            </a:r>
            <a:endParaRPr sz="36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Laukizuzena 6">
            <a:extLst>
              <a:ext uri="{FF2B5EF4-FFF2-40B4-BE49-F238E27FC236}">
                <a16:creationId xmlns:a16="http://schemas.microsoft.com/office/drawing/2014/main" id="{18C4E7F1-B922-4B98-835E-F2EEE665B00E}"/>
              </a:ext>
            </a:extLst>
          </p:cNvPr>
          <p:cNvSpPr>
            <a:spLocks noGrp="1"/>
          </p:cNvSpPr>
          <p:nvPr/>
        </p:nvSpPr>
        <p:spPr>
          <a:xfrm>
            <a:off x="609600" y="3695700"/>
            <a:ext cx="4667250" cy="1733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3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Baldintza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jakin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batzuetan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,</a:t>
            </a:r>
          </a:p>
          <a:p>
            <a:pPr>
              <a:defRPr sz="23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euskara-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maila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agiri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bidez</a:t>
            </a:r>
            <a:endParaRPr sz="23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  <a:p>
            <a:pPr>
              <a:defRPr sz="23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egiaztatzetik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salbuetsita</a:t>
            </a:r>
            <a:endParaRPr sz="23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  <a:p>
            <a:pPr>
              <a:defRPr sz="23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lang="eu-ES" sz="2325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e</a:t>
            </a:r>
            <a:r>
              <a:rPr sz="23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gotea</a:t>
            </a:r>
            <a:r>
              <a:rPr lang="eu-ES"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administrazioaren aurrean</a:t>
            </a:r>
            <a:r>
              <a:rPr sz="23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Laukizuzena 7">
            <a:extLst>
              <a:ext uri="{FF2B5EF4-FFF2-40B4-BE49-F238E27FC236}">
                <a16:creationId xmlns:a16="http://schemas.microsoft.com/office/drawing/2014/main" id="{0A3033BC-39CF-4E23-8151-21514730B651}"/>
              </a:ext>
            </a:extLst>
          </p:cNvPr>
          <p:cNvSpPr>
            <a:spLocks noGrp="1"/>
          </p:cNvSpPr>
          <p:nvPr/>
        </p:nvSpPr>
        <p:spPr>
          <a:xfrm>
            <a:off x="5924550" y="2200275"/>
            <a:ext cx="19050" cy="349567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9" name="Laukizuzena 8">
            <a:extLst>
              <a:ext uri="{FF2B5EF4-FFF2-40B4-BE49-F238E27FC236}">
                <a16:creationId xmlns:a16="http://schemas.microsoft.com/office/drawing/2014/main" id="{AFA47F47-9737-49C5-B09C-1D48413CDE7C}"/>
              </a:ext>
            </a:extLst>
          </p:cNvPr>
          <p:cNvSpPr>
            <a:spLocks noGrp="1"/>
          </p:cNvSpPr>
          <p:nvPr/>
        </p:nvSpPr>
        <p:spPr>
          <a:xfrm>
            <a:off x="6543675" y="2333625"/>
            <a:ext cx="5038725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D55C45"/>
                </a:solidFill>
                <a:latin typeface="Arial"/>
                <a:ea typeface="Arial"/>
                <a:cs typeface="Arial"/>
              </a:rPr>
              <a:t>Ez da automatikoa</a:t>
            </a:r>
          </a:p>
        </p:txBody>
      </p:sp>
      <p:sp>
        <p:nvSpPr>
          <p:cNvPr id="10" name="Laukizuzena 9">
            <a:extLst>
              <a:ext uri="{FF2B5EF4-FFF2-40B4-BE49-F238E27FC236}">
                <a16:creationId xmlns:a16="http://schemas.microsoft.com/office/drawing/2014/main" id="{7219993B-2988-4C9C-8DFE-48194CAC9ACD}"/>
              </a:ext>
            </a:extLst>
          </p:cNvPr>
          <p:cNvSpPr>
            <a:spLocks noGrp="1"/>
          </p:cNvSpPr>
          <p:nvPr/>
        </p:nvSpPr>
        <p:spPr>
          <a:xfrm>
            <a:off x="6543675" y="3324225"/>
            <a:ext cx="5524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55C4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Laukizuzena 10">
            <a:extLst>
              <a:ext uri="{FF2B5EF4-FFF2-40B4-BE49-F238E27FC236}">
                <a16:creationId xmlns:a16="http://schemas.microsoft.com/office/drawing/2014/main" id="{4F5D159F-AA85-436C-A673-BE597D73116F}"/>
              </a:ext>
            </a:extLst>
          </p:cNvPr>
          <p:cNvSpPr>
            <a:spLocks noGrp="1"/>
          </p:cNvSpPr>
          <p:nvPr/>
        </p:nvSpPr>
        <p:spPr>
          <a:xfrm>
            <a:off x="7239000" y="3324225"/>
            <a:ext cx="428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C33"/>
                </a:solidFill>
                <a:latin typeface="Arial"/>
                <a:ea typeface="Arial"/>
                <a:cs typeface="Arial"/>
              </a:rPr>
              <a:t>Ikasketa edo titulazio zehatza.</a:t>
            </a:r>
          </a:p>
        </p:txBody>
      </p:sp>
      <p:sp>
        <p:nvSpPr>
          <p:cNvPr id="12" name="Laukizuzena 11">
            <a:extLst>
              <a:ext uri="{FF2B5EF4-FFF2-40B4-BE49-F238E27FC236}">
                <a16:creationId xmlns:a16="http://schemas.microsoft.com/office/drawing/2014/main" id="{C018DF60-D549-4BB6-94C4-F73625705908}"/>
              </a:ext>
            </a:extLst>
          </p:cNvPr>
          <p:cNvSpPr>
            <a:spLocks noGrp="1"/>
          </p:cNvSpPr>
          <p:nvPr/>
        </p:nvSpPr>
        <p:spPr>
          <a:xfrm>
            <a:off x="6543675" y="4095750"/>
            <a:ext cx="5524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55C4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Laukizuzena 12">
            <a:extLst>
              <a:ext uri="{FF2B5EF4-FFF2-40B4-BE49-F238E27FC236}">
                <a16:creationId xmlns:a16="http://schemas.microsoft.com/office/drawing/2014/main" id="{667C830A-6BC9-4094-8DAA-A22B33196E83}"/>
              </a:ext>
            </a:extLst>
          </p:cNvPr>
          <p:cNvSpPr>
            <a:spLocks noGrp="1"/>
          </p:cNvSpPr>
          <p:nvPr/>
        </p:nvSpPr>
        <p:spPr>
          <a:xfrm>
            <a:off x="7239000" y="4095750"/>
            <a:ext cx="428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C33"/>
                </a:solidFill>
                <a:latin typeface="Arial"/>
                <a:ea typeface="Arial"/>
                <a:cs typeface="Arial"/>
              </a:rPr>
              <a:t>Euskaraz egindako zatia eta datak.</a:t>
            </a:r>
          </a:p>
        </p:txBody>
      </p:sp>
      <p:sp>
        <p:nvSpPr>
          <p:cNvPr id="14" name="Laukizuzena 13">
            <a:extLst>
              <a:ext uri="{FF2B5EF4-FFF2-40B4-BE49-F238E27FC236}">
                <a16:creationId xmlns:a16="http://schemas.microsoft.com/office/drawing/2014/main" id="{3E90630A-3640-4B2A-BB4A-E590A37EBE7B}"/>
              </a:ext>
            </a:extLst>
          </p:cNvPr>
          <p:cNvSpPr>
            <a:spLocks noGrp="1"/>
          </p:cNvSpPr>
          <p:nvPr/>
        </p:nvSpPr>
        <p:spPr>
          <a:xfrm>
            <a:off x="6543675" y="4867275"/>
            <a:ext cx="5524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55C4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Laukizuzena 14">
            <a:extLst>
              <a:ext uri="{FF2B5EF4-FFF2-40B4-BE49-F238E27FC236}">
                <a16:creationId xmlns:a16="http://schemas.microsoft.com/office/drawing/2014/main" id="{F909A7A5-C118-41A1-B9E9-159C6C829036}"/>
              </a:ext>
            </a:extLst>
          </p:cNvPr>
          <p:cNvSpPr>
            <a:spLocks noGrp="1"/>
          </p:cNvSpPr>
          <p:nvPr/>
        </p:nvSpPr>
        <p:spPr>
          <a:xfrm>
            <a:off x="7239000" y="4867275"/>
            <a:ext cx="428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950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C33"/>
                </a:solidFill>
                <a:latin typeface="Arial"/>
                <a:ea typeface="Arial"/>
                <a:cs typeface="Arial"/>
              </a:rPr>
              <a:t>Dagokion frogagiria eta prozedura.</a:t>
            </a:r>
          </a:p>
        </p:txBody>
      </p:sp>
    </p:spTree>
    <p:extLst>
      <p:ext uri="{BB962C8B-B14F-4D97-AF65-F5344CB8AC3E}">
        <p14:creationId xmlns:p14="http://schemas.microsoft.com/office/powerpoint/2010/main" val="384289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stuKoadroa 9">
            <a:extLst>
              <a:ext uri="{FF2B5EF4-FFF2-40B4-BE49-F238E27FC236}">
                <a16:creationId xmlns:a16="http://schemas.microsoft.com/office/drawing/2014/main" id="{1398FF4B-8292-660D-789D-8B846E749DF4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u-ES" sz="1600" b="1" kern="120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Euskaraz egindako ikasketa ofizialak aintzat hartu eta euskara-maila hizkuntza-tituluen eta ziurtagirien bidez egiaztatzetik salbuetsitakoak</a:t>
            </a:r>
          </a:p>
        </p:txBody>
      </p:sp>
      <p:pic>
        <p:nvPicPr>
          <p:cNvPr id="12" name="Irudia 11">
            <a:extLst>
              <a:ext uri="{FF2B5EF4-FFF2-40B4-BE49-F238E27FC236}">
                <a16:creationId xmlns:a16="http://schemas.microsoft.com/office/drawing/2014/main" id="{095A9331-094D-8DAB-A8EB-F66564E1D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603300"/>
            <a:ext cx="7188199" cy="364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95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stuKoadroa 2">
            <a:extLst>
              <a:ext uri="{FF2B5EF4-FFF2-40B4-BE49-F238E27FC236}">
                <a16:creationId xmlns:a16="http://schemas.microsoft.com/office/drawing/2014/main" id="{479A714B-8B2A-6726-15B9-58AAAA0600C1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1" i="0" kern="1200" spc="-48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C1 eta C2 maila euskara hizkuntza-tituluen eta ziurtagirien bidez egiaztatzetik salbuetsitakoak:</a:t>
            </a:r>
            <a:endParaRPr lang="en-US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rudia 4">
            <a:extLst>
              <a:ext uri="{FF2B5EF4-FFF2-40B4-BE49-F238E27FC236}">
                <a16:creationId xmlns:a16="http://schemas.microsoft.com/office/drawing/2014/main" id="{AAB4C697-BB4A-3355-AC45-6983CCB8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118096"/>
            <a:ext cx="7188199" cy="461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3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aukizuzena 16">
            <a:extLst>
              <a:ext uri="{FF2B5EF4-FFF2-40B4-BE49-F238E27FC236}">
                <a16:creationId xmlns:a16="http://schemas.microsoft.com/office/drawing/2014/main" id="{6B3B341C-A3E0-47B7-90F8-7FDBDAEA90A4}"/>
              </a:ext>
            </a:extLst>
          </p:cNvPr>
          <p:cNvSpPr>
            <a:spLocks noGrp="1"/>
          </p:cNvSpPr>
          <p:nvPr/>
        </p:nvSpPr>
        <p:spPr>
          <a:xfrm>
            <a:off x="609600" y="333375"/>
            <a:ext cx="10572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350" b="1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46D63"/>
                </a:solidFill>
                <a:latin typeface="Arial"/>
                <a:ea typeface="Arial"/>
                <a:cs typeface="Arial"/>
              </a:rPr>
              <a:t>EUSKARA · GIDA PRAKTIKOA</a:t>
            </a:r>
          </a:p>
        </p:txBody>
      </p:sp>
      <p:sp>
        <p:nvSpPr>
          <p:cNvPr id="2" name="Laukizuzena 1">
            <a:extLst>
              <a:ext uri="{FF2B5EF4-FFF2-40B4-BE49-F238E27FC236}">
                <a16:creationId xmlns:a16="http://schemas.microsoft.com/office/drawing/2014/main" id="{1CBC8168-67E3-4461-9C4C-16B12C356B40}"/>
              </a:ext>
            </a:extLst>
          </p:cNvPr>
          <p:cNvSpPr>
            <a:spLocks noGrp="1"/>
          </p:cNvSpPr>
          <p:nvPr/>
        </p:nvSpPr>
        <p:spPr>
          <a:xfrm>
            <a:off x="609600" y="885825"/>
            <a:ext cx="1097280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525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K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ontzeptu</a:t>
            </a:r>
            <a:r>
              <a:rPr lang="eu-ES"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batzuk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bereizi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behar</a:t>
            </a:r>
            <a:r>
              <a:rPr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dira</a:t>
            </a:r>
            <a:endParaRPr sz="3525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aukizuzena 2">
            <a:extLst>
              <a:ext uri="{FF2B5EF4-FFF2-40B4-BE49-F238E27FC236}">
                <a16:creationId xmlns:a16="http://schemas.microsoft.com/office/drawing/2014/main" id="{D418D37F-539E-42BE-8C76-8A941F16E063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972800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4" name="Laukizuzena 3">
            <a:extLst>
              <a:ext uri="{FF2B5EF4-FFF2-40B4-BE49-F238E27FC236}">
                <a16:creationId xmlns:a16="http://schemas.microsoft.com/office/drawing/2014/main" id="{015E54EF-5D91-4FC0-800C-379F02B387CD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191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9" name="Laukizuzena 8">
            <a:extLst>
              <a:ext uri="{FF2B5EF4-FFF2-40B4-BE49-F238E27FC236}">
                <a16:creationId xmlns:a16="http://schemas.microsoft.com/office/drawing/2014/main" id="{776C1161-8343-4756-BB46-90EBCC81A412}"/>
              </a:ext>
            </a:extLst>
          </p:cNvPr>
          <p:cNvSpPr>
            <a:spLocks noGrp="1"/>
          </p:cNvSpPr>
          <p:nvPr/>
        </p:nvSpPr>
        <p:spPr>
          <a:xfrm>
            <a:off x="1724025" y="3124200"/>
            <a:ext cx="9858375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10" name="Laukizuzena 9">
            <a:extLst>
              <a:ext uri="{FF2B5EF4-FFF2-40B4-BE49-F238E27FC236}">
                <a16:creationId xmlns:a16="http://schemas.microsoft.com/office/drawing/2014/main" id="{742C1990-D080-479B-BF8D-36AEF7BE81EE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8572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55C4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Laukizuzena 12">
            <a:extLst>
              <a:ext uri="{FF2B5EF4-FFF2-40B4-BE49-F238E27FC236}">
                <a16:creationId xmlns:a16="http://schemas.microsoft.com/office/drawing/2014/main" id="{677C8177-995B-4CD4-8AD7-3EC58B77D996}"/>
              </a:ext>
            </a:extLst>
          </p:cNvPr>
          <p:cNvSpPr>
            <a:spLocks noGrp="1"/>
          </p:cNvSpPr>
          <p:nvPr/>
        </p:nvSpPr>
        <p:spPr>
          <a:xfrm>
            <a:off x="1724025" y="4267200"/>
            <a:ext cx="9858375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14" name="Laukizuzena 13">
            <a:extLst>
              <a:ext uri="{FF2B5EF4-FFF2-40B4-BE49-F238E27FC236}">
                <a16:creationId xmlns:a16="http://schemas.microsoft.com/office/drawing/2014/main" id="{B0254E7F-8013-4CA5-AC84-64AEFA753163}"/>
              </a:ext>
            </a:extLst>
          </p:cNvPr>
          <p:cNvSpPr>
            <a:spLocks noGrp="1"/>
          </p:cNvSpPr>
          <p:nvPr/>
        </p:nvSpPr>
        <p:spPr>
          <a:xfrm>
            <a:off x="609600" y="4524375"/>
            <a:ext cx="8572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Laukizuzena 14">
            <a:extLst>
              <a:ext uri="{FF2B5EF4-FFF2-40B4-BE49-F238E27FC236}">
                <a16:creationId xmlns:a16="http://schemas.microsoft.com/office/drawing/2014/main" id="{398BA748-E1B7-4A90-8BF6-7128D681FF1E}"/>
              </a:ext>
            </a:extLst>
          </p:cNvPr>
          <p:cNvSpPr>
            <a:spLocks noGrp="1"/>
          </p:cNvSpPr>
          <p:nvPr/>
        </p:nvSpPr>
        <p:spPr>
          <a:xfrm>
            <a:off x="1577721" y="3518155"/>
            <a:ext cx="36671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4B3C"/>
                </a:solidFill>
                <a:latin typeface="Arial"/>
                <a:ea typeface="Arial"/>
                <a:cs typeface="Arial"/>
              </a:rPr>
              <a:t>Baliokidetza</a:t>
            </a:r>
            <a:endParaRPr sz="24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Laukizuzena 15">
            <a:extLst>
              <a:ext uri="{FF2B5EF4-FFF2-40B4-BE49-F238E27FC236}">
                <a16:creationId xmlns:a16="http://schemas.microsoft.com/office/drawing/2014/main" id="{D7B26168-3835-443F-AB0B-4BC7A0568063}"/>
              </a:ext>
            </a:extLst>
          </p:cNvPr>
          <p:cNvSpPr>
            <a:spLocks noGrp="1"/>
          </p:cNvSpPr>
          <p:nvPr/>
        </p:nvSpPr>
        <p:spPr>
          <a:xfrm>
            <a:off x="5895975" y="3571875"/>
            <a:ext cx="567690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Zer </a:t>
            </a:r>
            <a:r>
              <a:rPr sz="20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agiri</a:t>
            </a:r>
            <a:r>
              <a:rPr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onartzen</a:t>
            </a:r>
            <a:r>
              <a:rPr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d</a:t>
            </a:r>
            <a:r>
              <a:rPr lang="eu-ES"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en</a:t>
            </a:r>
            <a:r>
              <a:rPr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maila</a:t>
            </a:r>
            <a:r>
              <a:rPr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 bera </a:t>
            </a:r>
            <a:r>
              <a:rPr sz="2025" b="0" dirty="0" err="1">
                <a:solidFill>
                  <a:srgbClr val="203C33"/>
                </a:solidFill>
                <a:latin typeface="Arial"/>
                <a:ea typeface="Arial"/>
                <a:cs typeface="Arial"/>
              </a:rPr>
              <a:t>egiaztatzeko</a:t>
            </a:r>
            <a:endParaRPr sz="20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Laukizuzena 25">
            <a:extLst>
              <a:ext uri="{FF2B5EF4-FFF2-40B4-BE49-F238E27FC236}">
                <a16:creationId xmlns:a16="http://schemas.microsoft.com/office/drawing/2014/main" id="{7071E392-A274-3EA8-CA05-ACCB42C38DE2}"/>
              </a:ext>
            </a:extLst>
          </p:cNvPr>
          <p:cNvSpPr>
            <a:spLocks noGrp="1"/>
          </p:cNvSpPr>
          <p:nvPr/>
        </p:nvSpPr>
        <p:spPr>
          <a:xfrm>
            <a:off x="600075" y="2349246"/>
            <a:ext cx="8572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0</a:t>
            </a:r>
            <a:r>
              <a:rPr lang="eu-ES"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1</a:t>
            </a:r>
            <a:endParaRPr sz="3150" b="1" dirty="0">
              <a:solidFill>
                <a:srgbClr val="D55C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Laukizuzena 27">
            <a:extLst>
              <a:ext uri="{FF2B5EF4-FFF2-40B4-BE49-F238E27FC236}">
                <a16:creationId xmlns:a16="http://schemas.microsoft.com/office/drawing/2014/main" id="{FD0A45D8-2AE2-6DA1-14A5-564C7C2CF8D4}"/>
              </a:ext>
            </a:extLst>
          </p:cNvPr>
          <p:cNvSpPr>
            <a:spLocks noGrp="1"/>
          </p:cNvSpPr>
          <p:nvPr/>
        </p:nvSpPr>
        <p:spPr>
          <a:xfrm>
            <a:off x="1577721" y="2356294"/>
            <a:ext cx="36671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24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Euskara-ziurtagiriak</a:t>
            </a:r>
            <a:endParaRPr sz="24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Laukizuzena 29">
            <a:extLst>
              <a:ext uri="{FF2B5EF4-FFF2-40B4-BE49-F238E27FC236}">
                <a16:creationId xmlns:a16="http://schemas.microsoft.com/office/drawing/2014/main" id="{395157DA-1CB7-2453-5096-363D1D2B8085}"/>
              </a:ext>
            </a:extLst>
          </p:cNvPr>
          <p:cNvSpPr>
            <a:spLocks noGrp="1"/>
          </p:cNvSpPr>
          <p:nvPr/>
        </p:nvSpPr>
        <p:spPr>
          <a:xfrm>
            <a:off x="5895975" y="2387346"/>
            <a:ext cx="567690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lang="eu-ES"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Euskara maila egiaztatzen duen agiria.</a:t>
            </a:r>
            <a:endParaRPr sz="20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Laukizuzena 33">
            <a:extLst>
              <a:ext uri="{FF2B5EF4-FFF2-40B4-BE49-F238E27FC236}">
                <a16:creationId xmlns:a16="http://schemas.microsoft.com/office/drawing/2014/main" id="{4F2EC61B-CF51-5C22-DDBE-F8FB387C896B}"/>
              </a:ext>
            </a:extLst>
          </p:cNvPr>
          <p:cNvSpPr>
            <a:spLocks noGrp="1"/>
          </p:cNvSpPr>
          <p:nvPr/>
        </p:nvSpPr>
        <p:spPr>
          <a:xfrm>
            <a:off x="1577721" y="4524375"/>
            <a:ext cx="36671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24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Euskara-maila simetrikoa</a:t>
            </a:r>
            <a:endParaRPr sz="24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" name="Laukizuzena 35">
            <a:extLst>
              <a:ext uri="{FF2B5EF4-FFF2-40B4-BE49-F238E27FC236}">
                <a16:creationId xmlns:a16="http://schemas.microsoft.com/office/drawing/2014/main" id="{CEBF5D61-0CA8-8309-A21F-A66DBCA678CB}"/>
              </a:ext>
            </a:extLst>
          </p:cNvPr>
          <p:cNvSpPr>
            <a:spLocks noGrp="1"/>
          </p:cNvSpPr>
          <p:nvPr/>
        </p:nvSpPr>
        <p:spPr>
          <a:xfrm>
            <a:off x="5759196" y="4543425"/>
            <a:ext cx="567690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lang="eu-ES"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Kurrikulumean maila bera izaten denean idatzizko eta </a:t>
            </a:r>
            <a:r>
              <a:rPr lang="eu-ES" sz="2025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ahozko trebetasunetan</a:t>
            </a:r>
            <a:endParaRPr sz="20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1019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1B33E-02E2-18DF-218A-8386B09E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aukizuzena 16">
            <a:extLst>
              <a:ext uri="{FF2B5EF4-FFF2-40B4-BE49-F238E27FC236}">
                <a16:creationId xmlns:a16="http://schemas.microsoft.com/office/drawing/2014/main" id="{C1598470-E124-549C-F7A5-7BB104B75FCD}"/>
              </a:ext>
            </a:extLst>
          </p:cNvPr>
          <p:cNvSpPr>
            <a:spLocks noGrp="1"/>
          </p:cNvSpPr>
          <p:nvPr/>
        </p:nvSpPr>
        <p:spPr>
          <a:xfrm>
            <a:off x="609600" y="333375"/>
            <a:ext cx="10572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350" b="1">
                <a:solidFill>
                  <a:srgbClr val="546D6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46D63"/>
                </a:solidFill>
                <a:latin typeface="Arial"/>
                <a:ea typeface="Arial"/>
                <a:cs typeface="Arial"/>
              </a:rPr>
              <a:t>EUSKARA · GIDA PRAKTIKOA</a:t>
            </a:r>
          </a:p>
        </p:txBody>
      </p:sp>
      <p:sp>
        <p:nvSpPr>
          <p:cNvPr id="2" name="Laukizuzena 1">
            <a:extLst>
              <a:ext uri="{FF2B5EF4-FFF2-40B4-BE49-F238E27FC236}">
                <a16:creationId xmlns:a16="http://schemas.microsoft.com/office/drawing/2014/main" id="{6EDB4699-0695-4A96-D4CF-F68204BBDD67}"/>
              </a:ext>
            </a:extLst>
          </p:cNvPr>
          <p:cNvSpPr>
            <a:spLocks noGrp="1"/>
          </p:cNvSpPr>
          <p:nvPr/>
        </p:nvSpPr>
        <p:spPr>
          <a:xfrm>
            <a:off x="609600" y="885825"/>
            <a:ext cx="1097280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525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de-DE" sz="3525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Kontzeptu batzuk bereizi behar dira</a:t>
            </a:r>
          </a:p>
        </p:txBody>
      </p:sp>
      <p:sp>
        <p:nvSpPr>
          <p:cNvPr id="3" name="Laukizuzena 2">
            <a:extLst>
              <a:ext uri="{FF2B5EF4-FFF2-40B4-BE49-F238E27FC236}">
                <a16:creationId xmlns:a16="http://schemas.microsoft.com/office/drawing/2014/main" id="{22398267-002B-4A68-5A5C-99A4F495DC44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972800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4" name="Laukizuzena 3">
            <a:extLst>
              <a:ext uri="{FF2B5EF4-FFF2-40B4-BE49-F238E27FC236}">
                <a16:creationId xmlns:a16="http://schemas.microsoft.com/office/drawing/2014/main" id="{629D2AC4-8871-A094-EBE8-E4556B36B6C4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191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/>
          </a:p>
        </p:txBody>
      </p:sp>
      <p:sp>
        <p:nvSpPr>
          <p:cNvPr id="6" name="Laukizuzena 5">
            <a:extLst>
              <a:ext uri="{FF2B5EF4-FFF2-40B4-BE49-F238E27FC236}">
                <a16:creationId xmlns:a16="http://schemas.microsoft.com/office/drawing/2014/main" id="{7239CA2C-4575-6842-D458-49CE261FFC09}"/>
              </a:ext>
            </a:extLst>
          </p:cNvPr>
          <p:cNvSpPr>
            <a:spLocks noGrp="1"/>
          </p:cNvSpPr>
          <p:nvPr/>
        </p:nvSpPr>
        <p:spPr>
          <a:xfrm>
            <a:off x="609600" y="2238375"/>
            <a:ext cx="8572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0</a:t>
            </a:r>
            <a:r>
              <a:rPr lang="eu-ES"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4</a:t>
            </a:r>
            <a:endParaRPr sz="3150" b="1" dirty="0">
              <a:solidFill>
                <a:srgbClr val="D55C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Laukizuzena 8">
            <a:extLst>
              <a:ext uri="{FF2B5EF4-FFF2-40B4-BE49-F238E27FC236}">
                <a16:creationId xmlns:a16="http://schemas.microsoft.com/office/drawing/2014/main" id="{1D3AB4A6-82AF-A95C-5E5D-25AFF93BDB8E}"/>
              </a:ext>
            </a:extLst>
          </p:cNvPr>
          <p:cNvSpPr>
            <a:spLocks noGrp="1"/>
          </p:cNvSpPr>
          <p:nvPr/>
        </p:nvSpPr>
        <p:spPr>
          <a:xfrm>
            <a:off x="1724025" y="3124200"/>
            <a:ext cx="9858375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10" name="Laukizuzena 9">
            <a:extLst>
              <a:ext uri="{FF2B5EF4-FFF2-40B4-BE49-F238E27FC236}">
                <a16:creationId xmlns:a16="http://schemas.microsoft.com/office/drawing/2014/main" id="{84174211-6190-9BB7-FD8D-5DB28BFF8286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8572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0</a:t>
            </a:r>
            <a:r>
              <a:rPr lang="eu-ES"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5</a:t>
            </a:r>
            <a:endParaRPr sz="3150" b="1" dirty="0">
              <a:solidFill>
                <a:srgbClr val="D55C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Laukizuzena 10">
            <a:extLst>
              <a:ext uri="{FF2B5EF4-FFF2-40B4-BE49-F238E27FC236}">
                <a16:creationId xmlns:a16="http://schemas.microsoft.com/office/drawing/2014/main" id="{9DDB1416-CB75-208B-F381-40774CC952D5}"/>
              </a:ext>
            </a:extLst>
          </p:cNvPr>
          <p:cNvSpPr>
            <a:spLocks noGrp="1"/>
          </p:cNvSpPr>
          <p:nvPr/>
        </p:nvSpPr>
        <p:spPr>
          <a:xfrm>
            <a:off x="1724023" y="2318956"/>
            <a:ext cx="36671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24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Euskara-maila asimetrikoa </a:t>
            </a:r>
            <a:endParaRPr sz="24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Laukizuzena 11">
            <a:extLst>
              <a:ext uri="{FF2B5EF4-FFF2-40B4-BE49-F238E27FC236}">
                <a16:creationId xmlns:a16="http://schemas.microsoft.com/office/drawing/2014/main" id="{685FF92A-0060-43A5-844E-F35941CB573B}"/>
              </a:ext>
            </a:extLst>
          </p:cNvPr>
          <p:cNvSpPr>
            <a:spLocks noGrp="1"/>
          </p:cNvSpPr>
          <p:nvPr/>
        </p:nvSpPr>
        <p:spPr>
          <a:xfrm>
            <a:off x="5905500" y="2133600"/>
            <a:ext cx="567690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lang="eu-ES"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Kurrikulumean maila desberdina izaten denean idatzizko trebetasunetan eta ahozkoetan, ezarritako aukeren arabera</a:t>
            </a:r>
          </a:p>
        </p:txBody>
      </p:sp>
      <p:sp>
        <p:nvSpPr>
          <p:cNvPr id="13" name="Laukizuzena 12">
            <a:extLst>
              <a:ext uri="{FF2B5EF4-FFF2-40B4-BE49-F238E27FC236}">
                <a16:creationId xmlns:a16="http://schemas.microsoft.com/office/drawing/2014/main" id="{1A6EEC2F-C5FE-61E8-A65B-D6633B549A9F}"/>
              </a:ext>
            </a:extLst>
          </p:cNvPr>
          <p:cNvSpPr>
            <a:spLocks noGrp="1"/>
          </p:cNvSpPr>
          <p:nvPr/>
        </p:nvSpPr>
        <p:spPr>
          <a:xfrm>
            <a:off x="1724024" y="4433887"/>
            <a:ext cx="9858375" cy="9525"/>
          </a:xfrm>
          <a:prstGeom prst="rect">
            <a:avLst/>
          </a:prstGeom>
          <a:solidFill>
            <a:srgbClr val="C8D9D0"/>
          </a:solidFill>
          <a:ln w="0">
            <a:noFill/>
          </a:ln>
        </p:spPr>
        <p:txBody>
          <a:bodyPr/>
          <a:lstStyle/>
          <a:p>
            <a:endParaRPr lang="eu-ES"/>
          </a:p>
        </p:txBody>
      </p:sp>
      <p:sp>
        <p:nvSpPr>
          <p:cNvPr id="14" name="Laukizuzena 13">
            <a:extLst>
              <a:ext uri="{FF2B5EF4-FFF2-40B4-BE49-F238E27FC236}">
                <a16:creationId xmlns:a16="http://schemas.microsoft.com/office/drawing/2014/main" id="{29CBBFE2-5B89-7CA7-70FE-847DA232FBE2}"/>
              </a:ext>
            </a:extLst>
          </p:cNvPr>
          <p:cNvSpPr>
            <a:spLocks noGrp="1"/>
          </p:cNvSpPr>
          <p:nvPr/>
        </p:nvSpPr>
        <p:spPr>
          <a:xfrm>
            <a:off x="609600" y="4524375"/>
            <a:ext cx="8572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D55C45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0</a:t>
            </a:r>
            <a:r>
              <a:rPr lang="eu-ES" sz="3150" b="1" dirty="0">
                <a:solidFill>
                  <a:srgbClr val="D55C45"/>
                </a:solidFill>
                <a:latin typeface="Arial"/>
                <a:ea typeface="Arial"/>
                <a:cs typeface="Arial"/>
              </a:rPr>
              <a:t>6</a:t>
            </a:r>
            <a:endParaRPr sz="3150" b="1" dirty="0">
              <a:solidFill>
                <a:srgbClr val="D55C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Laukizuzena 14">
            <a:extLst>
              <a:ext uri="{FF2B5EF4-FFF2-40B4-BE49-F238E27FC236}">
                <a16:creationId xmlns:a16="http://schemas.microsoft.com/office/drawing/2014/main" id="{303AEFA3-F795-6A3C-5483-489BF62F809A}"/>
              </a:ext>
            </a:extLst>
          </p:cNvPr>
          <p:cNvSpPr>
            <a:spLocks noGrp="1"/>
          </p:cNvSpPr>
          <p:nvPr/>
        </p:nvSpPr>
        <p:spPr>
          <a:xfrm>
            <a:off x="1724023" y="3448430"/>
            <a:ext cx="3667125" cy="6755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24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Euskara-ziurtagiri partzialak</a:t>
            </a:r>
            <a:endParaRPr sz="24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Laukizuzena 15">
            <a:extLst>
              <a:ext uri="{FF2B5EF4-FFF2-40B4-BE49-F238E27FC236}">
                <a16:creationId xmlns:a16="http://schemas.microsoft.com/office/drawing/2014/main" id="{C8FF9C34-3A5B-4CD0-F74C-E3E2E500ADA0}"/>
              </a:ext>
            </a:extLst>
          </p:cNvPr>
          <p:cNvSpPr>
            <a:spLocks noGrp="1"/>
          </p:cNvSpPr>
          <p:nvPr/>
        </p:nvSpPr>
        <p:spPr>
          <a:xfrm>
            <a:off x="5905500" y="3443669"/>
            <a:ext cx="5676900" cy="99021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lang="eu-ES"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Maila zehatz bateko ahozko edo idatzizko trebetasun-maila egiaztatzen duena (ezgaitasuna)</a:t>
            </a:r>
            <a:endParaRPr sz="20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Laukizuzena 17">
            <a:extLst>
              <a:ext uri="{FF2B5EF4-FFF2-40B4-BE49-F238E27FC236}">
                <a16:creationId xmlns:a16="http://schemas.microsoft.com/office/drawing/2014/main" id="{8C56ADAF-57C5-2C05-F97D-09E29318A1AC}"/>
              </a:ext>
            </a:extLst>
          </p:cNvPr>
          <p:cNvSpPr>
            <a:spLocks noGrp="1"/>
          </p:cNvSpPr>
          <p:nvPr/>
        </p:nvSpPr>
        <p:spPr>
          <a:xfrm>
            <a:off x="1724024" y="4714876"/>
            <a:ext cx="366712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lang="eu-ES" sz="2400" b="1" dirty="0">
                <a:solidFill>
                  <a:srgbClr val="154B3C"/>
                </a:solidFill>
                <a:latin typeface="Arial"/>
                <a:ea typeface="Arial"/>
                <a:cs typeface="Arial"/>
              </a:rPr>
              <a:t>Salbuespenak</a:t>
            </a:r>
            <a:endParaRPr sz="2400" b="1" dirty="0">
              <a:solidFill>
                <a:srgbClr val="154B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Laukizuzena 19">
            <a:extLst>
              <a:ext uri="{FF2B5EF4-FFF2-40B4-BE49-F238E27FC236}">
                <a16:creationId xmlns:a16="http://schemas.microsoft.com/office/drawing/2014/main" id="{BE6ABD7E-51F0-7708-7B3F-7FDDB12B1204}"/>
              </a:ext>
            </a:extLst>
          </p:cNvPr>
          <p:cNvSpPr>
            <a:spLocks noGrp="1"/>
          </p:cNvSpPr>
          <p:nvPr/>
        </p:nvSpPr>
        <p:spPr>
          <a:xfrm>
            <a:off x="5905499" y="4733925"/>
            <a:ext cx="5676900" cy="962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203C33"/>
                </a:solidFill>
                <a:latin typeface="Arial"/>
                <a:ea typeface="Arial"/>
                <a:cs typeface="Arial"/>
              </a:defRPr>
            </a:pPr>
            <a:r>
              <a:rPr lang="eu-ES" sz="2025" b="0" dirty="0">
                <a:solidFill>
                  <a:srgbClr val="203C33"/>
                </a:solidFill>
                <a:latin typeface="Arial"/>
                <a:ea typeface="Arial"/>
                <a:cs typeface="Arial"/>
              </a:rPr>
              <a:t>Ziurtagiria ez den baina Administrazioaren aurrean euskara-maila bat egiaztatzetik salbuesten duen egoera.</a:t>
            </a:r>
            <a:endParaRPr sz="2025" b="0" dirty="0">
              <a:solidFill>
                <a:srgbClr val="203C3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8903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aukizuzena 4">
            <a:extLst>
              <a:ext uri="{FF2B5EF4-FFF2-40B4-BE49-F238E27FC236}">
                <a16:creationId xmlns:a16="http://schemas.microsoft.com/office/drawing/2014/main" id="{29318778-4DA2-42A4-AD1C-4C794A2508CE}"/>
              </a:ext>
            </a:extLst>
          </p:cNvPr>
          <p:cNvSpPr>
            <a:spLocks noGrp="1"/>
          </p:cNvSpPr>
          <p:nvPr/>
        </p:nvSpPr>
        <p:spPr>
          <a:xfrm>
            <a:off x="11068050" y="63912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200" b="1">
                <a:solidFill>
                  <a:srgbClr val="154B3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B3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9" name="Laukizuzena 18">
            <a:extLst>
              <a:ext uri="{FF2B5EF4-FFF2-40B4-BE49-F238E27FC236}">
                <a16:creationId xmlns:a16="http://schemas.microsoft.com/office/drawing/2014/main" id="{6D7349C2-E467-7652-DB06-D33EBA975570}"/>
              </a:ext>
            </a:extLst>
          </p:cNvPr>
          <p:cNvSpPr/>
          <p:nvPr/>
        </p:nvSpPr>
        <p:spPr>
          <a:xfrm>
            <a:off x="4110972" y="2967335"/>
            <a:ext cx="3970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u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Eskerrik asko</a:t>
            </a:r>
          </a:p>
        </p:txBody>
      </p:sp>
    </p:spTree>
    <p:extLst>
      <p:ext uri="{BB962C8B-B14F-4D97-AF65-F5344CB8AC3E}">
        <p14:creationId xmlns:p14="http://schemas.microsoft.com/office/powerpoint/2010/main" val="1904802158"/>
      </p:ext>
    </p:extLst>
  </p:cSld>
  <p:clrMapOvr>
    <a:masterClrMapping/>
  </p:clrMapOvr>
</p:sld>
</file>

<file path=ppt/theme/theme1.xml><?xml version="1.0" encoding="utf-8"?>
<a:theme xmlns:a="http://schemas.openxmlformats.org/drawingml/2006/main" name="Ardatza">
  <a:themeElements>
    <a:clrScheme name="Southwester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Custom 13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2A75EA04-0AE5-4074-9538-7DA6C138DAE9}" vid="{E39B6906-D52F-4B95-B43C-27F512CB479C}"/>
    </a:ext>
  </a:extLst>
</a:theme>
</file>

<file path=ppt/theme/theme2.xml><?xml version="1.0" encoding="utf-8"?>
<a:theme xmlns:a="http://schemas.openxmlformats.org/drawingml/2006/main" name="Office ga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157</TotalTime>
  <Words>403</Words>
  <Application>Microsoft Office PowerPoint</Application>
  <PresentationFormat>Panoramikoa</PresentationFormat>
  <Paragraphs>87</Paragraphs>
  <Slides>12</Slides>
  <Notes>7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2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12</vt:i4>
      </vt:variant>
    </vt:vector>
  </HeadingPairs>
  <TitlesOfParts>
    <vt:vector size="15" baseType="lpstr">
      <vt:lpstr>Arial</vt:lpstr>
      <vt:lpstr>Neue Haas Grotesk Text Pro</vt:lpstr>
      <vt:lpstr>Ardatza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</vt:vector>
  </TitlesOfParts>
  <Company>BATERA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Mosteiro Robredo, Natxo</dc:creator>
  <cp:lastModifiedBy>Olatz Imaz Mendizabal</cp:lastModifiedBy>
  <cp:revision>11</cp:revision>
  <cp:lastPrinted>2026-10-13T10:27:05Z</cp:lastPrinted>
  <dcterms:created xsi:type="dcterms:W3CDTF">2026-09-22T09:11:11Z</dcterms:created>
  <dcterms:modified xsi:type="dcterms:W3CDTF">2026-10-15T11:27:36Z</dcterms:modified>
</cp:coreProperties>
</file>