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0" r:id="rId2"/>
    <p:sldMasterId id="2147483672" r:id="rId3"/>
  </p:sldMasterIdLst>
  <p:notesMasterIdLst>
    <p:notesMasterId r:id="rId35"/>
  </p:notesMasterIdLst>
  <p:sldIdLst>
    <p:sldId id="1240" r:id="rId4"/>
    <p:sldId id="1239" r:id="rId5"/>
    <p:sldId id="256" r:id="rId6"/>
    <p:sldId id="1237" r:id="rId7"/>
    <p:sldId id="298" r:id="rId8"/>
    <p:sldId id="292" r:id="rId9"/>
    <p:sldId id="301" r:id="rId10"/>
    <p:sldId id="308" r:id="rId11"/>
    <p:sldId id="1235" r:id="rId12"/>
    <p:sldId id="1233" r:id="rId13"/>
    <p:sldId id="284" r:id="rId14"/>
    <p:sldId id="293" r:id="rId15"/>
    <p:sldId id="304" r:id="rId16"/>
    <p:sldId id="307" r:id="rId17"/>
    <p:sldId id="287" r:id="rId18"/>
    <p:sldId id="268" r:id="rId19"/>
    <p:sldId id="1236" r:id="rId20"/>
    <p:sldId id="291" r:id="rId21"/>
    <p:sldId id="296" r:id="rId22"/>
    <p:sldId id="1242" r:id="rId23"/>
    <p:sldId id="257" r:id="rId24"/>
    <p:sldId id="258" r:id="rId25"/>
    <p:sldId id="259" r:id="rId26"/>
    <p:sldId id="260" r:id="rId27"/>
    <p:sldId id="261" r:id="rId28"/>
    <p:sldId id="1243" r:id="rId29"/>
    <p:sldId id="1244" r:id="rId30"/>
    <p:sldId id="1245" r:id="rId31"/>
    <p:sldId id="1246" r:id="rId32"/>
    <p:sldId id="1247" r:id="rId33"/>
    <p:sldId id="1241" r:id="rId34"/>
  </p:sldIdLst>
  <p:sldSz cx="12192000" cy="6858000"/>
  <p:notesSz cx="6858000" cy="9144000"/>
  <p:custShowLst>
    <p:custShow name="GOIERRI" id="0">
      <p:sldLst>
        <p:sld r:id="rId8"/>
        <p:sld r:id="rId9"/>
        <p:sld r:id="rId10"/>
        <p:sld r:id="rId11"/>
        <p:sld r:id="rId12"/>
        <p:sld r:id="rId13"/>
        <p:sld r:id="rId14"/>
        <p:sld r:id="rId15"/>
        <p:sld r:id="rId16"/>
        <p:sld r:id="rId17"/>
        <p:sld r:id="rId18"/>
        <p:sld r:id="rId19"/>
        <p:sld r:id="rId20"/>
        <p:sld r:id="rId21"/>
        <p:sld r:id="rId22"/>
      </p:sldLst>
    </p:custShow>
    <p:custShow name="OTEIZA" id="1">
      <p:sldLst>
        <p:sld r:id="rId23"/>
        <p:sld r:id="rId24"/>
        <p:sld r:id="rId25"/>
        <p:sld r:id="rId26"/>
        <p:sld r:id="rId27"/>
        <p:sld r:id="rId28"/>
      </p:sldLst>
    </p:custShow>
    <p:custShow name="Nazaret" id="2">
      <p:sldLst>
        <p:sld r:id="rId29"/>
        <p:sld r:id="rId30"/>
        <p:sld r:id="rId31"/>
        <p:sld r:id="rId32"/>
        <p:sld r:id="rId33"/>
      </p:sldLst>
    </p:custShow>
  </p:custShow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image" Target="../media/image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B57337-A5B5-4BA7-9AE9-BAFD56B04683}"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s-ES"/>
        </a:p>
      </dgm:t>
    </dgm:pt>
    <dgm:pt modelId="{1EF73105-8BD7-49B1-AA86-E9F5125D0644}">
      <dgm:prSet phldrT="[Texto]"/>
      <dgm:spPr/>
      <dgm:t>
        <a:bodyPr/>
        <a:lstStyle/>
        <a:p>
          <a:r>
            <a:rPr lang="es-ES" dirty="0"/>
            <a:t>GOIERRI ESKOLA: “</a:t>
          </a:r>
          <a:r>
            <a:rPr lang="es-ES" dirty="0" err="1"/>
            <a:t>Lan</a:t>
          </a:r>
          <a:r>
            <a:rPr lang="es-ES" dirty="0"/>
            <a:t> </a:t>
          </a:r>
          <a:r>
            <a:rPr lang="es-ES" dirty="0" err="1"/>
            <a:t>beharrei</a:t>
          </a:r>
          <a:r>
            <a:rPr lang="es-ES" dirty="0"/>
            <a:t> </a:t>
          </a:r>
          <a:r>
            <a:rPr lang="es-ES" dirty="0" err="1"/>
            <a:t>aurre</a:t>
          </a:r>
          <a:r>
            <a:rPr lang="es-ES" dirty="0"/>
            <a:t> </a:t>
          </a:r>
          <a:r>
            <a:rPr lang="es-ES" dirty="0" err="1"/>
            <a:t>egiteko</a:t>
          </a:r>
          <a:r>
            <a:rPr lang="es-ES" dirty="0"/>
            <a:t> plana: </a:t>
          </a:r>
          <a:r>
            <a:rPr lang="es-ES" dirty="0" err="1"/>
            <a:t>etorkinei</a:t>
          </a:r>
          <a:r>
            <a:rPr lang="es-ES" dirty="0"/>
            <a:t> </a:t>
          </a:r>
          <a:r>
            <a:rPr lang="es-ES" dirty="0" err="1"/>
            <a:t>zuzendutako</a:t>
          </a:r>
          <a:r>
            <a:rPr lang="es-ES" dirty="0"/>
            <a:t> plana” </a:t>
          </a:r>
        </a:p>
      </dgm:t>
    </dgm:pt>
    <dgm:pt modelId="{A1FB7884-DD0F-44C1-A103-ED97876597BD}" type="parTrans" cxnId="{56A13848-70EC-4FA2-95D9-7D07EBCD848B}">
      <dgm:prSet/>
      <dgm:spPr/>
      <dgm:t>
        <a:bodyPr/>
        <a:lstStyle/>
        <a:p>
          <a:endParaRPr lang="es-ES"/>
        </a:p>
      </dgm:t>
    </dgm:pt>
    <dgm:pt modelId="{38DDDF33-1D2A-4F8F-8EB7-2A33E16DB542}" type="sibTrans" cxnId="{56A13848-70EC-4FA2-95D9-7D07EBCD848B}">
      <dgm:prSet/>
      <dgm:spPr/>
      <dgm:t>
        <a:bodyPr/>
        <a:lstStyle/>
        <a:p>
          <a:endParaRPr lang="es-ES"/>
        </a:p>
      </dgm:t>
    </dgm:pt>
    <dgm:pt modelId="{B544D1F8-E877-4F94-939F-A93A32736D00}">
      <dgm:prSet/>
      <dgm:spPr/>
      <dgm:t>
        <a:bodyPr/>
        <a:lstStyle/>
        <a:p>
          <a:r>
            <a:rPr lang="es-ES" dirty="0">
              <a:solidFill>
                <a:schemeClr val="bg1"/>
              </a:solidFill>
            </a:rPr>
            <a:t>OTEIZA:</a:t>
          </a:r>
        </a:p>
        <a:p>
          <a:r>
            <a:rPr kumimoji="0" lang="es-ES" b="0" i="0" u="none" strike="noStrike" cap="none" spc="0" normalizeH="0" baseline="0" noProof="0" dirty="0">
              <a:ln>
                <a:noFill/>
              </a:ln>
              <a:solidFill>
                <a:schemeClr val="bg1"/>
              </a:solidFill>
              <a:effectLst/>
              <a:uLnTx/>
              <a:uFillTx/>
              <a:latin typeface="Arial"/>
              <a:ea typeface="Arial"/>
              <a:cs typeface="Arial"/>
            </a:rPr>
            <a:t>“Elkar-EKIN UK: </a:t>
          </a:r>
          <a:r>
            <a:rPr kumimoji="0" lang="es-ES" b="0" i="0" u="none" strike="noStrike" cap="none" spc="0" normalizeH="0" baseline="0" noProof="0" dirty="0" err="1">
              <a:ln>
                <a:noFill/>
              </a:ln>
              <a:solidFill>
                <a:schemeClr val="bg1"/>
              </a:solidFill>
              <a:effectLst/>
              <a:uLnTx/>
              <a:uFillTx/>
              <a:latin typeface="Arial"/>
              <a:ea typeface="Arial"/>
              <a:cs typeface="Arial"/>
            </a:rPr>
            <a:t>Oteitzaren</a:t>
          </a:r>
          <a:r>
            <a:rPr kumimoji="0" lang="es-ES" b="0" i="0" u="none" strike="noStrike" cap="none" spc="0" normalizeH="0" baseline="0" noProof="0" dirty="0">
              <a:ln>
                <a:noFill/>
              </a:ln>
              <a:solidFill>
                <a:schemeClr val="bg1"/>
              </a:solidFill>
              <a:effectLst/>
              <a:uLnTx/>
              <a:uFillTx/>
              <a:latin typeface="Arial"/>
              <a:ea typeface="Arial"/>
              <a:cs typeface="Arial"/>
            </a:rPr>
            <a:t> </a:t>
          </a:r>
          <a:r>
            <a:rPr kumimoji="0" lang="es-ES" b="0" i="0" u="none" strike="noStrike" cap="none" spc="0" normalizeH="0" baseline="0" noProof="0" dirty="0" err="1">
              <a:ln>
                <a:noFill/>
              </a:ln>
              <a:solidFill>
                <a:schemeClr val="bg1"/>
              </a:solidFill>
              <a:effectLst/>
              <a:uLnTx/>
              <a:uFillTx/>
              <a:latin typeface="Arial"/>
              <a:ea typeface="Arial"/>
              <a:cs typeface="Arial"/>
            </a:rPr>
            <a:t>esperientzia</a:t>
          </a:r>
          <a:r>
            <a:rPr kumimoji="0" lang="es-ES" b="0" i="0" u="none" strike="noStrike" cap="none" spc="0" normalizeH="0" baseline="0" noProof="0" dirty="0">
              <a:ln>
                <a:noFill/>
              </a:ln>
              <a:solidFill>
                <a:schemeClr val="bg1"/>
              </a:solidFill>
              <a:effectLst/>
              <a:uLnTx/>
              <a:uFillTx/>
              <a:latin typeface="Arial"/>
              <a:ea typeface="Arial"/>
              <a:cs typeface="Arial"/>
            </a:rPr>
            <a:t>”</a:t>
          </a:r>
          <a:r>
            <a:rPr lang="es-ES" dirty="0">
              <a:solidFill>
                <a:schemeClr val="bg1"/>
              </a:solidFill>
            </a:rPr>
            <a:t> </a:t>
          </a:r>
        </a:p>
      </dgm:t>
    </dgm:pt>
    <dgm:pt modelId="{079BA165-1CF7-4A30-93B2-341C2C2EBB8C}" type="parTrans" cxnId="{A0A63CEE-6B8C-4C21-A557-957A0BC34C03}">
      <dgm:prSet/>
      <dgm:spPr/>
      <dgm:t>
        <a:bodyPr/>
        <a:lstStyle/>
        <a:p>
          <a:endParaRPr lang="es-ES"/>
        </a:p>
      </dgm:t>
    </dgm:pt>
    <dgm:pt modelId="{137A2C1F-D823-4C88-B87D-3BE0D3B75016}" type="sibTrans" cxnId="{A0A63CEE-6B8C-4C21-A557-957A0BC34C03}">
      <dgm:prSet/>
      <dgm:spPr/>
      <dgm:t>
        <a:bodyPr/>
        <a:lstStyle/>
        <a:p>
          <a:endParaRPr lang="es-ES"/>
        </a:p>
      </dgm:t>
    </dgm:pt>
    <dgm:pt modelId="{FAB27195-B9AE-4F85-9350-F99F3D2456D6}">
      <dgm:prSet/>
      <dgm:spPr/>
      <dgm:t>
        <a:bodyPr/>
        <a:lstStyle/>
        <a:p>
          <a:r>
            <a:rPr lang="es-ES" dirty="0"/>
            <a:t>NAZARET:</a:t>
          </a:r>
        </a:p>
        <a:p>
          <a:r>
            <a:rPr lang="es-ES" dirty="0"/>
            <a:t>“Euskara </a:t>
          </a:r>
          <a:r>
            <a:rPr lang="es-ES" dirty="0" err="1"/>
            <a:t>zaintzarako</a:t>
          </a:r>
          <a:r>
            <a:rPr lang="es-ES" dirty="0"/>
            <a:t> </a:t>
          </a:r>
          <a:r>
            <a:rPr lang="es-ES" dirty="0" err="1"/>
            <a:t>prestakuntzan</a:t>
          </a:r>
          <a:r>
            <a:rPr lang="es-ES" dirty="0"/>
            <a:t>” </a:t>
          </a:r>
        </a:p>
      </dgm:t>
    </dgm:pt>
    <dgm:pt modelId="{514188C7-1ADD-4497-B7A2-513368B54BF5}" type="parTrans" cxnId="{5343F56E-EDD5-4E45-A9BF-C7DB29A43223}">
      <dgm:prSet/>
      <dgm:spPr/>
      <dgm:t>
        <a:bodyPr/>
        <a:lstStyle/>
        <a:p>
          <a:endParaRPr lang="es-ES"/>
        </a:p>
      </dgm:t>
    </dgm:pt>
    <dgm:pt modelId="{C6886E96-F837-4F30-9527-E85C2E506F7C}" type="sibTrans" cxnId="{5343F56E-EDD5-4E45-A9BF-C7DB29A43223}">
      <dgm:prSet/>
      <dgm:spPr/>
      <dgm:t>
        <a:bodyPr/>
        <a:lstStyle/>
        <a:p>
          <a:endParaRPr lang="es-ES"/>
        </a:p>
      </dgm:t>
    </dgm:pt>
    <dgm:pt modelId="{72F00CD0-B97D-467B-8F22-D033CF69CA3F}" type="pres">
      <dgm:prSet presAssocID="{9CB57337-A5B5-4BA7-9AE9-BAFD56B04683}" presName="Name0" presStyleCnt="0">
        <dgm:presLayoutVars>
          <dgm:dir/>
          <dgm:resizeHandles val="exact"/>
        </dgm:presLayoutVars>
      </dgm:prSet>
      <dgm:spPr/>
    </dgm:pt>
    <dgm:pt modelId="{939A0991-9AF2-4237-822D-A4A07B283ABB}" type="pres">
      <dgm:prSet presAssocID="{9CB57337-A5B5-4BA7-9AE9-BAFD56B04683}" presName="fgShape" presStyleLbl="fgShp" presStyleIdx="0" presStyleCnt="1"/>
      <dgm:spPr/>
    </dgm:pt>
    <dgm:pt modelId="{78FEAC46-3FC9-473D-9159-DF95C260F5C0}" type="pres">
      <dgm:prSet presAssocID="{9CB57337-A5B5-4BA7-9AE9-BAFD56B04683}" presName="linComp" presStyleCnt="0"/>
      <dgm:spPr/>
    </dgm:pt>
    <dgm:pt modelId="{BF8942EA-B93D-43BD-BE1D-FE6C736694A5}" type="pres">
      <dgm:prSet presAssocID="{1EF73105-8BD7-49B1-AA86-E9F5125D0644}" presName="compNode" presStyleCnt="0"/>
      <dgm:spPr/>
    </dgm:pt>
    <dgm:pt modelId="{18A5EBFB-E99D-451E-9A93-C199C7DBADB9}" type="pres">
      <dgm:prSet presAssocID="{1EF73105-8BD7-49B1-AA86-E9F5125D0644}" presName="bkgdShape" presStyleLbl="node1" presStyleIdx="0" presStyleCnt="3"/>
      <dgm:spPr/>
    </dgm:pt>
    <dgm:pt modelId="{88D254D8-730D-4CA8-A8E6-49F06747E7F6}" type="pres">
      <dgm:prSet presAssocID="{1EF73105-8BD7-49B1-AA86-E9F5125D0644}" presName="nodeTx" presStyleLbl="node1" presStyleIdx="0" presStyleCnt="3">
        <dgm:presLayoutVars>
          <dgm:bulletEnabled val="1"/>
        </dgm:presLayoutVars>
      </dgm:prSet>
      <dgm:spPr/>
    </dgm:pt>
    <dgm:pt modelId="{2A50371D-DF10-4747-B25A-71C5C9973DF4}" type="pres">
      <dgm:prSet presAssocID="{1EF73105-8BD7-49B1-AA86-E9F5125D0644}" presName="invisiNode" presStyleLbl="node1" presStyleIdx="0" presStyleCnt="3"/>
      <dgm:spPr/>
    </dgm:pt>
    <dgm:pt modelId="{CBC00210-39D9-424C-8547-6C4A713E92B8}" type="pres">
      <dgm:prSet presAssocID="{1EF73105-8BD7-49B1-AA86-E9F5125D0644}" presName="imagNode" presStyleLbl="fgImgPlace1" presStyleIdx="0" presStyleCnt="3"/>
      <dgm:spPr>
        <a:blipFill>
          <a:blip xmlns:r="http://schemas.openxmlformats.org/officeDocument/2006/relationships" r:embed="rId1"/>
          <a:srcRect/>
          <a:stretch>
            <a:fillRect l="-79000" r="-79000"/>
          </a:stretch>
        </a:blipFill>
      </dgm:spPr>
      <dgm:extLst>
        <a:ext uri="{E40237B7-FDA0-4F09-8148-C483321AD2D9}">
          <dgm14:cNvPr xmlns:dgm14="http://schemas.microsoft.com/office/drawing/2010/diagram" id="0" name="">
            <a:hlinkClick xmlns:r="http://schemas.openxmlformats.org/officeDocument/2006/relationships" r:id="" action="ppaction://customshow?id=0&amp;return=true"/>
          </dgm14:cNvPr>
        </a:ext>
      </dgm:extLst>
    </dgm:pt>
    <dgm:pt modelId="{5167411E-4550-4A4D-8065-E2F20768E3A4}" type="pres">
      <dgm:prSet presAssocID="{38DDDF33-1D2A-4F8F-8EB7-2A33E16DB542}" presName="sibTrans" presStyleLbl="sibTrans2D1" presStyleIdx="0" presStyleCnt="0"/>
      <dgm:spPr/>
    </dgm:pt>
    <dgm:pt modelId="{5940C59D-A736-4254-8552-EF2D71B7A61E}" type="pres">
      <dgm:prSet presAssocID="{B544D1F8-E877-4F94-939F-A93A32736D00}" presName="compNode" presStyleCnt="0"/>
      <dgm:spPr/>
    </dgm:pt>
    <dgm:pt modelId="{06E92BA6-389D-42D9-B039-CD24830C1179}" type="pres">
      <dgm:prSet presAssocID="{B544D1F8-E877-4F94-939F-A93A32736D00}" presName="bkgdShape" presStyleLbl="node1" presStyleIdx="1" presStyleCnt="3"/>
      <dgm:spPr/>
    </dgm:pt>
    <dgm:pt modelId="{D5F398D1-D293-4641-A4EF-D4EFD2A8BDE6}" type="pres">
      <dgm:prSet presAssocID="{B544D1F8-E877-4F94-939F-A93A32736D00}" presName="nodeTx" presStyleLbl="node1" presStyleIdx="1" presStyleCnt="3">
        <dgm:presLayoutVars>
          <dgm:bulletEnabled val="1"/>
        </dgm:presLayoutVars>
      </dgm:prSet>
      <dgm:spPr/>
    </dgm:pt>
    <dgm:pt modelId="{E1288D45-8F92-4004-9729-B3172DC01444}" type="pres">
      <dgm:prSet presAssocID="{B544D1F8-E877-4F94-939F-A93A32736D00}" presName="invisiNode" presStyleLbl="node1" presStyleIdx="1" presStyleCnt="3"/>
      <dgm:spPr/>
    </dgm:pt>
    <dgm:pt modelId="{73F2B1F6-A0A5-48D6-880A-B4F61496B29A}" type="pres">
      <dgm:prSet presAssocID="{B544D1F8-E877-4F94-939F-A93A32736D00}" presName="imagNode" presStyleLbl="fgImgPlace1" presStyleIdx="1" presStyleCnt="3"/>
      <dgm:spPr>
        <a:blipFill>
          <a:blip xmlns:r="http://schemas.openxmlformats.org/officeDocument/2006/relationships" r:embed="rId2"/>
          <a:srcRect/>
          <a:stretch>
            <a:fillRect l="-3000" r="-3000"/>
          </a:stretch>
        </a:blipFill>
      </dgm:spPr>
      <dgm:extLst>
        <a:ext uri="{E40237B7-FDA0-4F09-8148-C483321AD2D9}">
          <dgm14:cNvPr xmlns:dgm14="http://schemas.microsoft.com/office/drawing/2010/diagram" id="0" name="">
            <a:hlinkClick xmlns:r="http://schemas.openxmlformats.org/officeDocument/2006/relationships" r:id="" action="ppaction://customshow?id=1&amp;return=true"/>
          </dgm14:cNvPr>
        </a:ext>
      </dgm:extLst>
    </dgm:pt>
    <dgm:pt modelId="{15FDC73C-EDE0-4462-AD5F-404700D6AC1D}" type="pres">
      <dgm:prSet presAssocID="{137A2C1F-D823-4C88-B87D-3BE0D3B75016}" presName="sibTrans" presStyleLbl="sibTrans2D1" presStyleIdx="0" presStyleCnt="0"/>
      <dgm:spPr/>
    </dgm:pt>
    <dgm:pt modelId="{BAD99F03-FE02-45BA-BF2B-60604E804904}" type="pres">
      <dgm:prSet presAssocID="{FAB27195-B9AE-4F85-9350-F99F3D2456D6}" presName="compNode" presStyleCnt="0"/>
      <dgm:spPr/>
    </dgm:pt>
    <dgm:pt modelId="{778A56AE-4362-42A4-AE89-181251BB5FB1}" type="pres">
      <dgm:prSet presAssocID="{FAB27195-B9AE-4F85-9350-F99F3D2456D6}" presName="bkgdShape" presStyleLbl="node1" presStyleIdx="2" presStyleCnt="3"/>
      <dgm:spPr/>
    </dgm:pt>
    <dgm:pt modelId="{1B5006EE-ADAB-49E7-8D48-F41B8C3ED49A}" type="pres">
      <dgm:prSet presAssocID="{FAB27195-B9AE-4F85-9350-F99F3D2456D6}" presName="nodeTx" presStyleLbl="node1" presStyleIdx="2" presStyleCnt="3">
        <dgm:presLayoutVars>
          <dgm:bulletEnabled val="1"/>
        </dgm:presLayoutVars>
      </dgm:prSet>
      <dgm:spPr/>
    </dgm:pt>
    <dgm:pt modelId="{F6588CCC-876F-4543-9837-134D7347C4B0}" type="pres">
      <dgm:prSet presAssocID="{FAB27195-B9AE-4F85-9350-F99F3D2456D6}" presName="invisiNode" presStyleLbl="node1" presStyleIdx="2" presStyleCnt="3"/>
      <dgm:spPr/>
    </dgm:pt>
    <dgm:pt modelId="{F38FB032-A186-4B9F-B515-466F0AB5CD17}" type="pres">
      <dgm:prSet presAssocID="{FAB27195-B9AE-4F85-9350-F99F3D2456D6}" presName="imagNode" presStyleLbl="fgImgPlace1" presStyleIdx="2" presStyleCnt="3"/>
      <dgm:spPr>
        <a:blipFill>
          <a:blip xmlns:r="http://schemas.openxmlformats.org/officeDocument/2006/relationships" r:embed="rId3"/>
          <a:srcRect/>
          <a:stretch>
            <a:fillRect l="-37000" r="-37000"/>
          </a:stretch>
        </a:blipFill>
      </dgm:spPr>
      <dgm:extLst>
        <a:ext uri="{E40237B7-FDA0-4F09-8148-C483321AD2D9}">
          <dgm14:cNvPr xmlns:dgm14="http://schemas.microsoft.com/office/drawing/2010/diagram" id="0" name="">
            <a:hlinkClick xmlns:r="http://schemas.openxmlformats.org/officeDocument/2006/relationships" r:id="" action="ppaction://customshow?id=2&amp;return=true"/>
          </dgm14:cNvPr>
        </a:ext>
      </dgm:extLst>
    </dgm:pt>
  </dgm:ptLst>
  <dgm:cxnLst>
    <dgm:cxn modelId="{80873F46-5B2A-4BB5-9690-68934ED8DCED}" type="presOf" srcId="{FAB27195-B9AE-4F85-9350-F99F3D2456D6}" destId="{778A56AE-4362-42A4-AE89-181251BB5FB1}" srcOrd="0" destOrd="0" presId="urn:microsoft.com/office/officeart/2005/8/layout/hList7"/>
    <dgm:cxn modelId="{27114667-4ACA-4E6E-973C-316C943D6A92}" type="presOf" srcId="{9CB57337-A5B5-4BA7-9AE9-BAFD56B04683}" destId="{72F00CD0-B97D-467B-8F22-D033CF69CA3F}" srcOrd="0" destOrd="0" presId="urn:microsoft.com/office/officeart/2005/8/layout/hList7"/>
    <dgm:cxn modelId="{56A13848-70EC-4FA2-95D9-7D07EBCD848B}" srcId="{9CB57337-A5B5-4BA7-9AE9-BAFD56B04683}" destId="{1EF73105-8BD7-49B1-AA86-E9F5125D0644}" srcOrd="0" destOrd="0" parTransId="{A1FB7884-DD0F-44C1-A103-ED97876597BD}" sibTransId="{38DDDF33-1D2A-4F8F-8EB7-2A33E16DB542}"/>
    <dgm:cxn modelId="{1DF02A6E-ED28-4E89-BF8C-C2F43FEAF04D}" type="presOf" srcId="{B544D1F8-E877-4F94-939F-A93A32736D00}" destId="{D5F398D1-D293-4641-A4EF-D4EFD2A8BDE6}" srcOrd="1" destOrd="0" presId="urn:microsoft.com/office/officeart/2005/8/layout/hList7"/>
    <dgm:cxn modelId="{AEC5A94E-5272-4E6A-BAC1-2684CE99BB94}" type="presOf" srcId="{1EF73105-8BD7-49B1-AA86-E9F5125D0644}" destId="{18A5EBFB-E99D-451E-9A93-C199C7DBADB9}" srcOrd="0" destOrd="0" presId="urn:microsoft.com/office/officeart/2005/8/layout/hList7"/>
    <dgm:cxn modelId="{5343F56E-EDD5-4E45-A9BF-C7DB29A43223}" srcId="{9CB57337-A5B5-4BA7-9AE9-BAFD56B04683}" destId="{FAB27195-B9AE-4F85-9350-F99F3D2456D6}" srcOrd="2" destOrd="0" parTransId="{514188C7-1ADD-4497-B7A2-513368B54BF5}" sibTransId="{C6886E96-F837-4F30-9527-E85C2E506F7C}"/>
    <dgm:cxn modelId="{F142BF57-4C0E-4AE7-A5B1-825F1DB4FD49}" type="presOf" srcId="{1EF73105-8BD7-49B1-AA86-E9F5125D0644}" destId="{88D254D8-730D-4CA8-A8E6-49F06747E7F6}" srcOrd="1" destOrd="0" presId="urn:microsoft.com/office/officeart/2005/8/layout/hList7"/>
    <dgm:cxn modelId="{F8DC78B7-A906-4230-BE62-DC63C70B75D0}" type="presOf" srcId="{FAB27195-B9AE-4F85-9350-F99F3D2456D6}" destId="{1B5006EE-ADAB-49E7-8D48-F41B8C3ED49A}" srcOrd="1" destOrd="0" presId="urn:microsoft.com/office/officeart/2005/8/layout/hList7"/>
    <dgm:cxn modelId="{334E21CF-5C7E-4D63-9F3E-F6FD34D6158A}" type="presOf" srcId="{137A2C1F-D823-4C88-B87D-3BE0D3B75016}" destId="{15FDC73C-EDE0-4462-AD5F-404700D6AC1D}" srcOrd="0" destOrd="0" presId="urn:microsoft.com/office/officeart/2005/8/layout/hList7"/>
    <dgm:cxn modelId="{0AD242EC-D317-4EE8-97E7-AEB83478ECCE}" type="presOf" srcId="{B544D1F8-E877-4F94-939F-A93A32736D00}" destId="{06E92BA6-389D-42D9-B039-CD24830C1179}" srcOrd="0" destOrd="0" presId="urn:microsoft.com/office/officeart/2005/8/layout/hList7"/>
    <dgm:cxn modelId="{A0A63CEE-6B8C-4C21-A557-957A0BC34C03}" srcId="{9CB57337-A5B5-4BA7-9AE9-BAFD56B04683}" destId="{B544D1F8-E877-4F94-939F-A93A32736D00}" srcOrd="1" destOrd="0" parTransId="{079BA165-1CF7-4A30-93B2-341C2C2EBB8C}" sibTransId="{137A2C1F-D823-4C88-B87D-3BE0D3B75016}"/>
    <dgm:cxn modelId="{32A3E2FC-5118-4E55-B6CF-83443BC92A96}" type="presOf" srcId="{38DDDF33-1D2A-4F8F-8EB7-2A33E16DB542}" destId="{5167411E-4550-4A4D-8065-E2F20768E3A4}" srcOrd="0" destOrd="0" presId="urn:microsoft.com/office/officeart/2005/8/layout/hList7"/>
    <dgm:cxn modelId="{B756C980-A81E-4747-8742-251675218007}" type="presParOf" srcId="{72F00CD0-B97D-467B-8F22-D033CF69CA3F}" destId="{939A0991-9AF2-4237-822D-A4A07B283ABB}" srcOrd="0" destOrd="0" presId="urn:microsoft.com/office/officeart/2005/8/layout/hList7"/>
    <dgm:cxn modelId="{FE5196D3-E1A1-4171-B8F9-242EEED0CFD6}" type="presParOf" srcId="{72F00CD0-B97D-467B-8F22-D033CF69CA3F}" destId="{78FEAC46-3FC9-473D-9159-DF95C260F5C0}" srcOrd="1" destOrd="0" presId="urn:microsoft.com/office/officeart/2005/8/layout/hList7"/>
    <dgm:cxn modelId="{49AFBF7C-205C-4610-9535-4DB4103F4DE9}" type="presParOf" srcId="{78FEAC46-3FC9-473D-9159-DF95C260F5C0}" destId="{BF8942EA-B93D-43BD-BE1D-FE6C736694A5}" srcOrd="0" destOrd="0" presId="urn:microsoft.com/office/officeart/2005/8/layout/hList7"/>
    <dgm:cxn modelId="{FC9C1206-38F6-4ADF-9E4A-E39AA593C2C2}" type="presParOf" srcId="{BF8942EA-B93D-43BD-BE1D-FE6C736694A5}" destId="{18A5EBFB-E99D-451E-9A93-C199C7DBADB9}" srcOrd="0" destOrd="0" presId="urn:microsoft.com/office/officeart/2005/8/layout/hList7"/>
    <dgm:cxn modelId="{70A660E8-61EC-4E70-B61C-7D13B8A743F0}" type="presParOf" srcId="{BF8942EA-B93D-43BD-BE1D-FE6C736694A5}" destId="{88D254D8-730D-4CA8-A8E6-49F06747E7F6}" srcOrd="1" destOrd="0" presId="urn:microsoft.com/office/officeart/2005/8/layout/hList7"/>
    <dgm:cxn modelId="{39E5DC98-C6CF-456E-B6EB-E2F4B421A8AF}" type="presParOf" srcId="{BF8942EA-B93D-43BD-BE1D-FE6C736694A5}" destId="{2A50371D-DF10-4747-B25A-71C5C9973DF4}" srcOrd="2" destOrd="0" presId="urn:microsoft.com/office/officeart/2005/8/layout/hList7"/>
    <dgm:cxn modelId="{758F3531-3C6F-4A5D-A47F-300E5852C00B}" type="presParOf" srcId="{BF8942EA-B93D-43BD-BE1D-FE6C736694A5}" destId="{CBC00210-39D9-424C-8547-6C4A713E92B8}" srcOrd="3" destOrd="0" presId="urn:microsoft.com/office/officeart/2005/8/layout/hList7"/>
    <dgm:cxn modelId="{E6581DDA-8041-4D82-B5C4-66D2E2125938}" type="presParOf" srcId="{78FEAC46-3FC9-473D-9159-DF95C260F5C0}" destId="{5167411E-4550-4A4D-8065-E2F20768E3A4}" srcOrd="1" destOrd="0" presId="urn:microsoft.com/office/officeart/2005/8/layout/hList7"/>
    <dgm:cxn modelId="{0A24FAFC-7B84-4659-9404-23C942A05AE9}" type="presParOf" srcId="{78FEAC46-3FC9-473D-9159-DF95C260F5C0}" destId="{5940C59D-A736-4254-8552-EF2D71B7A61E}" srcOrd="2" destOrd="0" presId="urn:microsoft.com/office/officeart/2005/8/layout/hList7"/>
    <dgm:cxn modelId="{3E506E88-8D67-47A4-A5A2-E3B4F2C49FA8}" type="presParOf" srcId="{5940C59D-A736-4254-8552-EF2D71B7A61E}" destId="{06E92BA6-389D-42D9-B039-CD24830C1179}" srcOrd="0" destOrd="0" presId="urn:microsoft.com/office/officeart/2005/8/layout/hList7"/>
    <dgm:cxn modelId="{460C79F2-FA2E-4273-8B7F-7DED05A6BFE3}" type="presParOf" srcId="{5940C59D-A736-4254-8552-EF2D71B7A61E}" destId="{D5F398D1-D293-4641-A4EF-D4EFD2A8BDE6}" srcOrd="1" destOrd="0" presId="urn:microsoft.com/office/officeart/2005/8/layout/hList7"/>
    <dgm:cxn modelId="{E91C4FC4-3C8F-4A35-A154-853E63555909}" type="presParOf" srcId="{5940C59D-A736-4254-8552-EF2D71B7A61E}" destId="{E1288D45-8F92-4004-9729-B3172DC01444}" srcOrd="2" destOrd="0" presId="urn:microsoft.com/office/officeart/2005/8/layout/hList7"/>
    <dgm:cxn modelId="{C52F3C23-3D62-4BFA-8DDC-A9F311A924D7}" type="presParOf" srcId="{5940C59D-A736-4254-8552-EF2D71B7A61E}" destId="{73F2B1F6-A0A5-48D6-880A-B4F61496B29A}" srcOrd="3" destOrd="0" presId="urn:microsoft.com/office/officeart/2005/8/layout/hList7"/>
    <dgm:cxn modelId="{E2470753-8351-41D8-8C81-F21B78A965C1}" type="presParOf" srcId="{78FEAC46-3FC9-473D-9159-DF95C260F5C0}" destId="{15FDC73C-EDE0-4462-AD5F-404700D6AC1D}" srcOrd="3" destOrd="0" presId="urn:microsoft.com/office/officeart/2005/8/layout/hList7"/>
    <dgm:cxn modelId="{677AFF3C-FB4D-4A8B-9B34-145E8D5F1411}" type="presParOf" srcId="{78FEAC46-3FC9-473D-9159-DF95C260F5C0}" destId="{BAD99F03-FE02-45BA-BF2B-60604E804904}" srcOrd="4" destOrd="0" presId="urn:microsoft.com/office/officeart/2005/8/layout/hList7"/>
    <dgm:cxn modelId="{66EAF4CB-9D1C-4187-80C5-8EA78153A7BC}" type="presParOf" srcId="{BAD99F03-FE02-45BA-BF2B-60604E804904}" destId="{778A56AE-4362-42A4-AE89-181251BB5FB1}" srcOrd="0" destOrd="0" presId="urn:microsoft.com/office/officeart/2005/8/layout/hList7"/>
    <dgm:cxn modelId="{C2C8EBA7-2BAC-4C0A-AA8F-65431E3E44E1}" type="presParOf" srcId="{BAD99F03-FE02-45BA-BF2B-60604E804904}" destId="{1B5006EE-ADAB-49E7-8D48-F41B8C3ED49A}" srcOrd="1" destOrd="0" presId="urn:microsoft.com/office/officeart/2005/8/layout/hList7"/>
    <dgm:cxn modelId="{72E5D6D3-4641-4CAF-A028-FFAF0576331B}" type="presParOf" srcId="{BAD99F03-FE02-45BA-BF2B-60604E804904}" destId="{F6588CCC-876F-4543-9837-134D7347C4B0}" srcOrd="2" destOrd="0" presId="urn:microsoft.com/office/officeart/2005/8/layout/hList7"/>
    <dgm:cxn modelId="{96D95E30-A991-43DE-B531-127E4D8B2E88}" type="presParOf" srcId="{BAD99F03-FE02-45BA-BF2B-60604E804904}" destId="{F38FB032-A186-4B9F-B515-466F0AB5CD17}"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C52970-B686-438D-B058-10FF4A393B46}" type="doc">
      <dgm:prSet loTypeId="urn:microsoft.com/office/officeart/2005/8/layout/cycle3" loCatId="cycle" qsTypeId="urn:microsoft.com/office/officeart/2005/8/quickstyle/simple1" qsCatId="simple" csTypeId="urn:microsoft.com/office/officeart/2005/8/colors/accent0_2" csCatId="mainScheme" phldr="1"/>
      <dgm:spPr/>
      <dgm:t>
        <a:bodyPr/>
        <a:lstStyle/>
        <a:p>
          <a:endParaRPr lang="es-ES"/>
        </a:p>
      </dgm:t>
    </dgm:pt>
    <dgm:pt modelId="{B2D578CC-6317-4178-93B2-0D0ED010F5A7}">
      <dgm:prSet phldrT="[Texto]" phldr="0"/>
      <dgm:spPr/>
      <dgm:t>
        <a:bodyPr/>
        <a:lstStyle/>
        <a:p>
          <a:r>
            <a:rPr lang="es-ES"/>
            <a:t>Goierri Eskola</a:t>
          </a:r>
        </a:p>
      </dgm:t>
    </dgm:pt>
    <dgm:pt modelId="{E6670B34-EC6A-4046-B5D8-81C8D710FF56}" type="parTrans" cxnId="{03234A86-92D9-4F84-BFC1-66E4FD953136}">
      <dgm:prSet/>
      <dgm:spPr/>
      <dgm:t>
        <a:bodyPr/>
        <a:lstStyle/>
        <a:p>
          <a:endParaRPr lang="es-ES"/>
        </a:p>
      </dgm:t>
    </dgm:pt>
    <dgm:pt modelId="{A96B335E-BBC3-47FB-B839-F97582FF070A}" type="sibTrans" cxnId="{03234A86-92D9-4F84-BFC1-66E4FD953136}">
      <dgm:prSet/>
      <dgm:spPr/>
      <dgm:t>
        <a:bodyPr/>
        <a:lstStyle/>
        <a:p>
          <a:endParaRPr lang="es-ES"/>
        </a:p>
      </dgm:t>
    </dgm:pt>
    <dgm:pt modelId="{5C3F891F-46BF-4500-9417-40C44972EFC3}">
      <dgm:prSet phldrT="[Texto]" phldr="0"/>
      <dgm:spPr/>
      <dgm:t>
        <a:bodyPr/>
        <a:lstStyle/>
        <a:p>
          <a:r>
            <a:rPr lang="es-ES" err="1"/>
            <a:t>Gizarte</a:t>
          </a:r>
          <a:r>
            <a:rPr lang="es-ES"/>
            <a:t> </a:t>
          </a:r>
          <a:r>
            <a:rPr lang="es-ES" err="1"/>
            <a:t>zerbitzuak</a:t>
          </a:r>
          <a:endParaRPr lang="es-ES"/>
        </a:p>
      </dgm:t>
    </dgm:pt>
    <dgm:pt modelId="{E1568453-A3F0-48A2-9003-4837743203B4}" type="parTrans" cxnId="{E7E9C01A-0125-4505-9EA7-0C06CEB883E4}">
      <dgm:prSet/>
      <dgm:spPr/>
      <dgm:t>
        <a:bodyPr/>
        <a:lstStyle/>
        <a:p>
          <a:endParaRPr lang="es-ES"/>
        </a:p>
      </dgm:t>
    </dgm:pt>
    <dgm:pt modelId="{C7B13B81-4D2E-4D3B-85CB-91B213DBDE43}" type="sibTrans" cxnId="{E7E9C01A-0125-4505-9EA7-0C06CEB883E4}">
      <dgm:prSet/>
      <dgm:spPr/>
      <dgm:t>
        <a:bodyPr/>
        <a:lstStyle/>
        <a:p>
          <a:endParaRPr lang="es-ES"/>
        </a:p>
      </dgm:t>
    </dgm:pt>
    <dgm:pt modelId="{A2985D40-2595-4B46-A654-61F2A6A7B404}">
      <dgm:prSet phldrT="[Texto]" phldr="0"/>
      <dgm:spPr/>
      <dgm:t>
        <a:bodyPr/>
        <a:lstStyle/>
        <a:p>
          <a:r>
            <a:rPr lang="es-ES" err="1"/>
            <a:t>Etorkinen</a:t>
          </a:r>
          <a:r>
            <a:rPr lang="es-ES"/>
            <a:t> </a:t>
          </a:r>
          <a:r>
            <a:rPr lang="es-ES" err="1"/>
            <a:t>erakundeak</a:t>
          </a:r>
          <a:endParaRPr lang="es-ES"/>
        </a:p>
      </dgm:t>
    </dgm:pt>
    <dgm:pt modelId="{D9F5D30E-2407-4E7E-B958-BD919215C401}" type="parTrans" cxnId="{79A9ED45-E1FD-4568-97A8-A09729B21622}">
      <dgm:prSet/>
      <dgm:spPr/>
      <dgm:t>
        <a:bodyPr/>
        <a:lstStyle/>
        <a:p>
          <a:endParaRPr lang="es-ES"/>
        </a:p>
      </dgm:t>
    </dgm:pt>
    <dgm:pt modelId="{929FDE63-D62E-4DBC-A457-8E72526585FD}" type="sibTrans" cxnId="{79A9ED45-E1FD-4568-97A8-A09729B21622}">
      <dgm:prSet/>
      <dgm:spPr/>
      <dgm:t>
        <a:bodyPr/>
        <a:lstStyle/>
        <a:p>
          <a:endParaRPr lang="es-ES"/>
        </a:p>
      </dgm:t>
    </dgm:pt>
    <dgm:pt modelId="{EAB1BB82-9B69-4262-ACF6-ACF0DC4F76C8}">
      <dgm:prSet phldrT="[Texto]" phldr="0"/>
      <dgm:spPr/>
      <dgm:t>
        <a:bodyPr/>
        <a:lstStyle/>
        <a:p>
          <a:r>
            <a:rPr lang="es-ES" err="1"/>
            <a:t>Erakunde-Enpresak</a:t>
          </a:r>
          <a:endParaRPr lang="es-ES"/>
        </a:p>
      </dgm:t>
    </dgm:pt>
    <dgm:pt modelId="{C85E4FA6-0817-4816-B29D-69A4BAE10819}" type="parTrans" cxnId="{464D7ED4-6CEF-496B-B0DE-831B22BC943D}">
      <dgm:prSet/>
      <dgm:spPr/>
      <dgm:t>
        <a:bodyPr/>
        <a:lstStyle/>
        <a:p>
          <a:endParaRPr lang="es-ES"/>
        </a:p>
      </dgm:t>
    </dgm:pt>
    <dgm:pt modelId="{84F34D16-149D-4B6D-96A5-9A880186C1D2}" type="sibTrans" cxnId="{464D7ED4-6CEF-496B-B0DE-831B22BC943D}">
      <dgm:prSet/>
      <dgm:spPr/>
      <dgm:t>
        <a:bodyPr/>
        <a:lstStyle/>
        <a:p>
          <a:endParaRPr lang="es-ES"/>
        </a:p>
      </dgm:t>
    </dgm:pt>
    <dgm:pt modelId="{1C526C78-9D10-4E35-BBC1-1A3641ED138E}">
      <dgm:prSet phldrT="[Texto]" phldr="0"/>
      <dgm:spPr/>
      <dgm:t>
        <a:bodyPr/>
        <a:lstStyle/>
        <a:p>
          <a:r>
            <a:rPr lang="es-ES" err="1"/>
            <a:t>Goieki</a:t>
          </a:r>
          <a:endParaRPr lang="es-ES"/>
        </a:p>
      </dgm:t>
    </dgm:pt>
    <dgm:pt modelId="{300D2CDA-4003-4F95-87CD-1C70C554E641}" type="parTrans" cxnId="{720F6F99-1FCB-4D3A-B8DA-9865935D1843}">
      <dgm:prSet/>
      <dgm:spPr/>
      <dgm:t>
        <a:bodyPr/>
        <a:lstStyle/>
        <a:p>
          <a:endParaRPr lang="es-ES"/>
        </a:p>
      </dgm:t>
    </dgm:pt>
    <dgm:pt modelId="{EC8F5CEB-35BB-4D8A-8757-CEF40EC2B396}" type="sibTrans" cxnId="{720F6F99-1FCB-4D3A-B8DA-9865935D1843}">
      <dgm:prSet/>
      <dgm:spPr/>
      <dgm:t>
        <a:bodyPr/>
        <a:lstStyle/>
        <a:p>
          <a:endParaRPr lang="es-ES"/>
        </a:p>
      </dgm:t>
    </dgm:pt>
    <dgm:pt modelId="{8C0C2636-9DF8-4115-8304-ACB0B644137D}">
      <dgm:prSet phldrT="[Texto]" phldr="0"/>
      <dgm:spPr/>
      <dgm:t>
        <a:bodyPr/>
        <a:lstStyle/>
        <a:p>
          <a:r>
            <a:rPr lang="es-ES" err="1"/>
            <a:t>Udalak</a:t>
          </a:r>
          <a:endParaRPr lang="es-ES"/>
        </a:p>
      </dgm:t>
    </dgm:pt>
    <dgm:pt modelId="{AB4812E3-2D0D-4E30-A89F-47AAFE6E9D30}" type="parTrans" cxnId="{A06F99DB-6AE8-4A85-B213-E8AB18B42624}">
      <dgm:prSet/>
      <dgm:spPr/>
      <dgm:t>
        <a:bodyPr/>
        <a:lstStyle/>
        <a:p>
          <a:endParaRPr lang="es-ES"/>
        </a:p>
      </dgm:t>
    </dgm:pt>
    <dgm:pt modelId="{DC44A03B-4252-4DBF-BE20-FC99152C4515}" type="sibTrans" cxnId="{A06F99DB-6AE8-4A85-B213-E8AB18B42624}">
      <dgm:prSet/>
      <dgm:spPr/>
      <dgm:t>
        <a:bodyPr/>
        <a:lstStyle/>
        <a:p>
          <a:endParaRPr lang="es-ES"/>
        </a:p>
      </dgm:t>
    </dgm:pt>
    <dgm:pt modelId="{CFCAB7CE-1E4C-46BA-8B7C-D745A778DFB6}" type="pres">
      <dgm:prSet presAssocID="{A5C52970-B686-438D-B058-10FF4A393B46}" presName="Name0" presStyleCnt="0">
        <dgm:presLayoutVars>
          <dgm:dir/>
          <dgm:resizeHandles val="exact"/>
        </dgm:presLayoutVars>
      </dgm:prSet>
      <dgm:spPr/>
    </dgm:pt>
    <dgm:pt modelId="{2FED71C4-100A-4E01-88BB-FD0B17DA090B}" type="pres">
      <dgm:prSet presAssocID="{A5C52970-B686-438D-B058-10FF4A393B46}" presName="cycle" presStyleCnt="0"/>
      <dgm:spPr/>
    </dgm:pt>
    <dgm:pt modelId="{CE55C868-E5DE-41BC-AAAA-2073B3DF7A08}" type="pres">
      <dgm:prSet presAssocID="{B2D578CC-6317-4178-93B2-0D0ED010F5A7}" presName="nodeFirstNode" presStyleLbl="node1" presStyleIdx="0" presStyleCnt="6">
        <dgm:presLayoutVars>
          <dgm:bulletEnabled val="1"/>
        </dgm:presLayoutVars>
      </dgm:prSet>
      <dgm:spPr/>
    </dgm:pt>
    <dgm:pt modelId="{4453397D-999E-4476-8326-5B27E3FE9F46}" type="pres">
      <dgm:prSet presAssocID="{A96B335E-BBC3-47FB-B839-F97582FF070A}" presName="sibTransFirstNode" presStyleLbl="bgShp" presStyleIdx="0" presStyleCnt="1"/>
      <dgm:spPr/>
    </dgm:pt>
    <dgm:pt modelId="{83C551FD-6563-40EF-8CE9-0A9397184A03}" type="pres">
      <dgm:prSet presAssocID="{8C0C2636-9DF8-4115-8304-ACB0B644137D}" presName="nodeFollowingNodes" presStyleLbl="node1" presStyleIdx="1" presStyleCnt="6" custRadScaleRad="100957" custRadScaleInc="6335">
        <dgm:presLayoutVars>
          <dgm:bulletEnabled val="1"/>
        </dgm:presLayoutVars>
      </dgm:prSet>
      <dgm:spPr/>
    </dgm:pt>
    <dgm:pt modelId="{E445D356-3DC3-4BEF-9F93-3100B1E4209A}" type="pres">
      <dgm:prSet presAssocID="{5C3F891F-46BF-4500-9417-40C44972EFC3}" presName="nodeFollowingNodes" presStyleLbl="node1" presStyleIdx="2" presStyleCnt="6" custRadScaleRad="100544" custRadScaleInc="-32147">
        <dgm:presLayoutVars>
          <dgm:bulletEnabled val="1"/>
        </dgm:presLayoutVars>
      </dgm:prSet>
      <dgm:spPr/>
    </dgm:pt>
    <dgm:pt modelId="{D5AEC39F-531A-4730-8BFD-DDEA413AF3F1}" type="pres">
      <dgm:prSet presAssocID="{A2985D40-2595-4B46-A654-61F2A6A7B404}" presName="nodeFollowingNodes" presStyleLbl="node1" presStyleIdx="3" presStyleCnt="6">
        <dgm:presLayoutVars>
          <dgm:bulletEnabled val="1"/>
        </dgm:presLayoutVars>
      </dgm:prSet>
      <dgm:spPr/>
    </dgm:pt>
    <dgm:pt modelId="{C310D3B2-37F7-49F1-9432-35F4296B97A0}" type="pres">
      <dgm:prSet presAssocID="{EAB1BB82-9B69-4262-ACF6-ACF0DC4F76C8}" presName="nodeFollowingNodes" presStyleLbl="node1" presStyleIdx="4" presStyleCnt="6" custRadScaleRad="100432" custRadScaleInc="26091">
        <dgm:presLayoutVars>
          <dgm:bulletEnabled val="1"/>
        </dgm:presLayoutVars>
      </dgm:prSet>
      <dgm:spPr/>
    </dgm:pt>
    <dgm:pt modelId="{F836A4C2-069E-45FD-9EA0-F164F05FC67C}" type="pres">
      <dgm:prSet presAssocID="{1C526C78-9D10-4E35-BBC1-1A3641ED138E}" presName="nodeFollowingNodes" presStyleLbl="node1" presStyleIdx="5" presStyleCnt="6" custRadScaleRad="99368" custRadScaleInc="-7349">
        <dgm:presLayoutVars>
          <dgm:bulletEnabled val="1"/>
        </dgm:presLayoutVars>
      </dgm:prSet>
      <dgm:spPr/>
    </dgm:pt>
  </dgm:ptLst>
  <dgm:cxnLst>
    <dgm:cxn modelId="{D1B28A04-60A4-48C9-8354-817A8AD56D50}" type="presOf" srcId="{A2985D40-2595-4B46-A654-61F2A6A7B404}" destId="{D5AEC39F-531A-4730-8BFD-DDEA413AF3F1}" srcOrd="0" destOrd="0" presId="urn:microsoft.com/office/officeart/2005/8/layout/cycle3"/>
    <dgm:cxn modelId="{D83DE708-84F1-423E-9479-D621E2472CAD}" type="presOf" srcId="{A5C52970-B686-438D-B058-10FF4A393B46}" destId="{CFCAB7CE-1E4C-46BA-8B7C-D745A778DFB6}" srcOrd="0" destOrd="0" presId="urn:microsoft.com/office/officeart/2005/8/layout/cycle3"/>
    <dgm:cxn modelId="{E7E9C01A-0125-4505-9EA7-0C06CEB883E4}" srcId="{A5C52970-B686-438D-B058-10FF4A393B46}" destId="{5C3F891F-46BF-4500-9417-40C44972EFC3}" srcOrd="2" destOrd="0" parTransId="{E1568453-A3F0-48A2-9003-4837743203B4}" sibTransId="{C7B13B81-4D2E-4D3B-85CB-91B213DBDE43}"/>
    <dgm:cxn modelId="{79A9ED45-E1FD-4568-97A8-A09729B21622}" srcId="{A5C52970-B686-438D-B058-10FF4A393B46}" destId="{A2985D40-2595-4B46-A654-61F2A6A7B404}" srcOrd="3" destOrd="0" parTransId="{D9F5D30E-2407-4E7E-B958-BD919215C401}" sibTransId="{929FDE63-D62E-4DBC-A457-8E72526585FD}"/>
    <dgm:cxn modelId="{03234A86-92D9-4F84-BFC1-66E4FD953136}" srcId="{A5C52970-B686-438D-B058-10FF4A393B46}" destId="{B2D578CC-6317-4178-93B2-0D0ED010F5A7}" srcOrd="0" destOrd="0" parTransId="{E6670B34-EC6A-4046-B5D8-81C8D710FF56}" sibTransId="{A96B335E-BBC3-47FB-B839-F97582FF070A}"/>
    <dgm:cxn modelId="{F7BB1292-5AD2-403C-8CC9-A634B9408D67}" type="presOf" srcId="{A96B335E-BBC3-47FB-B839-F97582FF070A}" destId="{4453397D-999E-4476-8326-5B27E3FE9F46}" srcOrd="0" destOrd="0" presId="urn:microsoft.com/office/officeart/2005/8/layout/cycle3"/>
    <dgm:cxn modelId="{E778D496-A122-4114-ACA6-E56BE65A9B49}" type="presOf" srcId="{EAB1BB82-9B69-4262-ACF6-ACF0DC4F76C8}" destId="{C310D3B2-37F7-49F1-9432-35F4296B97A0}" srcOrd="0" destOrd="0" presId="urn:microsoft.com/office/officeart/2005/8/layout/cycle3"/>
    <dgm:cxn modelId="{720F6F99-1FCB-4D3A-B8DA-9865935D1843}" srcId="{A5C52970-B686-438D-B058-10FF4A393B46}" destId="{1C526C78-9D10-4E35-BBC1-1A3641ED138E}" srcOrd="5" destOrd="0" parTransId="{300D2CDA-4003-4F95-87CD-1C70C554E641}" sibTransId="{EC8F5CEB-35BB-4D8A-8757-CEF40EC2B396}"/>
    <dgm:cxn modelId="{9E68AFA6-100F-4DB2-A5EC-1E469C450119}" type="presOf" srcId="{B2D578CC-6317-4178-93B2-0D0ED010F5A7}" destId="{CE55C868-E5DE-41BC-AAAA-2073B3DF7A08}" srcOrd="0" destOrd="0" presId="urn:microsoft.com/office/officeart/2005/8/layout/cycle3"/>
    <dgm:cxn modelId="{37942CAE-6FF8-411D-99B9-A35BF5A6F3A6}" type="presOf" srcId="{8C0C2636-9DF8-4115-8304-ACB0B644137D}" destId="{83C551FD-6563-40EF-8CE9-0A9397184A03}" srcOrd="0" destOrd="0" presId="urn:microsoft.com/office/officeart/2005/8/layout/cycle3"/>
    <dgm:cxn modelId="{09C649D0-588D-4269-9B21-D6497DB85211}" type="presOf" srcId="{5C3F891F-46BF-4500-9417-40C44972EFC3}" destId="{E445D356-3DC3-4BEF-9F93-3100B1E4209A}" srcOrd="0" destOrd="0" presId="urn:microsoft.com/office/officeart/2005/8/layout/cycle3"/>
    <dgm:cxn modelId="{464D7ED4-6CEF-496B-B0DE-831B22BC943D}" srcId="{A5C52970-B686-438D-B058-10FF4A393B46}" destId="{EAB1BB82-9B69-4262-ACF6-ACF0DC4F76C8}" srcOrd="4" destOrd="0" parTransId="{C85E4FA6-0817-4816-B29D-69A4BAE10819}" sibTransId="{84F34D16-149D-4B6D-96A5-9A880186C1D2}"/>
    <dgm:cxn modelId="{2B1535D8-B840-439C-88AF-E39770E9112F}" type="presOf" srcId="{1C526C78-9D10-4E35-BBC1-1A3641ED138E}" destId="{F836A4C2-069E-45FD-9EA0-F164F05FC67C}" srcOrd="0" destOrd="0" presId="urn:microsoft.com/office/officeart/2005/8/layout/cycle3"/>
    <dgm:cxn modelId="{A06F99DB-6AE8-4A85-B213-E8AB18B42624}" srcId="{A5C52970-B686-438D-B058-10FF4A393B46}" destId="{8C0C2636-9DF8-4115-8304-ACB0B644137D}" srcOrd="1" destOrd="0" parTransId="{AB4812E3-2D0D-4E30-A89F-47AAFE6E9D30}" sibTransId="{DC44A03B-4252-4DBF-BE20-FC99152C4515}"/>
    <dgm:cxn modelId="{EDA946F7-69B0-4D52-B6E7-4813EF4A4A0D}" type="presParOf" srcId="{CFCAB7CE-1E4C-46BA-8B7C-D745A778DFB6}" destId="{2FED71C4-100A-4E01-88BB-FD0B17DA090B}" srcOrd="0" destOrd="0" presId="urn:microsoft.com/office/officeart/2005/8/layout/cycle3"/>
    <dgm:cxn modelId="{81F6D223-C3FA-4836-9BDF-5084B03FA49B}" type="presParOf" srcId="{2FED71C4-100A-4E01-88BB-FD0B17DA090B}" destId="{CE55C868-E5DE-41BC-AAAA-2073B3DF7A08}" srcOrd="0" destOrd="0" presId="urn:microsoft.com/office/officeart/2005/8/layout/cycle3"/>
    <dgm:cxn modelId="{484907E7-B05E-44B0-A3BA-C700E197C1F6}" type="presParOf" srcId="{2FED71C4-100A-4E01-88BB-FD0B17DA090B}" destId="{4453397D-999E-4476-8326-5B27E3FE9F46}" srcOrd="1" destOrd="0" presId="urn:microsoft.com/office/officeart/2005/8/layout/cycle3"/>
    <dgm:cxn modelId="{1C2DAF1F-1C60-4D51-842D-4D599BF63A0B}" type="presParOf" srcId="{2FED71C4-100A-4E01-88BB-FD0B17DA090B}" destId="{83C551FD-6563-40EF-8CE9-0A9397184A03}" srcOrd="2" destOrd="0" presId="urn:microsoft.com/office/officeart/2005/8/layout/cycle3"/>
    <dgm:cxn modelId="{DC4BE3EA-5E4C-4FE6-A8A0-463A8250A808}" type="presParOf" srcId="{2FED71C4-100A-4E01-88BB-FD0B17DA090B}" destId="{E445D356-3DC3-4BEF-9F93-3100B1E4209A}" srcOrd="3" destOrd="0" presId="urn:microsoft.com/office/officeart/2005/8/layout/cycle3"/>
    <dgm:cxn modelId="{1FE11653-66B1-4C30-A16D-0E943FD50836}" type="presParOf" srcId="{2FED71C4-100A-4E01-88BB-FD0B17DA090B}" destId="{D5AEC39F-531A-4730-8BFD-DDEA413AF3F1}" srcOrd="4" destOrd="0" presId="urn:microsoft.com/office/officeart/2005/8/layout/cycle3"/>
    <dgm:cxn modelId="{957058C6-D01C-4376-BCB9-321AC3A7B8E1}" type="presParOf" srcId="{2FED71C4-100A-4E01-88BB-FD0B17DA090B}" destId="{C310D3B2-37F7-49F1-9432-35F4296B97A0}" srcOrd="5" destOrd="0" presId="urn:microsoft.com/office/officeart/2005/8/layout/cycle3"/>
    <dgm:cxn modelId="{FC95661C-CBA8-41CD-BE0A-E373CD472409}" type="presParOf" srcId="{2FED71C4-100A-4E01-88BB-FD0B17DA090B}" destId="{F836A4C2-069E-45FD-9EA0-F164F05FC67C}" srcOrd="6" destOrd="0" presId="urn:microsoft.com/office/officeart/2005/8/layout/cycle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18CDAA-809B-4264-8252-902F91A3E6A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96337F2B-771A-42B8-9D09-BC9554545A95}">
      <dgm:prSet phldrT="[Texto]" phldr="0" custT="1"/>
      <dgm:spPr/>
      <dgm:t>
        <a:bodyPr/>
        <a:lstStyle/>
        <a:p>
          <a:r>
            <a:rPr lang="eu-ES" sz="2000" dirty="0"/>
            <a:t>Orientazioa eta tutoretza.</a:t>
          </a:r>
          <a:endParaRPr lang="es-ES" sz="2000" dirty="0"/>
        </a:p>
      </dgm:t>
    </dgm:pt>
    <dgm:pt modelId="{35A87E77-BBCB-4A6C-8F3A-C99B119AA296}" type="parTrans" cxnId="{CFBF14BE-4FD3-47DF-A282-A9C2B277EBD8}">
      <dgm:prSet/>
      <dgm:spPr/>
      <dgm:t>
        <a:bodyPr/>
        <a:lstStyle/>
        <a:p>
          <a:endParaRPr lang="es-ES"/>
        </a:p>
      </dgm:t>
    </dgm:pt>
    <dgm:pt modelId="{25DF32D3-570B-481C-BC77-04986CAD50A6}" type="sibTrans" cxnId="{CFBF14BE-4FD3-47DF-A282-A9C2B277EBD8}">
      <dgm:prSet/>
      <dgm:spPr/>
      <dgm:t>
        <a:bodyPr/>
        <a:lstStyle/>
        <a:p>
          <a:endParaRPr lang="es-ES"/>
        </a:p>
      </dgm:t>
    </dgm:pt>
    <dgm:pt modelId="{7E3CEEB9-E172-4692-BC4F-670C628222C0}">
      <dgm:prSet custT="1"/>
      <dgm:spPr/>
      <dgm:t>
        <a:bodyPr/>
        <a:lstStyle/>
        <a:p>
          <a:r>
            <a:rPr lang="eu-ES" sz="2000" noProof="0" dirty="0"/>
            <a:t>Oinarrizko gaitasunak: </a:t>
          </a:r>
          <a:r>
            <a:rPr lang="eu-ES" sz="2000" b="1" noProof="0" dirty="0">
              <a:solidFill>
                <a:srgbClr val="FFC000"/>
              </a:solidFill>
            </a:rPr>
            <a:t>hizkuntzak</a:t>
          </a:r>
          <a:r>
            <a:rPr lang="eu-ES" sz="2000" noProof="0" dirty="0"/>
            <a:t> eta matematika oinarriak.</a:t>
          </a:r>
        </a:p>
      </dgm:t>
    </dgm:pt>
    <dgm:pt modelId="{BD690B3A-DCF8-4A68-94AD-4388D3BA097C}" type="parTrans" cxnId="{EAA8C04A-E303-4048-A130-868B72F8A902}">
      <dgm:prSet/>
      <dgm:spPr/>
      <dgm:t>
        <a:bodyPr/>
        <a:lstStyle/>
        <a:p>
          <a:endParaRPr lang="es-ES"/>
        </a:p>
      </dgm:t>
    </dgm:pt>
    <dgm:pt modelId="{851538FE-EDF9-4EF6-ACD8-0B1C99344DED}" type="sibTrans" cxnId="{EAA8C04A-E303-4048-A130-868B72F8A902}">
      <dgm:prSet/>
      <dgm:spPr/>
      <dgm:t>
        <a:bodyPr/>
        <a:lstStyle/>
        <a:p>
          <a:endParaRPr lang="es-ES"/>
        </a:p>
      </dgm:t>
    </dgm:pt>
    <dgm:pt modelId="{A8B82850-E583-46A5-BFF1-6669D44D2E34}">
      <dgm:prSet custT="1"/>
      <dgm:spPr/>
      <dgm:t>
        <a:bodyPr/>
        <a:lstStyle/>
        <a:p>
          <a:r>
            <a:rPr lang="eu-ES" sz="2000" noProof="0" dirty="0"/>
            <a:t>Prestakuntza teknikoa: C graduen bitartez. (C1 + C2).</a:t>
          </a:r>
        </a:p>
      </dgm:t>
    </dgm:pt>
    <dgm:pt modelId="{F3EFBD6D-097B-4C29-A54B-FE726441F759}" type="parTrans" cxnId="{3ABDC199-18E0-4CA8-9496-31388B336665}">
      <dgm:prSet/>
      <dgm:spPr/>
      <dgm:t>
        <a:bodyPr/>
        <a:lstStyle/>
        <a:p>
          <a:endParaRPr lang="es-ES"/>
        </a:p>
      </dgm:t>
    </dgm:pt>
    <dgm:pt modelId="{30AE4BB6-A562-4400-B5C4-450392CBB8BF}" type="sibTrans" cxnId="{3ABDC199-18E0-4CA8-9496-31388B336665}">
      <dgm:prSet/>
      <dgm:spPr/>
      <dgm:t>
        <a:bodyPr/>
        <a:lstStyle/>
        <a:p>
          <a:endParaRPr lang="es-ES"/>
        </a:p>
      </dgm:t>
    </dgm:pt>
    <dgm:pt modelId="{FC9FDA9C-2AA0-490C-BB93-3640D2CC41F5}">
      <dgm:prSet custT="1"/>
      <dgm:spPr/>
      <dgm:t>
        <a:bodyPr/>
        <a:lstStyle/>
        <a:p>
          <a:r>
            <a:rPr lang="eu-ES" sz="2000" b="1" dirty="0">
              <a:solidFill>
                <a:srgbClr val="FFC000"/>
              </a:solidFill>
            </a:rPr>
            <a:t>Euskal kultura sustatu.</a:t>
          </a:r>
          <a:endParaRPr lang="eu-ES" sz="1600" b="1" noProof="0" dirty="0">
            <a:solidFill>
              <a:srgbClr val="FFC000"/>
            </a:solidFill>
          </a:endParaRPr>
        </a:p>
      </dgm:t>
    </dgm:pt>
    <dgm:pt modelId="{6EF56DA7-C711-4B3F-A938-9FF569D54D50}" type="parTrans" cxnId="{3E7A7A1E-6F95-46CF-AEB3-674928664626}">
      <dgm:prSet/>
      <dgm:spPr/>
      <dgm:t>
        <a:bodyPr/>
        <a:lstStyle/>
        <a:p>
          <a:endParaRPr lang="es-ES"/>
        </a:p>
      </dgm:t>
    </dgm:pt>
    <dgm:pt modelId="{9D4EF94B-8D93-4005-BA2D-2BAD3449F73A}" type="sibTrans" cxnId="{3E7A7A1E-6F95-46CF-AEB3-674928664626}">
      <dgm:prSet/>
      <dgm:spPr/>
      <dgm:t>
        <a:bodyPr/>
        <a:lstStyle/>
        <a:p>
          <a:endParaRPr lang="es-ES"/>
        </a:p>
      </dgm:t>
    </dgm:pt>
    <dgm:pt modelId="{D84ACDA2-7FFC-48DA-9240-51574C84EC50}">
      <dgm:prSet custT="1"/>
      <dgm:spPr/>
      <dgm:t>
        <a:bodyPr/>
        <a:lstStyle/>
        <a:p>
          <a:r>
            <a:rPr lang="eu-ES" sz="2000" noProof="0"/>
            <a:t>A1 ibilbidea euskaran.</a:t>
          </a:r>
          <a:endParaRPr lang="eu-ES" sz="2000" noProof="0" dirty="0"/>
        </a:p>
      </dgm:t>
    </dgm:pt>
    <dgm:pt modelId="{4867AA6D-2535-4F08-8A27-87B64449F297}" type="parTrans" cxnId="{90C93CB5-E11F-4802-925C-7F5EF4C2D65B}">
      <dgm:prSet/>
      <dgm:spPr/>
      <dgm:t>
        <a:bodyPr/>
        <a:lstStyle/>
        <a:p>
          <a:endParaRPr lang="es-ES"/>
        </a:p>
      </dgm:t>
    </dgm:pt>
    <dgm:pt modelId="{759922BC-4C4E-4E47-B017-B11095CEB50B}" type="sibTrans" cxnId="{90C93CB5-E11F-4802-925C-7F5EF4C2D65B}">
      <dgm:prSet/>
      <dgm:spPr/>
      <dgm:t>
        <a:bodyPr/>
        <a:lstStyle/>
        <a:p>
          <a:endParaRPr lang="es-ES"/>
        </a:p>
      </dgm:t>
    </dgm:pt>
    <dgm:pt modelId="{10C54188-BB36-4418-8E64-1A450F9B50A0}">
      <dgm:prSet custT="1"/>
      <dgm:spPr/>
      <dgm:t>
        <a:bodyPr/>
        <a:lstStyle/>
        <a:p>
          <a:r>
            <a:rPr lang="eu-ES" sz="1600" b="1" noProof="0" dirty="0">
              <a:solidFill>
                <a:schemeClr val="tx1"/>
              </a:solidFill>
            </a:rPr>
            <a:t>Irteerak: inguruko kultur ekintzak ezagutu</a:t>
          </a:r>
        </a:p>
      </dgm:t>
    </dgm:pt>
    <dgm:pt modelId="{7C47DFC1-ACF7-420D-A26A-A21D1513DF7A}" type="parTrans" cxnId="{B1407658-1C13-4DC2-8D56-718E78A9139E}">
      <dgm:prSet/>
      <dgm:spPr/>
      <dgm:t>
        <a:bodyPr/>
        <a:lstStyle/>
        <a:p>
          <a:endParaRPr lang="es-ES"/>
        </a:p>
      </dgm:t>
    </dgm:pt>
    <dgm:pt modelId="{C3A1F668-F748-47C1-8C1A-CB40A1D47A5B}" type="sibTrans" cxnId="{B1407658-1C13-4DC2-8D56-718E78A9139E}">
      <dgm:prSet/>
      <dgm:spPr/>
      <dgm:t>
        <a:bodyPr/>
        <a:lstStyle/>
        <a:p>
          <a:endParaRPr lang="es-ES"/>
        </a:p>
      </dgm:t>
    </dgm:pt>
    <dgm:pt modelId="{DF94C75C-DE8E-44EA-86E6-77F1FF92F4B9}">
      <dgm:prSet custT="1"/>
      <dgm:spPr/>
      <dgm:t>
        <a:bodyPr/>
        <a:lstStyle/>
        <a:p>
          <a:r>
            <a:rPr lang="eu-ES" sz="1600" b="1" noProof="0" dirty="0">
              <a:solidFill>
                <a:schemeClr val="tx1"/>
              </a:solidFill>
            </a:rPr>
            <a:t>Merkatua, Zumalakarregi museoa, Barandiaran etxea…</a:t>
          </a:r>
        </a:p>
      </dgm:t>
    </dgm:pt>
    <dgm:pt modelId="{C1F653BD-A932-485C-A6A7-91FFC423A4A5}" type="parTrans" cxnId="{6858311A-861F-42BF-AA46-50AE63652627}">
      <dgm:prSet/>
      <dgm:spPr/>
      <dgm:t>
        <a:bodyPr/>
        <a:lstStyle/>
        <a:p>
          <a:endParaRPr lang="es-ES"/>
        </a:p>
      </dgm:t>
    </dgm:pt>
    <dgm:pt modelId="{5656DDFE-84BF-4FF4-9151-234D2EA4CDE0}" type="sibTrans" cxnId="{6858311A-861F-42BF-AA46-50AE63652627}">
      <dgm:prSet/>
      <dgm:spPr/>
      <dgm:t>
        <a:bodyPr/>
        <a:lstStyle/>
        <a:p>
          <a:endParaRPr lang="es-ES"/>
        </a:p>
      </dgm:t>
    </dgm:pt>
    <dgm:pt modelId="{01B2F7A5-A689-4450-8DB4-EF99EA19A166}" type="pres">
      <dgm:prSet presAssocID="{8118CDAA-809B-4264-8252-902F91A3E6A0}" presName="linear" presStyleCnt="0">
        <dgm:presLayoutVars>
          <dgm:dir/>
          <dgm:animLvl val="lvl"/>
          <dgm:resizeHandles val="exact"/>
        </dgm:presLayoutVars>
      </dgm:prSet>
      <dgm:spPr/>
    </dgm:pt>
    <dgm:pt modelId="{9DBD7055-7D7B-4FD7-9B6C-25C51ABE6077}" type="pres">
      <dgm:prSet presAssocID="{96337F2B-771A-42B8-9D09-BC9554545A95}" presName="parentLin" presStyleCnt="0"/>
      <dgm:spPr/>
    </dgm:pt>
    <dgm:pt modelId="{E1C724F3-7420-4471-B4CC-9F9A16BC33E5}" type="pres">
      <dgm:prSet presAssocID="{96337F2B-771A-42B8-9D09-BC9554545A95}" presName="parentLeftMargin" presStyleLbl="node1" presStyleIdx="0" presStyleCnt="4"/>
      <dgm:spPr/>
    </dgm:pt>
    <dgm:pt modelId="{70D8A42D-5A34-460C-B1CF-D8C53DFF47FC}" type="pres">
      <dgm:prSet presAssocID="{96337F2B-771A-42B8-9D09-BC9554545A95}" presName="parentText" presStyleLbl="node1" presStyleIdx="0" presStyleCnt="4">
        <dgm:presLayoutVars>
          <dgm:chMax val="0"/>
          <dgm:bulletEnabled val="1"/>
        </dgm:presLayoutVars>
      </dgm:prSet>
      <dgm:spPr/>
    </dgm:pt>
    <dgm:pt modelId="{F967217F-72D3-4C54-8536-FE85B2346341}" type="pres">
      <dgm:prSet presAssocID="{96337F2B-771A-42B8-9D09-BC9554545A95}" presName="negativeSpace" presStyleCnt="0"/>
      <dgm:spPr/>
    </dgm:pt>
    <dgm:pt modelId="{4803B807-E659-4DE8-A92A-782B9D8D7FA1}" type="pres">
      <dgm:prSet presAssocID="{96337F2B-771A-42B8-9D09-BC9554545A95}" presName="childText" presStyleLbl="conFgAcc1" presStyleIdx="0" presStyleCnt="4">
        <dgm:presLayoutVars>
          <dgm:bulletEnabled val="1"/>
        </dgm:presLayoutVars>
      </dgm:prSet>
      <dgm:spPr/>
    </dgm:pt>
    <dgm:pt modelId="{FDF953D8-2910-4656-8119-CA7558DDE331}" type="pres">
      <dgm:prSet presAssocID="{25DF32D3-570B-481C-BC77-04986CAD50A6}" presName="spaceBetweenRectangles" presStyleCnt="0"/>
      <dgm:spPr/>
    </dgm:pt>
    <dgm:pt modelId="{178F5799-4AA7-4EF9-9B7C-A1D9E60B99C4}" type="pres">
      <dgm:prSet presAssocID="{7E3CEEB9-E172-4692-BC4F-670C628222C0}" presName="parentLin" presStyleCnt="0"/>
      <dgm:spPr/>
    </dgm:pt>
    <dgm:pt modelId="{C9855523-BE1C-4575-A63E-691D42BBCD9A}" type="pres">
      <dgm:prSet presAssocID="{7E3CEEB9-E172-4692-BC4F-670C628222C0}" presName="parentLeftMargin" presStyleLbl="node1" presStyleIdx="0" presStyleCnt="4"/>
      <dgm:spPr/>
    </dgm:pt>
    <dgm:pt modelId="{750CA5AA-5311-44D7-8811-503991790419}" type="pres">
      <dgm:prSet presAssocID="{7E3CEEB9-E172-4692-BC4F-670C628222C0}" presName="parentText" presStyleLbl="node1" presStyleIdx="1" presStyleCnt="4">
        <dgm:presLayoutVars>
          <dgm:chMax val="0"/>
          <dgm:bulletEnabled val="1"/>
        </dgm:presLayoutVars>
      </dgm:prSet>
      <dgm:spPr/>
    </dgm:pt>
    <dgm:pt modelId="{46BA999C-A900-4B74-8A37-B4DB1DA0F71C}" type="pres">
      <dgm:prSet presAssocID="{7E3CEEB9-E172-4692-BC4F-670C628222C0}" presName="negativeSpace" presStyleCnt="0"/>
      <dgm:spPr/>
    </dgm:pt>
    <dgm:pt modelId="{03D499F4-851D-4EA3-A322-E6BB0DE15460}" type="pres">
      <dgm:prSet presAssocID="{7E3CEEB9-E172-4692-BC4F-670C628222C0}" presName="childText" presStyleLbl="conFgAcc1" presStyleIdx="1" presStyleCnt="4">
        <dgm:presLayoutVars>
          <dgm:bulletEnabled val="1"/>
        </dgm:presLayoutVars>
      </dgm:prSet>
      <dgm:spPr/>
    </dgm:pt>
    <dgm:pt modelId="{C5C18965-8AEB-4632-8373-98F12D81510F}" type="pres">
      <dgm:prSet presAssocID="{851538FE-EDF9-4EF6-ACD8-0B1C99344DED}" presName="spaceBetweenRectangles" presStyleCnt="0"/>
      <dgm:spPr/>
    </dgm:pt>
    <dgm:pt modelId="{7BF04996-42A6-4AA7-90DD-312385B5FD9E}" type="pres">
      <dgm:prSet presAssocID="{A8B82850-E583-46A5-BFF1-6669D44D2E34}" presName="parentLin" presStyleCnt="0"/>
      <dgm:spPr/>
    </dgm:pt>
    <dgm:pt modelId="{2DBCF34A-D305-4621-8487-85F437FCDD27}" type="pres">
      <dgm:prSet presAssocID="{A8B82850-E583-46A5-BFF1-6669D44D2E34}" presName="parentLeftMargin" presStyleLbl="node1" presStyleIdx="1" presStyleCnt="4"/>
      <dgm:spPr/>
    </dgm:pt>
    <dgm:pt modelId="{39843B0B-C1D8-43F8-8B6A-1BF45B58A7C8}" type="pres">
      <dgm:prSet presAssocID="{A8B82850-E583-46A5-BFF1-6669D44D2E34}" presName="parentText" presStyleLbl="node1" presStyleIdx="2" presStyleCnt="4">
        <dgm:presLayoutVars>
          <dgm:chMax val="0"/>
          <dgm:bulletEnabled val="1"/>
        </dgm:presLayoutVars>
      </dgm:prSet>
      <dgm:spPr/>
    </dgm:pt>
    <dgm:pt modelId="{389E2E8D-1AC2-474B-8DB0-36327E1CB557}" type="pres">
      <dgm:prSet presAssocID="{A8B82850-E583-46A5-BFF1-6669D44D2E34}" presName="negativeSpace" presStyleCnt="0"/>
      <dgm:spPr/>
    </dgm:pt>
    <dgm:pt modelId="{E564B8E5-030D-408C-B911-39DC5EDFB925}" type="pres">
      <dgm:prSet presAssocID="{A8B82850-E583-46A5-BFF1-6669D44D2E34}" presName="childText" presStyleLbl="conFgAcc1" presStyleIdx="2" presStyleCnt="4">
        <dgm:presLayoutVars>
          <dgm:bulletEnabled val="1"/>
        </dgm:presLayoutVars>
      </dgm:prSet>
      <dgm:spPr/>
    </dgm:pt>
    <dgm:pt modelId="{116F3EA5-3174-46ED-B279-AE0F566E9BC1}" type="pres">
      <dgm:prSet presAssocID="{30AE4BB6-A562-4400-B5C4-450392CBB8BF}" presName="spaceBetweenRectangles" presStyleCnt="0"/>
      <dgm:spPr/>
    </dgm:pt>
    <dgm:pt modelId="{DE87FC70-BDAF-44C5-9822-2380EC1580E5}" type="pres">
      <dgm:prSet presAssocID="{FC9FDA9C-2AA0-490C-BB93-3640D2CC41F5}" presName="parentLin" presStyleCnt="0"/>
      <dgm:spPr/>
    </dgm:pt>
    <dgm:pt modelId="{29F48B66-5693-4EB5-8379-162B52C5D2BC}" type="pres">
      <dgm:prSet presAssocID="{FC9FDA9C-2AA0-490C-BB93-3640D2CC41F5}" presName="parentLeftMargin" presStyleLbl="node1" presStyleIdx="2" presStyleCnt="4"/>
      <dgm:spPr/>
    </dgm:pt>
    <dgm:pt modelId="{E56523E4-BF99-437C-BF2D-FDD68366983C}" type="pres">
      <dgm:prSet presAssocID="{FC9FDA9C-2AA0-490C-BB93-3640D2CC41F5}" presName="parentText" presStyleLbl="node1" presStyleIdx="3" presStyleCnt="4">
        <dgm:presLayoutVars>
          <dgm:chMax val="0"/>
          <dgm:bulletEnabled val="1"/>
        </dgm:presLayoutVars>
      </dgm:prSet>
      <dgm:spPr/>
    </dgm:pt>
    <dgm:pt modelId="{8F227A89-AAE1-47AB-AE05-5472E3460A3B}" type="pres">
      <dgm:prSet presAssocID="{FC9FDA9C-2AA0-490C-BB93-3640D2CC41F5}" presName="negativeSpace" presStyleCnt="0"/>
      <dgm:spPr/>
    </dgm:pt>
    <dgm:pt modelId="{90254AAF-975A-42DE-A9E9-B53437A03596}" type="pres">
      <dgm:prSet presAssocID="{FC9FDA9C-2AA0-490C-BB93-3640D2CC41F5}" presName="childText" presStyleLbl="conFgAcc1" presStyleIdx="3" presStyleCnt="4">
        <dgm:presLayoutVars>
          <dgm:bulletEnabled val="1"/>
        </dgm:presLayoutVars>
      </dgm:prSet>
      <dgm:spPr/>
    </dgm:pt>
  </dgm:ptLst>
  <dgm:cxnLst>
    <dgm:cxn modelId="{6858311A-861F-42BF-AA46-50AE63652627}" srcId="{FC9FDA9C-2AA0-490C-BB93-3640D2CC41F5}" destId="{DF94C75C-DE8E-44EA-86E6-77F1FF92F4B9}" srcOrd="1" destOrd="0" parTransId="{C1F653BD-A932-485C-A6A7-91FFC423A4A5}" sibTransId="{5656DDFE-84BF-4FF4-9151-234D2EA4CDE0}"/>
    <dgm:cxn modelId="{3E7A7A1E-6F95-46CF-AEB3-674928664626}" srcId="{8118CDAA-809B-4264-8252-902F91A3E6A0}" destId="{FC9FDA9C-2AA0-490C-BB93-3640D2CC41F5}" srcOrd="3" destOrd="0" parTransId="{6EF56DA7-C711-4B3F-A938-9FF569D54D50}" sibTransId="{9D4EF94B-8D93-4005-BA2D-2BAD3449F73A}"/>
    <dgm:cxn modelId="{5E770129-5AE4-4F51-A61F-9CA36A90A24F}" type="presOf" srcId="{7E3CEEB9-E172-4692-BC4F-670C628222C0}" destId="{C9855523-BE1C-4575-A63E-691D42BBCD9A}" srcOrd="0" destOrd="0" presId="urn:microsoft.com/office/officeart/2005/8/layout/list1"/>
    <dgm:cxn modelId="{3D23D837-7A6E-4B5A-8C06-065C0ECB3C73}" type="presOf" srcId="{FC9FDA9C-2AA0-490C-BB93-3640D2CC41F5}" destId="{E56523E4-BF99-437C-BF2D-FDD68366983C}" srcOrd="1" destOrd="0" presId="urn:microsoft.com/office/officeart/2005/8/layout/list1"/>
    <dgm:cxn modelId="{48853F42-9013-485C-BED0-FC8869031741}" type="presOf" srcId="{DF94C75C-DE8E-44EA-86E6-77F1FF92F4B9}" destId="{90254AAF-975A-42DE-A9E9-B53437A03596}" srcOrd="0" destOrd="1" presId="urn:microsoft.com/office/officeart/2005/8/layout/list1"/>
    <dgm:cxn modelId="{EAA8C04A-E303-4048-A130-868B72F8A902}" srcId="{8118CDAA-809B-4264-8252-902F91A3E6A0}" destId="{7E3CEEB9-E172-4692-BC4F-670C628222C0}" srcOrd="1" destOrd="0" parTransId="{BD690B3A-DCF8-4A68-94AD-4388D3BA097C}" sibTransId="{851538FE-EDF9-4EF6-ACD8-0B1C99344DED}"/>
    <dgm:cxn modelId="{BC9C884D-3F8D-4EF7-9D40-524125FAA380}" type="presOf" srcId="{96337F2B-771A-42B8-9D09-BC9554545A95}" destId="{E1C724F3-7420-4471-B4CC-9F9A16BC33E5}" srcOrd="0" destOrd="0" presId="urn:microsoft.com/office/officeart/2005/8/layout/list1"/>
    <dgm:cxn modelId="{03CBCE74-4469-404C-B94A-2105E6BCFD3B}" type="presOf" srcId="{96337F2B-771A-42B8-9D09-BC9554545A95}" destId="{70D8A42D-5A34-460C-B1CF-D8C53DFF47FC}" srcOrd="1" destOrd="0" presId="urn:microsoft.com/office/officeart/2005/8/layout/list1"/>
    <dgm:cxn modelId="{59BE0876-4941-46DE-AEEA-AB4D607C1B41}" type="presOf" srcId="{FC9FDA9C-2AA0-490C-BB93-3640D2CC41F5}" destId="{29F48B66-5693-4EB5-8379-162B52C5D2BC}" srcOrd="0" destOrd="0" presId="urn:microsoft.com/office/officeart/2005/8/layout/list1"/>
    <dgm:cxn modelId="{B1407658-1C13-4DC2-8D56-718E78A9139E}" srcId="{FC9FDA9C-2AA0-490C-BB93-3640D2CC41F5}" destId="{10C54188-BB36-4418-8E64-1A450F9B50A0}" srcOrd="0" destOrd="0" parTransId="{7C47DFC1-ACF7-420D-A26A-A21D1513DF7A}" sibTransId="{C3A1F668-F748-47C1-8C1A-CB40A1D47A5B}"/>
    <dgm:cxn modelId="{C6E80459-DF48-420C-8650-34FF216B20DE}" type="presOf" srcId="{D84ACDA2-7FFC-48DA-9240-51574C84EC50}" destId="{03D499F4-851D-4EA3-A322-E6BB0DE15460}" srcOrd="0" destOrd="0" presId="urn:microsoft.com/office/officeart/2005/8/layout/list1"/>
    <dgm:cxn modelId="{26D2F098-FA1A-46D4-8255-50975904F256}" type="presOf" srcId="{A8B82850-E583-46A5-BFF1-6669D44D2E34}" destId="{2DBCF34A-D305-4621-8487-85F437FCDD27}" srcOrd="0" destOrd="0" presId="urn:microsoft.com/office/officeart/2005/8/layout/list1"/>
    <dgm:cxn modelId="{3ABDC199-18E0-4CA8-9496-31388B336665}" srcId="{8118CDAA-809B-4264-8252-902F91A3E6A0}" destId="{A8B82850-E583-46A5-BFF1-6669D44D2E34}" srcOrd="2" destOrd="0" parTransId="{F3EFBD6D-097B-4C29-A54B-FE726441F759}" sibTransId="{30AE4BB6-A562-4400-B5C4-450392CBB8BF}"/>
    <dgm:cxn modelId="{90C93CB5-E11F-4802-925C-7F5EF4C2D65B}" srcId="{7E3CEEB9-E172-4692-BC4F-670C628222C0}" destId="{D84ACDA2-7FFC-48DA-9240-51574C84EC50}" srcOrd="0" destOrd="0" parTransId="{4867AA6D-2535-4F08-8A27-87B64449F297}" sibTransId="{759922BC-4C4E-4E47-B017-B11095CEB50B}"/>
    <dgm:cxn modelId="{8A2A9CBD-50B1-4E1B-8DCB-8CE419C6764E}" type="presOf" srcId="{10C54188-BB36-4418-8E64-1A450F9B50A0}" destId="{90254AAF-975A-42DE-A9E9-B53437A03596}" srcOrd="0" destOrd="0" presId="urn:microsoft.com/office/officeart/2005/8/layout/list1"/>
    <dgm:cxn modelId="{CFBF14BE-4FD3-47DF-A282-A9C2B277EBD8}" srcId="{8118CDAA-809B-4264-8252-902F91A3E6A0}" destId="{96337F2B-771A-42B8-9D09-BC9554545A95}" srcOrd="0" destOrd="0" parTransId="{35A87E77-BBCB-4A6C-8F3A-C99B119AA296}" sibTransId="{25DF32D3-570B-481C-BC77-04986CAD50A6}"/>
    <dgm:cxn modelId="{ECB3E6BF-C547-4DAC-89B2-09AE6C77ABB5}" type="presOf" srcId="{A8B82850-E583-46A5-BFF1-6669D44D2E34}" destId="{39843B0B-C1D8-43F8-8B6A-1BF45B58A7C8}" srcOrd="1" destOrd="0" presId="urn:microsoft.com/office/officeart/2005/8/layout/list1"/>
    <dgm:cxn modelId="{2170CFC5-92DF-48CB-99DD-F3470B45A6C8}" type="presOf" srcId="{8118CDAA-809B-4264-8252-902F91A3E6A0}" destId="{01B2F7A5-A689-4450-8DB4-EF99EA19A166}" srcOrd="0" destOrd="0" presId="urn:microsoft.com/office/officeart/2005/8/layout/list1"/>
    <dgm:cxn modelId="{841DBBEF-5ABB-4DA9-B1BF-A5B72D84CC95}" type="presOf" srcId="{7E3CEEB9-E172-4692-BC4F-670C628222C0}" destId="{750CA5AA-5311-44D7-8811-503991790419}" srcOrd="1" destOrd="0" presId="urn:microsoft.com/office/officeart/2005/8/layout/list1"/>
    <dgm:cxn modelId="{FE6CE9A3-B0B5-4478-80D2-500EC4287075}" type="presParOf" srcId="{01B2F7A5-A689-4450-8DB4-EF99EA19A166}" destId="{9DBD7055-7D7B-4FD7-9B6C-25C51ABE6077}" srcOrd="0" destOrd="0" presId="urn:microsoft.com/office/officeart/2005/8/layout/list1"/>
    <dgm:cxn modelId="{F8DBA63D-25A0-4A6C-87B7-707F6D11878E}" type="presParOf" srcId="{9DBD7055-7D7B-4FD7-9B6C-25C51ABE6077}" destId="{E1C724F3-7420-4471-B4CC-9F9A16BC33E5}" srcOrd="0" destOrd="0" presId="urn:microsoft.com/office/officeart/2005/8/layout/list1"/>
    <dgm:cxn modelId="{BB049905-A7D0-46AF-8D1A-DE0B327E63ED}" type="presParOf" srcId="{9DBD7055-7D7B-4FD7-9B6C-25C51ABE6077}" destId="{70D8A42D-5A34-460C-B1CF-D8C53DFF47FC}" srcOrd="1" destOrd="0" presId="urn:microsoft.com/office/officeart/2005/8/layout/list1"/>
    <dgm:cxn modelId="{9F20F8C0-7126-4D10-9EC1-C3B16D9130AD}" type="presParOf" srcId="{01B2F7A5-A689-4450-8DB4-EF99EA19A166}" destId="{F967217F-72D3-4C54-8536-FE85B2346341}" srcOrd="1" destOrd="0" presId="urn:microsoft.com/office/officeart/2005/8/layout/list1"/>
    <dgm:cxn modelId="{D26132A7-3206-4A17-B021-9998621C5CEC}" type="presParOf" srcId="{01B2F7A5-A689-4450-8DB4-EF99EA19A166}" destId="{4803B807-E659-4DE8-A92A-782B9D8D7FA1}" srcOrd="2" destOrd="0" presId="urn:microsoft.com/office/officeart/2005/8/layout/list1"/>
    <dgm:cxn modelId="{A3C9D827-A4B2-4F78-8F94-8FFF78508C56}" type="presParOf" srcId="{01B2F7A5-A689-4450-8DB4-EF99EA19A166}" destId="{FDF953D8-2910-4656-8119-CA7558DDE331}" srcOrd="3" destOrd="0" presId="urn:microsoft.com/office/officeart/2005/8/layout/list1"/>
    <dgm:cxn modelId="{F3B37F6C-9846-4D4F-BC9F-932C051CDEDE}" type="presParOf" srcId="{01B2F7A5-A689-4450-8DB4-EF99EA19A166}" destId="{178F5799-4AA7-4EF9-9B7C-A1D9E60B99C4}" srcOrd="4" destOrd="0" presId="urn:microsoft.com/office/officeart/2005/8/layout/list1"/>
    <dgm:cxn modelId="{5E6D3F03-013F-4CD1-B2FB-B5233403BE22}" type="presParOf" srcId="{178F5799-4AA7-4EF9-9B7C-A1D9E60B99C4}" destId="{C9855523-BE1C-4575-A63E-691D42BBCD9A}" srcOrd="0" destOrd="0" presId="urn:microsoft.com/office/officeart/2005/8/layout/list1"/>
    <dgm:cxn modelId="{4F921FA7-F8E1-4E69-A648-4EE6AE85E822}" type="presParOf" srcId="{178F5799-4AA7-4EF9-9B7C-A1D9E60B99C4}" destId="{750CA5AA-5311-44D7-8811-503991790419}" srcOrd="1" destOrd="0" presId="urn:microsoft.com/office/officeart/2005/8/layout/list1"/>
    <dgm:cxn modelId="{28EDFA8A-8162-4755-9A9D-A86C5DA18A96}" type="presParOf" srcId="{01B2F7A5-A689-4450-8DB4-EF99EA19A166}" destId="{46BA999C-A900-4B74-8A37-B4DB1DA0F71C}" srcOrd="5" destOrd="0" presId="urn:microsoft.com/office/officeart/2005/8/layout/list1"/>
    <dgm:cxn modelId="{F89189D9-5E50-4F44-A67B-CF384C0BBFC9}" type="presParOf" srcId="{01B2F7A5-A689-4450-8DB4-EF99EA19A166}" destId="{03D499F4-851D-4EA3-A322-E6BB0DE15460}" srcOrd="6" destOrd="0" presId="urn:microsoft.com/office/officeart/2005/8/layout/list1"/>
    <dgm:cxn modelId="{B7411C56-0082-44D4-9E4D-FA89AB15510B}" type="presParOf" srcId="{01B2F7A5-A689-4450-8DB4-EF99EA19A166}" destId="{C5C18965-8AEB-4632-8373-98F12D81510F}" srcOrd="7" destOrd="0" presId="urn:microsoft.com/office/officeart/2005/8/layout/list1"/>
    <dgm:cxn modelId="{4891C12B-37D1-4909-B370-7E6F464D67CC}" type="presParOf" srcId="{01B2F7A5-A689-4450-8DB4-EF99EA19A166}" destId="{7BF04996-42A6-4AA7-90DD-312385B5FD9E}" srcOrd="8" destOrd="0" presId="urn:microsoft.com/office/officeart/2005/8/layout/list1"/>
    <dgm:cxn modelId="{343DB9A8-7D31-4C9A-8B82-B84F396BD368}" type="presParOf" srcId="{7BF04996-42A6-4AA7-90DD-312385B5FD9E}" destId="{2DBCF34A-D305-4621-8487-85F437FCDD27}" srcOrd="0" destOrd="0" presId="urn:microsoft.com/office/officeart/2005/8/layout/list1"/>
    <dgm:cxn modelId="{2948DC3A-A43F-465C-8850-5CE666FB251D}" type="presParOf" srcId="{7BF04996-42A6-4AA7-90DD-312385B5FD9E}" destId="{39843B0B-C1D8-43F8-8B6A-1BF45B58A7C8}" srcOrd="1" destOrd="0" presId="urn:microsoft.com/office/officeart/2005/8/layout/list1"/>
    <dgm:cxn modelId="{7F370C0E-7A75-437B-B3C6-8A40D277BC64}" type="presParOf" srcId="{01B2F7A5-A689-4450-8DB4-EF99EA19A166}" destId="{389E2E8D-1AC2-474B-8DB0-36327E1CB557}" srcOrd="9" destOrd="0" presId="urn:microsoft.com/office/officeart/2005/8/layout/list1"/>
    <dgm:cxn modelId="{B4FD2DE4-E969-492B-B8C2-184CD7A4AA5F}" type="presParOf" srcId="{01B2F7A5-A689-4450-8DB4-EF99EA19A166}" destId="{E564B8E5-030D-408C-B911-39DC5EDFB925}" srcOrd="10" destOrd="0" presId="urn:microsoft.com/office/officeart/2005/8/layout/list1"/>
    <dgm:cxn modelId="{883F0CA6-3337-4D79-BBB9-A045BE304446}" type="presParOf" srcId="{01B2F7A5-A689-4450-8DB4-EF99EA19A166}" destId="{116F3EA5-3174-46ED-B279-AE0F566E9BC1}" srcOrd="11" destOrd="0" presId="urn:microsoft.com/office/officeart/2005/8/layout/list1"/>
    <dgm:cxn modelId="{57A7187A-2B2E-4166-9FE1-64902BA30625}" type="presParOf" srcId="{01B2F7A5-A689-4450-8DB4-EF99EA19A166}" destId="{DE87FC70-BDAF-44C5-9822-2380EC1580E5}" srcOrd="12" destOrd="0" presId="urn:microsoft.com/office/officeart/2005/8/layout/list1"/>
    <dgm:cxn modelId="{C3E56921-056B-4159-8572-88F4CED61168}" type="presParOf" srcId="{DE87FC70-BDAF-44C5-9822-2380EC1580E5}" destId="{29F48B66-5693-4EB5-8379-162B52C5D2BC}" srcOrd="0" destOrd="0" presId="urn:microsoft.com/office/officeart/2005/8/layout/list1"/>
    <dgm:cxn modelId="{1737DDD2-DFC4-4945-A3F1-A833DA55E579}" type="presParOf" srcId="{DE87FC70-BDAF-44C5-9822-2380EC1580E5}" destId="{E56523E4-BF99-437C-BF2D-FDD68366983C}" srcOrd="1" destOrd="0" presId="urn:microsoft.com/office/officeart/2005/8/layout/list1"/>
    <dgm:cxn modelId="{EEE5263A-DA5B-4725-AB3D-CEF0F566EBED}" type="presParOf" srcId="{01B2F7A5-A689-4450-8DB4-EF99EA19A166}" destId="{8F227A89-AAE1-47AB-AE05-5472E3460A3B}" srcOrd="13" destOrd="0" presId="urn:microsoft.com/office/officeart/2005/8/layout/list1"/>
    <dgm:cxn modelId="{CF67959B-229C-4146-8BF0-C536D2146D49}" type="presParOf" srcId="{01B2F7A5-A689-4450-8DB4-EF99EA19A166}" destId="{90254AAF-975A-42DE-A9E9-B53437A0359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5EBFB-E99D-451E-9A93-C199C7DBADB9}">
      <dsp:nvSpPr>
        <dsp:cNvPr id="0" name=""/>
        <dsp:cNvSpPr/>
      </dsp:nvSpPr>
      <dsp:spPr>
        <a:xfrm>
          <a:off x="1706" y="0"/>
          <a:ext cx="2655093" cy="54186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t>GOIERRI ESKOLA: “</a:t>
          </a:r>
          <a:r>
            <a:rPr lang="es-ES" sz="2200" kern="1200" dirty="0" err="1"/>
            <a:t>Lan</a:t>
          </a:r>
          <a:r>
            <a:rPr lang="es-ES" sz="2200" kern="1200" dirty="0"/>
            <a:t> </a:t>
          </a:r>
          <a:r>
            <a:rPr lang="es-ES" sz="2200" kern="1200" dirty="0" err="1"/>
            <a:t>beharrei</a:t>
          </a:r>
          <a:r>
            <a:rPr lang="es-ES" sz="2200" kern="1200" dirty="0"/>
            <a:t> </a:t>
          </a:r>
          <a:r>
            <a:rPr lang="es-ES" sz="2200" kern="1200" dirty="0" err="1"/>
            <a:t>aurre</a:t>
          </a:r>
          <a:r>
            <a:rPr lang="es-ES" sz="2200" kern="1200" dirty="0"/>
            <a:t> </a:t>
          </a:r>
          <a:r>
            <a:rPr lang="es-ES" sz="2200" kern="1200" dirty="0" err="1"/>
            <a:t>egiteko</a:t>
          </a:r>
          <a:r>
            <a:rPr lang="es-ES" sz="2200" kern="1200" dirty="0"/>
            <a:t> plana: </a:t>
          </a:r>
          <a:r>
            <a:rPr lang="es-ES" sz="2200" kern="1200" dirty="0" err="1"/>
            <a:t>etorkinei</a:t>
          </a:r>
          <a:r>
            <a:rPr lang="es-ES" sz="2200" kern="1200" dirty="0"/>
            <a:t> </a:t>
          </a:r>
          <a:r>
            <a:rPr lang="es-ES" sz="2200" kern="1200" dirty="0" err="1"/>
            <a:t>zuzendutako</a:t>
          </a:r>
          <a:r>
            <a:rPr lang="es-ES" sz="2200" kern="1200" dirty="0"/>
            <a:t> plana” </a:t>
          </a:r>
        </a:p>
      </dsp:txBody>
      <dsp:txXfrm>
        <a:off x="1706" y="2167466"/>
        <a:ext cx="2655093" cy="2167466"/>
      </dsp:txXfrm>
    </dsp:sp>
    <dsp:sp modelId="{CBC00210-39D9-424C-8547-6C4A713E92B8}">
      <dsp:nvSpPr>
        <dsp:cNvPr id="0" name=""/>
        <dsp:cNvSpPr/>
      </dsp:nvSpPr>
      <dsp:spPr>
        <a:xfrm>
          <a:off x="427045" y="325120"/>
          <a:ext cx="1804416" cy="1804416"/>
        </a:xfrm>
        <a:prstGeom prst="ellipse">
          <a:avLst/>
        </a:prstGeom>
        <a:blipFill>
          <a:blip xmlns:r="http://schemas.openxmlformats.org/officeDocument/2006/relationships" r:embed="rId1"/>
          <a:srcRect/>
          <a:stretch>
            <a:fillRect l="-79000" r="-7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E92BA6-389D-42D9-B039-CD24830C1179}">
      <dsp:nvSpPr>
        <dsp:cNvPr id="0" name=""/>
        <dsp:cNvSpPr/>
      </dsp:nvSpPr>
      <dsp:spPr>
        <a:xfrm>
          <a:off x="2736453" y="0"/>
          <a:ext cx="2655093" cy="54186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solidFill>
                <a:schemeClr val="bg1"/>
              </a:solidFill>
            </a:rPr>
            <a:t>OTEIZA:</a:t>
          </a:r>
        </a:p>
        <a:p>
          <a:pPr marL="0" lvl="0" indent="0" algn="ctr" defTabSz="977900">
            <a:lnSpc>
              <a:spcPct val="90000"/>
            </a:lnSpc>
            <a:spcBef>
              <a:spcPct val="0"/>
            </a:spcBef>
            <a:spcAft>
              <a:spcPct val="35000"/>
            </a:spcAft>
            <a:buNone/>
          </a:pPr>
          <a:r>
            <a:rPr kumimoji="0" lang="es-ES" sz="2200" b="0" i="0" u="none" strike="noStrike" kern="1200" cap="none" spc="0" normalizeH="0" baseline="0" noProof="0" dirty="0">
              <a:ln>
                <a:noFill/>
              </a:ln>
              <a:solidFill>
                <a:schemeClr val="bg1"/>
              </a:solidFill>
              <a:effectLst/>
              <a:uLnTx/>
              <a:uFillTx/>
              <a:latin typeface="Arial"/>
              <a:ea typeface="Arial"/>
              <a:cs typeface="Arial"/>
            </a:rPr>
            <a:t>“Elkar-EKIN UK: </a:t>
          </a:r>
          <a:r>
            <a:rPr kumimoji="0" lang="es-ES" sz="2200" b="0" i="0" u="none" strike="noStrike" kern="1200" cap="none" spc="0" normalizeH="0" baseline="0" noProof="0" dirty="0" err="1">
              <a:ln>
                <a:noFill/>
              </a:ln>
              <a:solidFill>
                <a:schemeClr val="bg1"/>
              </a:solidFill>
              <a:effectLst/>
              <a:uLnTx/>
              <a:uFillTx/>
              <a:latin typeface="Arial"/>
              <a:ea typeface="Arial"/>
              <a:cs typeface="Arial"/>
            </a:rPr>
            <a:t>Oteitzaren</a:t>
          </a:r>
          <a:r>
            <a:rPr kumimoji="0" lang="es-ES" sz="2200" b="0" i="0" u="none" strike="noStrike" kern="1200" cap="none" spc="0" normalizeH="0" baseline="0" noProof="0" dirty="0">
              <a:ln>
                <a:noFill/>
              </a:ln>
              <a:solidFill>
                <a:schemeClr val="bg1"/>
              </a:solidFill>
              <a:effectLst/>
              <a:uLnTx/>
              <a:uFillTx/>
              <a:latin typeface="Arial"/>
              <a:ea typeface="Arial"/>
              <a:cs typeface="Arial"/>
            </a:rPr>
            <a:t> </a:t>
          </a:r>
          <a:r>
            <a:rPr kumimoji="0" lang="es-ES" sz="2200" b="0" i="0" u="none" strike="noStrike" kern="1200" cap="none" spc="0" normalizeH="0" baseline="0" noProof="0" dirty="0" err="1">
              <a:ln>
                <a:noFill/>
              </a:ln>
              <a:solidFill>
                <a:schemeClr val="bg1"/>
              </a:solidFill>
              <a:effectLst/>
              <a:uLnTx/>
              <a:uFillTx/>
              <a:latin typeface="Arial"/>
              <a:ea typeface="Arial"/>
              <a:cs typeface="Arial"/>
            </a:rPr>
            <a:t>esperientzia</a:t>
          </a:r>
          <a:r>
            <a:rPr kumimoji="0" lang="es-ES" sz="2200" b="0" i="0" u="none" strike="noStrike" kern="1200" cap="none" spc="0" normalizeH="0" baseline="0" noProof="0" dirty="0">
              <a:ln>
                <a:noFill/>
              </a:ln>
              <a:solidFill>
                <a:schemeClr val="bg1"/>
              </a:solidFill>
              <a:effectLst/>
              <a:uLnTx/>
              <a:uFillTx/>
              <a:latin typeface="Arial"/>
              <a:ea typeface="Arial"/>
              <a:cs typeface="Arial"/>
            </a:rPr>
            <a:t>”</a:t>
          </a:r>
          <a:r>
            <a:rPr lang="es-ES" sz="2200" kern="1200" dirty="0">
              <a:solidFill>
                <a:schemeClr val="bg1"/>
              </a:solidFill>
            </a:rPr>
            <a:t> </a:t>
          </a:r>
        </a:p>
      </dsp:txBody>
      <dsp:txXfrm>
        <a:off x="2736453" y="2167466"/>
        <a:ext cx="2655093" cy="2167466"/>
      </dsp:txXfrm>
    </dsp:sp>
    <dsp:sp modelId="{73F2B1F6-A0A5-48D6-880A-B4F61496B29A}">
      <dsp:nvSpPr>
        <dsp:cNvPr id="0" name=""/>
        <dsp:cNvSpPr/>
      </dsp:nvSpPr>
      <dsp:spPr>
        <a:xfrm>
          <a:off x="3161791" y="325120"/>
          <a:ext cx="1804416" cy="1804416"/>
        </a:xfrm>
        <a:prstGeom prst="ellipse">
          <a:avLst/>
        </a:prstGeom>
        <a:blipFill>
          <a:blip xmlns:r="http://schemas.openxmlformats.org/officeDocument/2006/relationships" r:embed="rId2"/>
          <a:srcRect/>
          <a:stretch>
            <a:fillRect l="-3000" r="-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8A56AE-4362-42A4-AE89-181251BB5FB1}">
      <dsp:nvSpPr>
        <dsp:cNvPr id="0" name=""/>
        <dsp:cNvSpPr/>
      </dsp:nvSpPr>
      <dsp:spPr>
        <a:xfrm>
          <a:off x="5471199" y="0"/>
          <a:ext cx="2655093" cy="541866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t>NAZARET:</a:t>
          </a:r>
        </a:p>
        <a:p>
          <a:pPr marL="0" lvl="0" indent="0" algn="ctr" defTabSz="977900">
            <a:lnSpc>
              <a:spcPct val="90000"/>
            </a:lnSpc>
            <a:spcBef>
              <a:spcPct val="0"/>
            </a:spcBef>
            <a:spcAft>
              <a:spcPct val="35000"/>
            </a:spcAft>
            <a:buNone/>
          </a:pPr>
          <a:r>
            <a:rPr lang="es-ES" sz="2200" kern="1200" dirty="0"/>
            <a:t>“Euskara </a:t>
          </a:r>
          <a:r>
            <a:rPr lang="es-ES" sz="2200" kern="1200" dirty="0" err="1"/>
            <a:t>zaintzarako</a:t>
          </a:r>
          <a:r>
            <a:rPr lang="es-ES" sz="2200" kern="1200" dirty="0"/>
            <a:t> </a:t>
          </a:r>
          <a:r>
            <a:rPr lang="es-ES" sz="2200" kern="1200" dirty="0" err="1"/>
            <a:t>prestakuntzan</a:t>
          </a:r>
          <a:r>
            <a:rPr lang="es-ES" sz="2200" kern="1200" dirty="0"/>
            <a:t>” </a:t>
          </a:r>
        </a:p>
      </dsp:txBody>
      <dsp:txXfrm>
        <a:off x="5471199" y="2167466"/>
        <a:ext cx="2655093" cy="2167466"/>
      </dsp:txXfrm>
    </dsp:sp>
    <dsp:sp modelId="{F38FB032-A186-4B9F-B515-466F0AB5CD17}">
      <dsp:nvSpPr>
        <dsp:cNvPr id="0" name=""/>
        <dsp:cNvSpPr/>
      </dsp:nvSpPr>
      <dsp:spPr>
        <a:xfrm>
          <a:off x="5896538" y="325120"/>
          <a:ext cx="1804416" cy="1804416"/>
        </a:xfrm>
        <a:prstGeom prst="ellipse">
          <a:avLst/>
        </a:prstGeom>
        <a:blipFill>
          <a:blip xmlns:r="http://schemas.openxmlformats.org/officeDocument/2006/relationships" r:embed="rId3"/>
          <a:srcRect/>
          <a:stretch>
            <a:fillRect l="-37000" r="-3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9A0991-9AF2-4237-822D-A4A07B283ABB}">
      <dsp:nvSpPr>
        <dsp:cNvPr id="0" name=""/>
        <dsp:cNvSpPr/>
      </dsp:nvSpPr>
      <dsp:spPr>
        <a:xfrm>
          <a:off x="325119" y="4334933"/>
          <a:ext cx="7477760" cy="812800"/>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3397D-999E-4476-8326-5B27E3FE9F46}">
      <dsp:nvSpPr>
        <dsp:cNvPr id="0" name=""/>
        <dsp:cNvSpPr/>
      </dsp:nvSpPr>
      <dsp:spPr>
        <a:xfrm>
          <a:off x="1358799" y="-6120"/>
          <a:ext cx="5410400" cy="5410400"/>
        </a:xfrm>
        <a:prstGeom prst="circularArrow">
          <a:avLst>
            <a:gd name="adj1" fmla="val 5274"/>
            <a:gd name="adj2" fmla="val 312630"/>
            <a:gd name="adj3" fmla="val 14229145"/>
            <a:gd name="adj4" fmla="val 17126425"/>
            <a:gd name="adj5" fmla="val 547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55C868-E5DE-41BC-AAAA-2073B3DF7A08}">
      <dsp:nvSpPr>
        <dsp:cNvPr id="0" name=""/>
        <dsp:cNvSpPr/>
      </dsp:nvSpPr>
      <dsp:spPr>
        <a:xfrm>
          <a:off x="3036093" y="491"/>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a:t>Goierri Eskola</a:t>
          </a:r>
        </a:p>
      </dsp:txBody>
      <dsp:txXfrm>
        <a:off x="3086271" y="50669"/>
        <a:ext cx="1955456" cy="927550"/>
      </dsp:txXfrm>
    </dsp:sp>
    <dsp:sp modelId="{83C551FD-6563-40EF-8CE9-0A9397184A03}">
      <dsp:nvSpPr>
        <dsp:cNvPr id="0" name=""/>
        <dsp:cNvSpPr/>
      </dsp:nvSpPr>
      <dsp:spPr>
        <a:xfrm>
          <a:off x="5014979" y="1198286"/>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err="1"/>
            <a:t>Udalak</a:t>
          </a:r>
          <a:endParaRPr lang="es-ES" sz="2600" kern="1200"/>
        </a:p>
      </dsp:txBody>
      <dsp:txXfrm>
        <a:off x="5065157" y="1248464"/>
        <a:ext cx="1955456" cy="927550"/>
      </dsp:txXfrm>
    </dsp:sp>
    <dsp:sp modelId="{E445D356-3DC3-4BEF-9F93-3100B1E4209A}">
      <dsp:nvSpPr>
        <dsp:cNvPr id="0" name=""/>
        <dsp:cNvSpPr/>
      </dsp:nvSpPr>
      <dsp:spPr>
        <a:xfrm>
          <a:off x="5182241" y="2709327"/>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err="1"/>
            <a:t>Gizarte</a:t>
          </a:r>
          <a:r>
            <a:rPr lang="es-ES" sz="2600" kern="1200"/>
            <a:t> </a:t>
          </a:r>
          <a:r>
            <a:rPr lang="es-ES" sz="2600" kern="1200" err="1"/>
            <a:t>zerbitzuak</a:t>
          </a:r>
          <a:endParaRPr lang="es-ES" sz="2600" kern="1200"/>
        </a:p>
      </dsp:txBody>
      <dsp:txXfrm>
        <a:off x="5232419" y="2759505"/>
        <a:ext cx="1955456" cy="927550"/>
      </dsp:txXfrm>
    </dsp:sp>
    <dsp:sp modelId="{D5AEC39F-531A-4730-8BFD-DDEA413AF3F1}">
      <dsp:nvSpPr>
        <dsp:cNvPr id="0" name=""/>
        <dsp:cNvSpPr/>
      </dsp:nvSpPr>
      <dsp:spPr>
        <a:xfrm>
          <a:off x="3036093" y="4390268"/>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err="1"/>
            <a:t>Etorkinen</a:t>
          </a:r>
          <a:r>
            <a:rPr lang="es-ES" sz="2600" kern="1200"/>
            <a:t> </a:t>
          </a:r>
          <a:r>
            <a:rPr lang="es-ES" sz="2600" kern="1200" err="1"/>
            <a:t>erakundeak</a:t>
          </a:r>
          <a:endParaRPr lang="es-ES" sz="2600" kern="1200"/>
        </a:p>
      </dsp:txBody>
      <dsp:txXfrm>
        <a:off x="3086271" y="4440446"/>
        <a:ext cx="1955456" cy="927550"/>
      </dsp:txXfrm>
    </dsp:sp>
    <dsp:sp modelId="{C310D3B2-37F7-49F1-9432-35F4296B97A0}">
      <dsp:nvSpPr>
        <dsp:cNvPr id="0" name=""/>
        <dsp:cNvSpPr/>
      </dsp:nvSpPr>
      <dsp:spPr>
        <a:xfrm>
          <a:off x="923395" y="2824471"/>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err="1"/>
            <a:t>Erakunde-Enpresak</a:t>
          </a:r>
          <a:endParaRPr lang="es-ES" sz="2600" kern="1200"/>
        </a:p>
      </dsp:txBody>
      <dsp:txXfrm>
        <a:off x="973573" y="2874649"/>
        <a:ext cx="1955456" cy="927550"/>
      </dsp:txXfrm>
    </dsp:sp>
    <dsp:sp modelId="{F836A4C2-069E-45FD-9EA0-F164F05FC67C}">
      <dsp:nvSpPr>
        <dsp:cNvPr id="0" name=""/>
        <dsp:cNvSpPr/>
      </dsp:nvSpPr>
      <dsp:spPr>
        <a:xfrm>
          <a:off x="1079503" y="1231748"/>
          <a:ext cx="2055812" cy="1027906"/>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ES" sz="2600" kern="1200" err="1"/>
            <a:t>Goieki</a:t>
          </a:r>
          <a:endParaRPr lang="es-ES" sz="2600" kern="1200"/>
        </a:p>
      </dsp:txBody>
      <dsp:txXfrm>
        <a:off x="1129681" y="1281926"/>
        <a:ext cx="1955456" cy="9275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3B807-E659-4DE8-A92A-782B9D8D7FA1}">
      <dsp:nvSpPr>
        <dsp:cNvPr id="0" name=""/>
        <dsp:cNvSpPr/>
      </dsp:nvSpPr>
      <dsp:spPr>
        <a:xfrm>
          <a:off x="0" y="308437"/>
          <a:ext cx="10606316" cy="504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D8A42D-5A34-460C-B1CF-D8C53DFF47FC}">
      <dsp:nvSpPr>
        <dsp:cNvPr id="0" name=""/>
        <dsp:cNvSpPr/>
      </dsp:nvSpPr>
      <dsp:spPr>
        <a:xfrm>
          <a:off x="530315" y="13237"/>
          <a:ext cx="7424421"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625" tIns="0" rIns="280625" bIns="0" numCol="1" spcCol="1270" anchor="ctr" anchorCtr="0">
          <a:noAutofit/>
        </a:bodyPr>
        <a:lstStyle/>
        <a:p>
          <a:pPr marL="0" lvl="0" indent="0" algn="l" defTabSz="889000">
            <a:lnSpc>
              <a:spcPct val="90000"/>
            </a:lnSpc>
            <a:spcBef>
              <a:spcPct val="0"/>
            </a:spcBef>
            <a:spcAft>
              <a:spcPct val="35000"/>
            </a:spcAft>
            <a:buNone/>
          </a:pPr>
          <a:r>
            <a:rPr lang="eu-ES" sz="2000" kern="1200" dirty="0"/>
            <a:t>Orientazioa eta tutoretza.</a:t>
          </a:r>
          <a:endParaRPr lang="es-ES" sz="2000" kern="1200" dirty="0"/>
        </a:p>
      </dsp:txBody>
      <dsp:txXfrm>
        <a:off x="559136" y="42058"/>
        <a:ext cx="7366779" cy="532758"/>
      </dsp:txXfrm>
    </dsp:sp>
    <dsp:sp modelId="{03D499F4-851D-4EA3-A322-E6BB0DE15460}">
      <dsp:nvSpPr>
        <dsp:cNvPr id="0" name=""/>
        <dsp:cNvSpPr/>
      </dsp:nvSpPr>
      <dsp:spPr>
        <a:xfrm>
          <a:off x="0" y="1215638"/>
          <a:ext cx="10606316" cy="850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168" tIns="416560" rIns="823168" bIns="142240" numCol="1" spcCol="1270" anchor="t" anchorCtr="0">
          <a:noAutofit/>
        </a:bodyPr>
        <a:lstStyle/>
        <a:p>
          <a:pPr marL="228600" lvl="1" indent="-228600" algn="l" defTabSz="889000">
            <a:lnSpc>
              <a:spcPct val="90000"/>
            </a:lnSpc>
            <a:spcBef>
              <a:spcPct val="0"/>
            </a:spcBef>
            <a:spcAft>
              <a:spcPct val="15000"/>
            </a:spcAft>
            <a:buChar char="•"/>
          </a:pPr>
          <a:r>
            <a:rPr lang="eu-ES" sz="2000" kern="1200" noProof="0"/>
            <a:t>A1 ibilbidea euskaran.</a:t>
          </a:r>
          <a:endParaRPr lang="eu-ES" sz="2000" kern="1200" noProof="0" dirty="0"/>
        </a:p>
      </dsp:txBody>
      <dsp:txXfrm>
        <a:off x="0" y="1215638"/>
        <a:ext cx="10606316" cy="850500"/>
      </dsp:txXfrm>
    </dsp:sp>
    <dsp:sp modelId="{750CA5AA-5311-44D7-8811-503991790419}">
      <dsp:nvSpPr>
        <dsp:cNvPr id="0" name=""/>
        <dsp:cNvSpPr/>
      </dsp:nvSpPr>
      <dsp:spPr>
        <a:xfrm>
          <a:off x="530315" y="920438"/>
          <a:ext cx="7424421"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625" tIns="0" rIns="280625" bIns="0" numCol="1" spcCol="1270" anchor="ctr" anchorCtr="0">
          <a:noAutofit/>
        </a:bodyPr>
        <a:lstStyle/>
        <a:p>
          <a:pPr marL="0" lvl="0" indent="0" algn="l" defTabSz="889000">
            <a:lnSpc>
              <a:spcPct val="90000"/>
            </a:lnSpc>
            <a:spcBef>
              <a:spcPct val="0"/>
            </a:spcBef>
            <a:spcAft>
              <a:spcPct val="35000"/>
            </a:spcAft>
            <a:buNone/>
          </a:pPr>
          <a:r>
            <a:rPr lang="eu-ES" sz="2000" kern="1200" noProof="0" dirty="0"/>
            <a:t>Oinarrizko gaitasunak: </a:t>
          </a:r>
          <a:r>
            <a:rPr lang="eu-ES" sz="2000" b="1" kern="1200" noProof="0" dirty="0">
              <a:solidFill>
                <a:srgbClr val="FFC000"/>
              </a:solidFill>
            </a:rPr>
            <a:t>hizkuntzak</a:t>
          </a:r>
          <a:r>
            <a:rPr lang="eu-ES" sz="2000" kern="1200" noProof="0" dirty="0"/>
            <a:t> eta matematika oinarriak.</a:t>
          </a:r>
        </a:p>
      </dsp:txBody>
      <dsp:txXfrm>
        <a:off x="559136" y="949259"/>
        <a:ext cx="7366779" cy="532758"/>
      </dsp:txXfrm>
    </dsp:sp>
    <dsp:sp modelId="{E564B8E5-030D-408C-B911-39DC5EDFB925}">
      <dsp:nvSpPr>
        <dsp:cNvPr id="0" name=""/>
        <dsp:cNvSpPr/>
      </dsp:nvSpPr>
      <dsp:spPr>
        <a:xfrm>
          <a:off x="0" y="2469338"/>
          <a:ext cx="10606316" cy="504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843B0B-C1D8-43F8-8B6A-1BF45B58A7C8}">
      <dsp:nvSpPr>
        <dsp:cNvPr id="0" name=""/>
        <dsp:cNvSpPr/>
      </dsp:nvSpPr>
      <dsp:spPr>
        <a:xfrm>
          <a:off x="530315" y="2174138"/>
          <a:ext cx="7424421"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625" tIns="0" rIns="280625" bIns="0" numCol="1" spcCol="1270" anchor="ctr" anchorCtr="0">
          <a:noAutofit/>
        </a:bodyPr>
        <a:lstStyle/>
        <a:p>
          <a:pPr marL="0" lvl="0" indent="0" algn="l" defTabSz="889000">
            <a:lnSpc>
              <a:spcPct val="90000"/>
            </a:lnSpc>
            <a:spcBef>
              <a:spcPct val="0"/>
            </a:spcBef>
            <a:spcAft>
              <a:spcPct val="35000"/>
            </a:spcAft>
            <a:buNone/>
          </a:pPr>
          <a:r>
            <a:rPr lang="eu-ES" sz="2000" kern="1200" noProof="0" dirty="0"/>
            <a:t>Prestakuntza teknikoa: C graduen bitartez. (C1 + C2).</a:t>
          </a:r>
        </a:p>
      </dsp:txBody>
      <dsp:txXfrm>
        <a:off x="559136" y="2202959"/>
        <a:ext cx="7366779" cy="532758"/>
      </dsp:txXfrm>
    </dsp:sp>
    <dsp:sp modelId="{90254AAF-975A-42DE-A9E9-B53437A03596}">
      <dsp:nvSpPr>
        <dsp:cNvPr id="0" name=""/>
        <dsp:cNvSpPr/>
      </dsp:nvSpPr>
      <dsp:spPr>
        <a:xfrm>
          <a:off x="0" y="3376538"/>
          <a:ext cx="10606316" cy="1039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168" tIns="416560" rIns="823168" bIns="113792" numCol="1" spcCol="1270" anchor="t" anchorCtr="0">
          <a:noAutofit/>
        </a:bodyPr>
        <a:lstStyle/>
        <a:p>
          <a:pPr marL="171450" lvl="1" indent="-171450" algn="l" defTabSz="711200">
            <a:lnSpc>
              <a:spcPct val="90000"/>
            </a:lnSpc>
            <a:spcBef>
              <a:spcPct val="0"/>
            </a:spcBef>
            <a:spcAft>
              <a:spcPct val="15000"/>
            </a:spcAft>
            <a:buChar char="•"/>
          </a:pPr>
          <a:r>
            <a:rPr lang="eu-ES" sz="1600" b="1" kern="1200" noProof="0" dirty="0">
              <a:solidFill>
                <a:schemeClr val="tx1"/>
              </a:solidFill>
            </a:rPr>
            <a:t>Irteerak: inguruko kultur ekintzak ezagutu</a:t>
          </a:r>
        </a:p>
        <a:p>
          <a:pPr marL="171450" lvl="1" indent="-171450" algn="l" defTabSz="711200">
            <a:lnSpc>
              <a:spcPct val="90000"/>
            </a:lnSpc>
            <a:spcBef>
              <a:spcPct val="0"/>
            </a:spcBef>
            <a:spcAft>
              <a:spcPct val="15000"/>
            </a:spcAft>
            <a:buChar char="•"/>
          </a:pPr>
          <a:r>
            <a:rPr lang="eu-ES" sz="1600" b="1" kern="1200" noProof="0" dirty="0">
              <a:solidFill>
                <a:schemeClr val="tx1"/>
              </a:solidFill>
            </a:rPr>
            <a:t>Merkatua, Zumalakarregi museoa, Barandiaran etxea…</a:t>
          </a:r>
        </a:p>
      </dsp:txBody>
      <dsp:txXfrm>
        <a:off x="0" y="3376538"/>
        <a:ext cx="10606316" cy="1039500"/>
      </dsp:txXfrm>
    </dsp:sp>
    <dsp:sp modelId="{E56523E4-BF99-437C-BF2D-FDD68366983C}">
      <dsp:nvSpPr>
        <dsp:cNvPr id="0" name=""/>
        <dsp:cNvSpPr/>
      </dsp:nvSpPr>
      <dsp:spPr>
        <a:xfrm>
          <a:off x="530315" y="3081338"/>
          <a:ext cx="7424421" cy="590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625" tIns="0" rIns="280625" bIns="0" numCol="1" spcCol="1270" anchor="ctr" anchorCtr="0">
          <a:noAutofit/>
        </a:bodyPr>
        <a:lstStyle/>
        <a:p>
          <a:pPr marL="0" lvl="0" indent="0" algn="l" defTabSz="889000">
            <a:lnSpc>
              <a:spcPct val="90000"/>
            </a:lnSpc>
            <a:spcBef>
              <a:spcPct val="0"/>
            </a:spcBef>
            <a:spcAft>
              <a:spcPct val="35000"/>
            </a:spcAft>
            <a:buNone/>
          </a:pPr>
          <a:r>
            <a:rPr lang="eu-ES" sz="2000" b="1" kern="1200" dirty="0">
              <a:solidFill>
                <a:srgbClr val="FFC000"/>
              </a:solidFill>
            </a:rPr>
            <a:t>Euskal kultura sustatu.</a:t>
          </a:r>
          <a:endParaRPr lang="eu-ES" sz="1600" b="1" kern="1200" noProof="0" dirty="0">
            <a:solidFill>
              <a:srgbClr val="FFC000"/>
            </a:solidFill>
          </a:endParaRPr>
        </a:p>
      </dsp:txBody>
      <dsp:txXfrm>
        <a:off x="559136" y="3110159"/>
        <a:ext cx="7366779"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358E2-DCED-4D51-B957-6D2920F68727}" type="datetimeFigureOut">
              <a:rPr lang="es-ES" smtClean="0"/>
              <a:t>14/10/2026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FE1FB4-0F14-48CF-BB93-9E7E82CE6A32}" type="slidenum">
              <a:rPr lang="es-ES" smtClean="0"/>
              <a:t>‹zk.›</a:t>
            </a:fld>
            <a:endParaRPr lang="es-ES"/>
          </a:p>
        </p:txBody>
      </p:sp>
    </p:spTree>
    <p:extLst>
      <p:ext uri="{BB962C8B-B14F-4D97-AF65-F5344CB8AC3E}">
        <p14:creationId xmlns:p14="http://schemas.microsoft.com/office/powerpoint/2010/main" val="238943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8530193B-564F-4854-8A52-728F3FB19C85}" type="slidenum">
              <a:rPr lang="es-ES" smtClean="0"/>
              <a:t>5</a:t>
            </a:fld>
            <a:endParaRPr lang="es-ES"/>
          </a:p>
        </p:txBody>
      </p:sp>
    </p:spTree>
    <p:extLst>
      <p:ext uri="{BB962C8B-B14F-4D97-AF65-F5344CB8AC3E}">
        <p14:creationId xmlns:p14="http://schemas.microsoft.com/office/powerpoint/2010/main" val="28070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8530193B-564F-4854-8A52-728F3FB19C85}" type="slidenum">
              <a:rPr lang="es-ES" noProof="0" smtClean="0"/>
              <a:t>6</a:t>
            </a:fld>
            <a:endParaRPr lang="es-ES" noProof="0"/>
          </a:p>
        </p:txBody>
      </p:sp>
    </p:spTree>
    <p:extLst>
      <p:ext uri="{BB962C8B-B14F-4D97-AF65-F5344CB8AC3E}">
        <p14:creationId xmlns:p14="http://schemas.microsoft.com/office/powerpoint/2010/main" val="280524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8D15F-AB8C-2FA5-524B-98CD28A6E6E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9C41B3-2344-7A43-664A-FBC2E6F3D791}"/>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8A23691A-69FC-DE88-C58B-ED9EEFB54B03}"/>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6468298F-DC76-2409-9BB7-3B56B930ABBF}"/>
              </a:ext>
            </a:extLst>
          </p:cNvPr>
          <p:cNvSpPr>
            <a:spLocks noGrp="1"/>
          </p:cNvSpPr>
          <p:nvPr>
            <p:ph type="sldNum" sz="quarter" idx="10"/>
          </p:nvPr>
        </p:nvSpPr>
        <p:spPr/>
        <p:txBody>
          <a:bodyPr/>
          <a:lstStyle/>
          <a:p>
            <a:pPr rtl="0"/>
            <a:fld id="{8530193B-564F-4854-8A52-728F3FB19C85}" type="slidenum">
              <a:rPr lang="es-ES" noProof="0" smtClean="0"/>
              <a:t>7</a:t>
            </a:fld>
            <a:endParaRPr lang="es-ES" noProof="0"/>
          </a:p>
        </p:txBody>
      </p:sp>
    </p:spTree>
    <p:extLst>
      <p:ext uri="{BB962C8B-B14F-4D97-AF65-F5344CB8AC3E}">
        <p14:creationId xmlns:p14="http://schemas.microsoft.com/office/powerpoint/2010/main" val="3975895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A34A0-8231-1738-FC62-6974DA88686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C437EBC-0607-C372-88F2-64E0C1B2B06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E9B29A0-1202-22F6-E1EA-746A7C865C6A}"/>
              </a:ext>
            </a:extLst>
          </p:cNvPr>
          <p:cNvSpPr>
            <a:spLocks noGrp="1"/>
          </p:cNvSpPr>
          <p:nvPr>
            <p:ph type="body" idx="1"/>
          </p:nvPr>
        </p:nvSpPr>
        <p:spPr/>
        <p:txBody>
          <a:bodyPr/>
          <a:lstStyle/>
          <a:p>
            <a:r>
              <a:rPr lang="es-ES"/>
              <a:t>Draghi Cada vez menos información base accesible. Chat GPT no sirve</a:t>
            </a:r>
          </a:p>
        </p:txBody>
      </p:sp>
      <p:sp>
        <p:nvSpPr>
          <p:cNvPr id="4" name="Marcador de número de diapositiva 3">
            <a:extLst>
              <a:ext uri="{FF2B5EF4-FFF2-40B4-BE49-F238E27FC236}">
                <a16:creationId xmlns:a16="http://schemas.microsoft.com/office/drawing/2014/main" id="{FBAAFA10-BAAF-58CA-C14F-267BF538CDB0}"/>
              </a:ext>
            </a:extLst>
          </p:cNvPr>
          <p:cNvSpPr>
            <a:spLocks noGrp="1"/>
          </p:cNvSpPr>
          <p:nvPr>
            <p:ph type="sldNum" sz="quarter" idx="5"/>
          </p:nvPr>
        </p:nvSpPr>
        <p:spPr/>
        <p:txBody>
          <a:bodyPr/>
          <a:lstStyle/>
          <a:p>
            <a:fld id="{BA12D673-295E-4717-AE34-1BFAC44F1133}" type="slidenum">
              <a:rPr lang="es-ES" smtClean="0"/>
              <a:t>9</a:t>
            </a:fld>
            <a:endParaRPr lang="es-ES"/>
          </a:p>
        </p:txBody>
      </p:sp>
    </p:spTree>
    <p:extLst>
      <p:ext uri="{BB962C8B-B14F-4D97-AF65-F5344CB8AC3E}">
        <p14:creationId xmlns:p14="http://schemas.microsoft.com/office/powerpoint/2010/main" val="61958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45BEF-E749-1933-0829-05F312CDB7B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89AB766-A03E-B26F-201E-4F514E0723E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694BC39-87D2-F86D-E433-0FDE4A89E330}"/>
              </a:ext>
            </a:extLst>
          </p:cNvPr>
          <p:cNvSpPr>
            <a:spLocks noGrp="1"/>
          </p:cNvSpPr>
          <p:nvPr>
            <p:ph type="body" idx="1"/>
          </p:nvPr>
        </p:nvSpPr>
        <p:spPr/>
        <p:txBody>
          <a:bodyPr/>
          <a:lstStyle/>
          <a:p>
            <a:r>
              <a:rPr lang="es-ES"/>
              <a:t>Draghi Cada vez menos información base accesible. Chat GPT no sirve</a:t>
            </a:r>
          </a:p>
        </p:txBody>
      </p:sp>
      <p:sp>
        <p:nvSpPr>
          <p:cNvPr id="4" name="Marcador de número de diapositiva 3">
            <a:extLst>
              <a:ext uri="{FF2B5EF4-FFF2-40B4-BE49-F238E27FC236}">
                <a16:creationId xmlns:a16="http://schemas.microsoft.com/office/drawing/2014/main" id="{AFA924A6-4335-3C28-D29D-2706000AD2DE}"/>
              </a:ext>
            </a:extLst>
          </p:cNvPr>
          <p:cNvSpPr>
            <a:spLocks noGrp="1"/>
          </p:cNvSpPr>
          <p:nvPr>
            <p:ph type="sldNum" sz="quarter" idx="5"/>
          </p:nvPr>
        </p:nvSpPr>
        <p:spPr/>
        <p:txBody>
          <a:bodyPr/>
          <a:lstStyle/>
          <a:p>
            <a:fld id="{BA12D673-295E-4717-AE34-1BFAC44F1133}" type="slidenum">
              <a:rPr lang="es-ES" smtClean="0"/>
              <a:t>10</a:t>
            </a:fld>
            <a:endParaRPr lang="es-ES"/>
          </a:p>
        </p:txBody>
      </p:sp>
    </p:spTree>
    <p:extLst>
      <p:ext uri="{BB962C8B-B14F-4D97-AF65-F5344CB8AC3E}">
        <p14:creationId xmlns:p14="http://schemas.microsoft.com/office/powerpoint/2010/main" val="3614322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8530193B-564F-4854-8A52-728F3FB19C85}" type="slidenum">
              <a:rPr lang="es-ES" noProof="0" smtClean="0"/>
              <a:t>11</a:t>
            </a:fld>
            <a:endParaRPr lang="es-ES" noProof="0"/>
          </a:p>
        </p:txBody>
      </p:sp>
    </p:spTree>
    <p:extLst>
      <p:ext uri="{BB962C8B-B14F-4D97-AF65-F5344CB8AC3E}">
        <p14:creationId xmlns:p14="http://schemas.microsoft.com/office/powerpoint/2010/main" val="280718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8530193B-564F-4854-8A52-728F3FB19C85}" type="slidenum">
              <a:rPr lang="es-ES" noProof="0" smtClean="0"/>
              <a:t>12</a:t>
            </a:fld>
            <a:endParaRPr lang="es-ES" noProof="0"/>
          </a:p>
        </p:txBody>
      </p:sp>
    </p:spTree>
    <p:extLst>
      <p:ext uri="{BB962C8B-B14F-4D97-AF65-F5344CB8AC3E}">
        <p14:creationId xmlns:p14="http://schemas.microsoft.com/office/powerpoint/2010/main" val="305006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0B322-34DA-3424-DBAC-F9E9AD75EC3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2C24DC-76CF-443C-6EAD-D2BDAE5D75E9}"/>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BA039067-1671-3B73-9A7E-E0AB671EF81B}"/>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0B836DB4-815F-AF47-B7D2-1B391DCB1607}"/>
              </a:ext>
            </a:extLst>
          </p:cNvPr>
          <p:cNvSpPr>
            <a:spLocks noGrp="1"/>
          </p:cNvSpPr>
          <p:nvPr>
            <p:ph type="sldNum" sz="quarter" idx="10"/>
          </p:nvPr>
        </p:nvSpPr>
        <p:spPr/>
        <p:txBody>
          <a:bodyPr/>
          <a:lstStyle/>
          <a:p>
            <a:pPr rtl="0"/>
            <a:fld id="{8530193B-564F-4854-8A52-728F3FB19C85}" type="slidenum">
              <a:rPr lang="es-ES" noProof="0" smtClean="0"/>
              <a:t>13</a:t>
            </a:fld>
            <a:endParaRPr lang="es-ES" noProof="0"/>
          </a:p>
        </p:txBody>
      </p:sp>
    </p:spTree>
    <p:extLst>
      <p:ext uri="{BB962C8B-B14F-4D97-AF65-F5344CB8AC3E}">
        <p14:creationId xmlns:p14="http://schemas.microsoft.com/office/powerpoint/2010/main" val="1839014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S"/>
          </a:p>
        </p:txBody>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8530193B-564F-4854-8A52-728F3FB19C85}" type="slidenum">
              <a:rPr lang="es-ES" noProof="0" smtClean="0"/>
              <a:t>19</a:t>
            </a:fld>
            <a:endParaRPr lang="es-ES" noProof="0"/>
          </a:p>
        </p:txBody>
      </p:sp>
    </p:spTree>
    <p:extLst>
      <p:ext uri="{BB962C8B-B14F-4D97-AF65-F5344CB8AC3E}">
        <p14:creationId xmlns:p14="http://schemas.microsoft.com/office/powerpoint/2010/main" val="4139131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 segundo. Egun on. Oteitzaren esperientzia azalduko dut, Elkar-EKIN UK proiektuaren bidez euskara lanerako prestakuntzan nola txertatzen dugun aurkezteko.</a:t>
            </a:r>
          </a:p>
          <a:p>
            <a:r>
              <a:t>Logoa: Elkar-EKIN 2025-2026 aurkezpenaren 1. diapositiba. Oteitzaren logoa erabiltzaileak emandakoa.</a:t>
            </a: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252083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45 segundo. Egun on. Oteitzak Elkar-EKIN UK proiektuan parte hartzen du. Proiektuak laneratzeko prestakuntza eta gizarteratzea uztartzen ditu, Urola Kostako erakundeen elkarlanaren bidez. Euskarak lekua dauka hiru prestakuntza-ibilbidetan: Oteitzaren zaintzan, Aialaren sukaldaritzan eta Monte Albertiaren estetikan. Ibilbide bakoitzean hogei orduko euskara modulua aurreikusten da. Gaur gure zaintza-ibilbidea azalduko dut, eta beste ikastetxeekin partekatzen dugun eredua ere aurkeztuko dut.</a:t>
            </a:r>
          </a:p>
          <a:p>
            <a:endParaRPr/>
          </a:p>
          <a:p>
            <a:r>
              <a:t>Iturriak: 1. Elkar-EKIN 2025-2026_2025_09_17.pptx, 7–8, 10–11 eta 16–17 diapositibak; Hizkelan mahai ingurua Oteitza Nazaret Goierri.docx; 2025IHHO0007-002-001 lankidetza-hitzarmena.</a:t>
            </a: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004413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 segundo. Oteitzak Zaindu Urola Kosta ibilbideko prestakuntza ematen du: SSCS0208, mendeko pertsonei gizarte-erakundeetan gizarte eta osasun-arreta ematea, bigarren mailakoa. Dokumentuak 370 prestakuntza-ordu eta 80 praktika-ordu jasotzen ditu, eta horiez gain hogei orduko euskara modulua. Aiala Sukaldaritza Eskolak HOTR0408 Sukaldaritza ziurtagiria eskaintzen du, bigarren mailakoa, 730 prestakuntza-ordu eta 80 praktika-ordurekin. Monte Albertiak IMPE0108 Estetika zerbitzu osagarriak eskaintzen du, lehen mailakoa, 240 prestakuntza-ordu eta 120 praktika-ordurekin. Azken bi ibilbide horietan ere hogei orduko euskara modulua dago. Zenbatekoak jatorrizko plangintzakoak dira.</a:t>
            </a:r>
          </a:p>
          <a:p>
            <a:endParaRPr/>
          </a:p>
          <a:p>
            <a:r>
              <a:t>Iturriak: 1. Elkar-EKIN 2025-2026_2025_09_17.pptx, 7–8, 10–11 eta 16–17 diapositibak; Hizkelan mahai ingurua Oteitza Nazaret Goierri.docx; 2025IHHO0007-002-001 lankidetza-hitzarmena.</a:t>
            </a: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150454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75 segundo. Euskaltegien ekarpena funtsezkoa da. Oteitzaren zaintza-ibilbidean Zarauzko Udal Euskaltegiak ematen du hogei orduko euskara modulua. Aialaren sukaldaritzan eta Monte Albertiaren estetikan, berriz, AEK arduratzen da euskarako prestakuntzaz, ibilbide bakoitzean hogei ordurekin. Ikastetxeek prestakuntza profesionala eta praktikak eskaintzen dituzte, eta euskaltegiek euskara ikasteko aukera txertatzen dute ibilbidean. Gure zaintza-arloan, komunikazioa oso garrantzitsua da: artatutako pertsonarekin harremana eraikitzea eta bere hizkuntzara gerturatzea zaintzaren kalitatearekin lotzen dira. Hogei orduak hasierako urratsa dira, ikasten jarraitzeko bidea irekitzeko. Euskal kulturara gerturatzeak ere balioa dauka. Iturriak ez du kultura modulu bereizi baten iraupena edo jarduera zehatzen ebaluazioa jasotzen.</a:t>
            </a:r>
          </a:p>
          <a:p>
            <a:endParaRPr/>
          </a:p>
          <a:p>
            <a:r>
              <a:t>Iturriak: 1. Elkar-EKIN 2025-2026_2025_09_17.pptx, 7–8, 10–11 eta 16–17 diapositibak; Hizkelan mahai ingurua Oteitza Nazaret Goierri.docx; 2025IHHO0007-002-001 lankidetza-hitzarmena.</a:t>
            </a: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901432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 segundo. Eredua hainbat erakunderen elkarlanean sostengatzen da. Oteitzak, Aialak eta Monte Albertiak beren espezialitateetako prestakuntza eta praktikak eskaintzen dituzte. Zarauzko Udal Euskaltegiak eta AEK-k euskara moduluak ematen dituzte. Urola Kostako Udal Elkarteak proiektua koordinatzen du. SOS Arrazakeriak akonpainamendua, beken kudeaketa eta atzerritartasun-aholkularitza eskaintzen ditu. Parte-hartzaileek prestakuntzan jarraitzeko laguntza horiek ere garrantzitsuak dira. Elkar-EKIN UK Gipuzkoako Foru Aldundiaren Elkar-EKIN Lanean programaren baitan finantzatzen da. Hitzarmenak gehienez ehuneko 85eko finantzaketa jasotzen du, eta gainerako ehuneko 15a eragileen ekarpena da, benetan gauzatutako eta justifikatutako aurrekontuaren arabera.</a:t>
            </a:r>
          </a:p>
          <a:p>
            <a:endParaRPr/>
          </a:p>
          <a:p>
            <a:r>
              <a:t>Iturriak: 1. Elkar-EKIN 2025-2026_2025_09_17.pptx, 7–8, 10–11 eta 16–17 diapositibak; Hizkelan mahai ingurua Oteitza Nazaret Goierri.docx; 2025IHHO0007-002-001 lankidetza-hitzarmena.</a:t>
            </a: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2872240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 segundo. Amaitzeko, etorkizunerako hobekuntza-ildoak proposatuko nituzke. Euskara lanbide bakoitzeko egoera zehatzekin lotzea: zaintzan, sukaldaritzan eta estetikan eguneroko laneko hiztegia eta elkarrizketak lantzea. Hogei orduko moduluaren ondoren jarraipena eskaintzea ere komeni da, euskaltegian ikasten jarraitzeko eta praktiketan euskaraz aritzeko aukerak adosteko. Programaren eragina ebaluatzea da beste erronka bat, parte-hartzea, ikastaroaren amaiera eta euskararen erabilera kontuan hartuta. Hauek etorkizunerako proposamenak dira. Ikastetxeen, euskaltegien eta eskualdeko eragileen lankidetzak euskarari leku zehatza emateko aukera eskaintzen du. Laneratzeko prestakuntzan euskara ikasten hasteko aukera ere eskain dezakegu. Eskerrik asko.</a:t>
            </a:r>
          </a:p>
          <a:p>
            <a:endParaRPr/>
          </a:p>
          <a:p>
            <a:r>
              <a:t>Iturriak: 1. Elkar-EKIN 2025-2026_2025_09_17.pptx, 7–8, 10–11 eta 16–17 diapositibak; Hizkelan mahai ingurua Oteitza Nazaret Goierri.docx; 2025IHHO0007-002-001 lankidetza-hitzarmena.</a:t>
            </a: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168654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F6F7C-8BAE-6060-3DA1-B7EBEF452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8A8D9-3269-0D49-6AA8-768E20949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12584E-817D-9DE0-894B-A300F4290347}"/>
              </a:ext>
            </a:extLst>
          </p:cNvPr>
          <p:cNvSpPr>
            <a:spLocks noGrp="1"/>
          </p:cNvSpPr>
          <p:nvPr>
            <p:ph type="body" idx="1"/>
          </p:nvPr>
        </p:nvSpPr>
        <p:spPr/>
        <p:txBody>
          <a:bodyPr/>
          <a:lstStyle/>
          <a:p>
            <a:r>
              <a:rPr lang="en-US" dirty="0"/>
              <a:t>Amaierako ideia: euskara ez da oztopo berri gisa aurkeztu behar. 40 orduetan ez da euskalduntzea lortzen; laneko egoeretarako lehen hurbilketa praktikoa da.</a:t>
            </a:r>
          </a:p>
        </p:txBody>
      </p:sp>
      <p:sp>
        <p:nvSpPr>
          <p:cNvPr id="4" name="Slide Number Placeholder 3">
            <a:extLst>
              <a:ext uri="{FF2B5EF4-FFF2-40B4-BE49-F238E27FC236}">
                <a16:creationId xmlns:a16="http://schemas.microsoft.com/office/drawing/2014/main" id="{D0289B93-F631-2505-97B1-E5F20990930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4808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Hasi adineko pertsona baten adibidearekin: bizitza osoa euskaraz egin du eta mendekotasun egoeran dago. Bere hizkuntza errespetatzea pertsonarengan oinarritutako arretaren parte da.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Iturria: Ikuspegi, 2024; ehuneko hauek jatorri atzerritarreko langile okupatuen banaketa sektoreka adierazten dute, EZ zaintzaile guztien artean migratzaileen ehunekoa. [Sources]
Ikuspegi 2024, aurreko hitzaldirako jasotako datuak; argitaratu aurretik jatorrizko txostenean egiaztatu.</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Nazareten profesionaltasun ziurtagiriak eskaintzen ditugu. Proiektu Berezian ziurtagiria eta bi modulu osagarriak derrigorrezkoak dira ibilbide osoa egiteko, baina modulu osagarriak ez dira ziurtagiriaren parte. Euskara 40 ordu, Nazareteko irakasle batek emana. Enpresekin harremanak landu kontratazio-aukerak errazteko.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Amaierako ideia: euskara ez da oztopo berri gisa aurkeztu behar. 40 orduetan ez da euskalduntzea lortzen; laneko egoeretarako lehen hurbilketa praktikoa da.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767660-D149-4A41-8051-DDB6A1298E1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A242E51-8E8D-5345-09BD-E29313731E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4C3AD5B-1014-D3D5-1F72-B44188FEBF67}"/>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B6BAA062-9482-6746-49F7-E9356DF02C6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F32C2F-4B85-3C33-2125-A5C8EDEB5CC7}"/>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268470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DDF92C-7F0F-02D5-29CA-D72CA217A6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D7EAEB-B81E-18C3-9B1E-427A9DEA709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8B4FA28-E43D-2A0B-9062-DFFEE09E340F}"/>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09C79E54-279B-91A4-5FFE-5FE0542E775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9FE46D-E10B-83D4-84F2-A3147DF61FD7}"/>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112844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A4042-82D3-9630-B9FD-C2BD2C748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1FF6AB1-8FE2-85D1-9079-785B4B1A90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A925CF7-1654-FDEB-28A9-CBD98B14CC5D}"/>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5DB0A818-0DCD-FECC-36C0-C02A7A751D8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6779DA-6523-406E-ECE5-CDC178766928}"/>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426017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5FC900-9B28-D5B7-3B88-93B424E96DC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C5B9B28-901D-1922-C6EB-473BC92AC51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CF864B0-19B0-87DB-BC1A-372A5FE6BFE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EEC433B-FB94-E071-7CC9-CB40237AB2FF}"/>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6" name="Marcador de pie de página 5">
            <a:extLst>
              <a:ext uri="{FF2B5EF4-FFF2-40B4-BE49-F238E27FC236}">
                <a16:creationId xmlns:a16="http://schemas.microsoft.com/office/drawing/2014/main" id="{FDA78D07-8002-FA24-5765-FDB63503837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D94AD92-3B44-41C4-7A07-E69FE0A607CE}"/>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2974040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9CF409-7953-388E-6BD9-3019CB0DAC0C}"/>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58951EB5-306B-4059-F647-D558AE41B4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6F19165-4820-2430-1E8A-D3B1DCB6744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37574E4-41B4-2E01-3CBA-CDAACD778B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184A1A9-4334-3784-80A3-F99C123A072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EA39B869-CD51-B9FC-CCAC-66DB5A4EDE93}"/>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8" name="Marcador de pie de página 7">
            <a:extLst>
              <a:ext uri="{FF2B5EF4-FFF2-40B4-BE49-F238E27FC236}">
                <a16:creationId xmlns:a16="http://schemas.microsoft.com/office/drawing/2014/main" id="{5850C2AA-BB50-F375-09D6-5B16E65B1E2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2B6C5D9-D451-1D08-CA98-02713DE2F718}"/>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1534541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9D3099-70B7-3C76-D23F-1D5413F4011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BE48B16-3672-95E9-ACDB-9718CDF9D9E2}"/>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4" name="Marcador de pie de página 3">
            <a:extLst>
              <a:ext uri="{FF2B5EF4-FFF2-40B4-BE49-F238E27FC236}">
                <a16:creationId xmlns:a16="http://schemas.microsoft.com/office/drawing/2014/main" id="{4D68F106-705F-53E2-5822-4BF5540BB36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B3E5A7F-46BD-2398-1625-DF385E8C4F9F}"/>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4123313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ED02BE7-9F66-9B0F-1418-9BE33215DAA4}"/>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3" name="Marcador de pie de página 2">
            <a:extLst>
              <a:ext uri="{FF2B5EF4-FFF2-40B4-BE49-F238E27FC236}">
                <a16:creationId xmlns:a16="http://schemas.microsoft.com/office/drawing/2014/main" id="{DBDFFE76-E194-C76C-FB23-015B5B315ED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751C3EF-E319-096F-AA3C-D43C6955B994}"/>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4000769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A1AAD5-69C6-54AB-6EC8-71CC8E61B0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2E8C60E-A707-40AD-34DE-E08419DD1E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B6E1325-C9F7-7BB9-0E37-2E1EB7B7BA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9D5CE3-7B43-08F5-BC72-59FC995C19B1}"/>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6" name="Marcador de pie de página 5">
            <a:extLst>
              <a:ext uri="{FF2B5EF4-FFF2-40B4-BE49-F238E27FC236}">
                <a16:creationId xmlns:a16="http://schemas.microsoft.com/office/drawing/2014/main" id="{A667CF26-9DD2-363D-DDB9-7DE49EABB87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59B21D7-4317-52EC-DE17-41F9852CA1A0}"/>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408510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00C437-37C0-8007-AFAC-4942176C01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C66519D-74F8-7624-B583-AE69063792DC}"/>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31883EC-9314-E229-1D07-B7E1D73DBB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7F44787-E867-C622-A0CC-8AA4CD55BFB8}"/>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6" name="Marcador de pie de página 5">
            <a:extLst>
              <a:ext uri="{FF2B5EF4-FFF2-40B4-BE49-F238E27FC236}">
                <a16:creationId xmlns:a16="http://schemas.microsoft.com/office/drawing/2014/main" id="{C538D630-2646-2F20-DAB5-62BC89F6733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61809A1-CD90-4D20-8E2E-5E433233476C}"/>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3993544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64030D-A2A6-3164-740D-3B1D7431DBC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78B1E4D-FBBD-AE8E-2940-04B2CBC6692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EC11AE-BDB9-D2B9-402D-5AE632DC700C}"/>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0442EC79-A479-7184-BD57-9519AD7B16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8CB5122-E056-0CD0-DCCC-493955FB44FC}"/>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2768508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53011D6-84A8-55DA-3851-2B39F7AE38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BE6C140-92EF-67BF-2263-B3A2CAB7803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AF65DC-FACD-B690-3604-E048C4CF4DE6}"/>
              </a:ext>
            </a:extLst>
          </p:cNvPr>
          <p:cNvSpPr>
            <a:spLocks noGrp="1"/>
          </p:cNvSpPr>
          <p:nvPr>
            <p:ph type="dt" sz="half" idx="10"/>
          </p:nvPr>
        </p:nvSpPr>
        <p:spPr/>
        <p:txBody>
          <a:body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A1122F76-6038-1B60-3246-59A16E04F1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9CEC672-154A-5030-1EF9-E10D1112A1A4}"/>
              </a:ext>
            </a:extLst>
          </p:cNvPr>
          <p:cNvSpPr>
            <a:spLocks noGrp="1"/>
          </p:cNvSpPr>
          <p:nvPr>
            <p:ph type="sldNum" sz="quarter" idx="12"/>
          </p:nvPr>
        </p:nvSpPr>
        <p:spPr/>
        <p:txBody>
          <a:bodyPr/>
          <a:lstStyle/>
          <a:p>
            <a:fld id="{1E36D781-0F3C-486D-82C5-39DDCD6ECF16}" type="slidenum">
              <a:rPr lang="es-ES" smtClean="0"/>
              <a:t>‹zk.›</a:t>
            </a:fld>
            <a:endParaRPr lang="es-ES"/>
          </a:p>
        </p:txBody>
      </p:sp>
    </p:spTree>
    <p:extLst>
      <p:ext uri="{BB962C8B-B14F-4D97-AF65-F5344CB8AC3E}">
        <p14:creationId xmlns:p14="http://schemas.microsoft.com/office/powerpoint/2010/main" val="3897972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Diapositiva del título">
    <p:bg>
      <p:bgPr>
        <a:solidFill>
          <a:schemeClr val="bg1">
            <a:lumMod val="95000"/>
          </a:schemeClr>
        </a:solidFill>
        <a:effectLst/>
      </p:bgPr>
    </p:bg>
    <p:spTree>
      <p:nvGrpSpPr>
        <p:cNvPr id="1" name=""/>
        <p:cNvGrpSpPr/>
        <p:nvPr/>
      </p:nvGrpSpPr>
      <p:grpSpPr>
        <a:xfrm>
          <a:off x="0" y="0"/>
          <a:ext cx="0" cy="0"/>
          <a:chOff x="0" y="0"/>
          <a:chExt cx="0" cy="0"/>
        </a:xfrm>
      </p:grpSpPr>
      <p:sp>
        <p:nvSpPr>
          <p:cNvPr id="41" name="Marcador de posición de imagen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ES" noProof="0"/>
              <a:t>Inserte o arrastre y coloque su foto aquí</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lnSpc>
                <a:spcPct val="70000"/>
              </a:lnSpc>
              <a:defRPr lang="en-ZA" sz="3800" b="1" spc="-300" dirty="0"/>
            </a:lvl1pPr>
          </a:lstStyle>
          <a:p>
            <a:pPr lvl="0" algn="r" rtl="0"/>
            <a:r>
              <a:rPr lang="es-ES" noProof="0"/>
              <a:t>Haga clic para editar el título de la presentación</a:t>
            </a:r>
          </a:p>
        </p:txBody>
      </p:sp>
      <p:sp>
        <p:nvSpPr>
          <p:cNvPr id="3" name="Subtítulo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rtl="0"/>
            <a:r>
              <a:rPr lang="es-ES" noProof="0"/>
              <a:t>Haga clic para editar el estilo de subtítulo del patrón</a:t>
            </a:r>
          </a:p>
        </p:txBody>
      </p:sp>
      <p:sp>
        <p:nvSpPr>
          <p:cNvPr id="13" name="Rectángulo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4" name="Rectángulo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5" name="Rectángulo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Tree>
    <p:extLst>
      <p:ext uri="{BB962C8B-B14F-4D97-AF65-F5344CB8AC3E}">
        <p14:creationId xmlns:p14="http://schemas.microsoft.com/office/powerpoint/2010/main" val="3571197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apositiva divisoria 1">
    <p:bg>
      <p:bgPr>
        <a:solidFill>
          <a:schemeClr val="bg1">
            <a:lumMod val="95000"/>
          </a:schemeClr>
        </a:solidFill>
        <a:effectLst/>
      </p:bgPr>
    </p:bg>
    <p:spTree>
      <p:nvGrpSpPr>
        <p:cNvPr id="1" name=""/>
        <p:cNvGrpSpPr/>
        <p:nvPr/>
      </p:nvGrpSpPr>
      <p:grpSpPr>
        <a:xfrm>
          <a:off x="0" y="0"/>
          <a:ext cx="0" cy="0"/>
          <a:chOff x="0" y="0"/>
          <a:chExt cx="0" cy="0"/>
        </a:xfrm>
      </p:grpSpPr>
      <p:sp>
        <p:nvSpPr>
          <p:cNvPr id="41" name="Marcador de posición de imagen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ES" noProof="0"/>
              <a:t>Inserte o arrastre y coloque </a:t>
            </a:r>
            <a:br>
              <a:rPr lang="es-ES" noProof="0"/>
            </a:br>
            <a:r>
              <a:rPr lang="es-ES" noProof="0"/>
              <a:t>su foto aquí</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lnSpc>
                <a:spcPct val="90000"/>
              </a:lnSpc>
              <a:defRPr lang="en-ZA" sz="3800" b="1" spc="-300" dirty="0"/>
            </a:lvl1pPr>
          </a:lstStyle>
          <a:p>
            <a:pPr lvl="0" algn="r" rtl="0"/>
            <a:r>
              <a:rPr lang="es-ES" noProof="0"/>
              <a:t>Haga clic para editar la línea divisoria de sección</a:t>
            </a:r>
          </a:p>
        </p:txBody>
      </p:sp>
      <p:sp>
        <p:nvSpPr>
          <p:cNvPr id="7" name="Subtítulo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rtlCol="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es-ES" noProof="0"/>
              <a:t>Haga clic para editar el estilo de subtítulo del patrón</a:t>
            </a:r>
          </a:p>
        </p:txBody>
      </p:sp>
      <p:sp>
        <p:nvSpPr>
          <p:cNvPr id="4" name="Marcador de pie de página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lvl1pPr>
              <a:defRPr/>
            </a:lvl1pPr>
          </a:lstStyle>
          <a:p>
            <a:r>
              <a:rPr lang="es-ES" err="1"/>
              <a:t>Garapen</a:t>
            </a:r>
            <a:r>
              <a:rPr lang="es-ES"/>
              <a:t> eta </a:t>
            </a:r>
            <a:r>
              <a:rPr lang="es-ES" err="1"/>
              <a:t>Inklusiorako</a:t>
            </a:r>
            <a:r>
              <a:rPr lang="es-ES"/>
              <a:t> </a:t>
            </a:r>
            <a:r>
              <a:rPr lang="es-ES" err="1"/>
              <a:t>Goierriko</a:t>
            </a:r>
            <a:r>
              <a:rPr lang="es-ES"/>
              <a:t> </a:t>
            </a:r>
            <a:r>
              <a:rPr lang="es-ES" err="1"/>
              <a:t>aliantza</a:t>
            </a:r>
            <a:endParaRPr lang="es-ES"/>
          </a:p>
        </p:txBody>
      </p:sp>
      <p:sp>
        <p:nvSpPr>
          <p:cNvPr id="8" name="Rectángulo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Rectángulo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4" name="Rectángulo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5" name="Rectángulo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5" name="Marcador de posición de número de diapositiva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es-ES" noProof="0" smtClean="0"/>
              <a:pPr rtl="0"/>
              <a:t>‹zk.›</a:t>
            </a:fld>
            <a:endParaRPr lang="es-ES" noProof="0"/>
          </a:p>
        </p:txBody>
      </p:sp>
      <p:pic>
        <p:nvPicPr>
          <p:cNvPr id="3" name="Imagen 2" descr="Un dibujo de un perro&#10;&#10;El contenido generado por IA puede ser incorrecto.">
            <a:extLst>
              <a:ext uri="{FF2B5EF4-FFF2-40B4-BE49-F238E27FC236}">
                <a16:creationId xmlns:a16="http://schemas.microsoft.com/office/drawing/2014/main" id="{CE5CE6D2-BFD5-1538-9C33-BC5E117DCAB9}"/>
              </a:ext>
            </a:extLst>
          </p:cNvPr>
          <p:cNvPicPr>
            <a:picLocks noChangeAspect="1"/>
          </p:cNvPicPr>
          <p:nvPr userDrawn="1"/>
        </p:nvPicPr>
        <p:blipFill>
          <a:blip r:embed="rId2"/>
          <a:stretch>
            <a:fillRect/>
          </a:stretch>
        </p:blipFill>
        <p:spPr>
          <a:xfrm>
            <a:off x="10345693" y="6281541"/>
            <a:ext cx="1281201" cy="495240"/>
          </a:xfrm>
          <a:prstGeom prst="rect">
            <a:avLst/>
          </a:prstGeom>
        </p:spPr>
      </p:pic>
    </p:spTree>
    <p:extLst>
      <p:ext uri="{BB962C8B-B14F-4D97-AF65-F5344CB8AC3E}">
        <p14:creationId xmlns:p14="http://schemas.microsoft.com/office/powerpoint/2010/main" val="4261048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ES" noProof="0"/>
              <a:t>Haga clic para editar el título de la página</a:t>
            </a:r>
          </a:p>
        </p:txBody>
      </p:sp>
      <p:sp>
        <p:nvSpPr>
          <p:cNvPr id="5" name="Subtítulo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Subtítulo</a:t>
            </a:r>
          </a:p>
        </p:txBody>
      </p:sp>
      <p:sp>
        <p:nvSpPr>
          <p:cNvPr id="3" name="Marcador de pie de página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r>
              <a:rPr lang="es-ES" err="1"/>
              <a:t>Garapen</a:t>
            </a:r>
            <a:r>
              <a:rPr lang="es-ES"/>
              <a:t> eta </a:t>
            </a:r>
            <a:r>
              <a:rPr lang="es-ES" err="1"/>
              <a:t>inklusiorako</a:t>
            </a:r>
            <a:r>
              <a:rPr lang="es-ES"/>
              <a:t> </a:t>
            </a:r>
            <a:r>
              <a:rPr lang="es-ES" err="1"/>
              <a:t>Goierriko</a:t>
            </a:r>
            <a:r>
              <a:rPr lang="es-ES"/>
              <a:t> </a:t>
            </a:r>
            <a:r>
              <a:rPr lang="es-ES" err="1"/>
              <a:t>aliantza</a:t>
            </a:r>
            <a:endParaRPr lang="es-ES"/>
          </a:p>
        </p:txBody>
      </p:sp>
      <p:sp>
        <p:nvSpPr>
          <p:cNvPr id="4" name="Marcador de posición de número de diapositiva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es-ES" noProof="0" smtClean="0"/>
              <a:pPr rtl="0"/>
              <a:t>‹zk.›</a:t>
            </a:fld>
            <a:endParaRPr lang="es-ES" noProof="0"/>
          </a:p>
        </p:txBody>
      </p:sp>
    </p:spTree>
    <p:extLst>
      <p:ext uri="{BB962C8B-B14F-4D97-AF65-F5344CB8AC3E}">
        <p14:creationId xmlns:p14="http://schemas.microsoft.com/office/powerpoint/2010/main" val="384592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ES" noProof="0"/>
              <a:t>Haga clic para editar el título de la página</a:t>
            </a:r>
          </a:p>
        </p:txBody>
      </p:sp>
      <p:sp>
        <p:nvSpPr>
          <p:cNvPr id="7" name="Subtítulo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Subtítulo</a:t>
            </a:r>
          </a:p>
        </p:txBody>
      </p:sp>
      <p:sp>
        <p:nvSpPr>
          <p:cNvPr id="3" name="Marcador de contenido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texto 4">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99887" y="1511250"/>
            <a:ext cx="5472113" cy="4680000"/>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ie de página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r>
              <a:rPr lang="es-ES" err="1"/>
              <a:t>Garapen</a:t>
            </a:r>
            <a:r>
              <a:rPr lang="es-ES"/>
              <a:t> eta </a:t>
            </a:r>
            <a:r>
              <a:rPr lang="es-ES" err="1"/>
              <a:t>inklusiorako</a:t>
            </a:r>
            <a:r>
              <a:rPr lang="es-ES"/>
              <a:t> </a:t>
            </a:r>
            <a:r>
              <a:rPr lang="es-ES" err="1"/>
              <a:t>Goierriko</a:t>
            </a:r>
            <a:r>
              <a:rPr lang="es-ES"/>
              <a:t> </a:t>
            </a:r>
            <a:r>
              <a:rPr lang="es-ES" err="1"/>
              <a:t>aliantza</a:t>
            </a:r>
            <a:endParaRPr lang="es-ES"/>
          </a:p>
        </p:txBody>
      </p:sp>
      <p:sp>
        <p:nvSpPr>
          <p:cNvPr id="5" name="Marcador de posición de número de diapositiva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es-ES" noProof="0" smtClean="0"/>
              <a:pPr rtl="0"/>
              <a:t>‹zk.›</a:t>
            </a:fld>
            <a:endParaRPr lang="es-ES" noProof="0"/>
          </a:p>
        </p:txBody>
      </p:sp>
    </p:spTree>
    <p:extLst>
      <p:ext uri="{BB962C8B-B14F-4D97-AF65-F5344CB8AC3E}">
        <p14:creationId xmlns:p14="http://schemas.microsoft.com/office/powerpoint/2010/main" val="4247098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INTERIOR">
    <p:spTree>
      <p:nvGrpSpPr>
        <p:cNvPr id="1" name=""/>
        <p:cNvGrpSpPr/>
        <p:nvPr/>
      </p:nvGrpSpPr>
      <p:grpSpPr>
        <a:xfrm>
          <a:off x="0" y="0"/>
          <a:ext cx="0" cy="0"/>
          <a:chOff x="0" y="0"/>
          <a:chExt cx="0" cy="0"/>
        </a:xfrm>
      </p:grpSpPr>
      <p:sp>
        <p:nvSpPr>
          <p:cNvPr id="6" name="Marcador de texto 29">
            <a:extLst>
              <a:ext uri="{FF2B5EF4-FFF2-40B4-BE49-F238E27FC236}">
                <a16:creationId xmlns:a16="http://schemas.microsoft.com/office/drawing/2014/main" id="{F70C0265-3D15-EA55-312D-BFD04730A00A}"/>
              </a:ext>
            </a:extLst>
          </p:cNvPr>
          <p:cNvSpPr>
            <a:spLocks noGrp="1"/>
          </p:cNvSpPr>
          <p:nvPr>
            <p:ph type="body" sz="quarter" idx="10" hasCustomPrompt="1"/>
          </p:nvPr>
        </p:nvSpPr>
        <p:spPr>
          <a:xfrm>
            <a:off x="345027" y="370061"/>
            <a:ext cx="1080000" cy="540000"/>
          </a:xfrm>
          <a:prstGeom prst="rect">
            <a:avLst/>
          </a:prstGeom>
        </p:spPr>
        <p:txBody>
          <a:bodyPr anchor="ctr"/>
          <a:lstStyle>
            <a:lvl1pPr marL="0" indent="0" algn="r">
              <a:lnSpc>
                <a:spcPct val="100000"/>
              </a:lnSpc>
              <a:spcBef>
                <a:spcPts val="0"/>
              </a:spcBef>
              <a:buNone/>
              <a:defRPr sz="2000" b="1">
                <a:solidFill>
                  <a:schemeClr val="tx1"/>
                </a:solidFill>
                <a:latin typeface="Montserrat" panose="00000500000000000000" pitchFamily="2" charset="0"/>
              </a:defRPr>
            </a:lvl1pPr>
            <a:lvl2pPr>
              <a:defRPr b="1">
                <a:solidFill>
                  <a:schemeClr val="bg1"/>
                </a:solidFill>
                <a:latin typeface="Montserrat" panose="00000500000000000000" pitchFamily="2" charset="0"/>
              </a:defRPr>
            </a:lvl2pPr>
            <a:lvl3pPr>
              <a:defRPr b="1">
                <a:solidFill>
                  <a:schemeClr val="bg1"/>
                </a:solidFill>
                <a:latin typeface="Montserrat" panose="00000500000000000000" pitchFamily="2" charset="0"/>
              </a:defRPr>
            </a:lvl3pPr>
            <a:lvl4pPr>
              <a:defRPr b="1">
                <a:solidFill>
                  <a:schemeClr val="bg1"/>
                </a:solidFill>
                <a:latin typeface="Montserrat" panose="00000500000000000000" pitchFamily="2" charset="0"/>
              </a:defRPr>
            </a:lvl4pPr>
            <a:lvl5pPr>
              <a:defRPr b="1">
                <a:solidFill>
                  <a:schemeClr val="bg1"/>
                </a:solidFill>
                <a:latin typeface="Montserrat" panose="00000500000000000000" pitchFamily="2" charset="0"/>
              </a:defRPr>
            </a:lvl5pPr>
          </a:lstStyle>
          <a:p>
            <a:pPr lvl="0"/>
            <a:r>
              <a:rPr lang="es-ES"/>
              <a:t>Número</a:t>
            </a:r>
          </a:p>
        </p:txBody>
      </p:sp>
      <p:sp>
        <p:nvSpPr>
          <p:cNvPr id="7" name="Marcador de texto 33">
            <a:extLst>
              <a:ext uri="{FF2B5EF4-FFF2-40B4-BE49-F238E27FC236}">
                <a16:creationId xmlns:a16="http://schemas.microsoft.com/office/drawing/2014/main" id="{7298B2F4-4201-850A-2E98-FE511FFDBCF8}"/>
              </a:ext>
            </a:extLst>
          </p:cNvPr>
          <p:cNvSpPr>
            <a:spLocks noGrp="1"/>
          </p:cNvSpPr>
          <p:nvPr>
            <p:ph type="body" sz="quarter" idx="11" hasCustomPrompt="1"/>
          </p:nvPr>
        </p:nvSpPr>
        <p:spPr>
          <a:xfrm>
            <a:off x="1435282" y="370061"/>
            <a:ext cx="9126038" cy="540000"/>
          </a:xfrm>
          <a:prstGeom prst="rect">
            <a:avLst/>
          </a:prstGeom>
        </p:spPr>
        <p:txBody>
          <a:bodyPr anchor="ctr"/>
          <a:lstStyle>
            <a:lvl1pPr marL="0" indent="0">
              <a:lnSpc>
                <a:spcPct val="100000"/>
              </a:lnSpc>
              <a:spcBef>
                <a:spcPts val="0"/>
              </a:spcBef>
              <a:buNone/>
              <a:defRPr lang="es-ES" sz="2000" b="1" kern="1200" dirty="0">
                <a:solidFill>
                  <a:schemeClr val="tx1"/>
                </a:solidFill>
                <a:latin typeface="Montserrat" panose="00000500000000000000" pitchFamily="2" charset="0"/>
                <a:ea typeface="+mn-ea"/>
                <a:cs typeface="+mn-cs"/>
              </a:defRPr>
            </a:lvl1pPr>
            <a:lvl2pPr marL="0" indent="0">
              <a:lnSpc>
                <a:spcPct val="100000"/>
              </a:lnSpc>
              <a:spcBef>
                <a:spcPts val="0"/>
              </a:spcBef>
              <a:buNone/>
              <a:defRPr sz="1000" i="1">
                <a:solidFill>
                  <a:srgbClr val="6AFFE0"/>
                </a:solidFill>
              </a:defRPr>
            </a:lvl2pPr>
            <a:lvl3pPr marL="0" indent="0">
              <a:lnSpc>
                <a:spcPct val="100000"/>
              </a:lnSpc>
              <a:spcBef>
                <a:spcPts val="0"/>
              </a:spcBef>
              <a:buNone/>
              <a:defRPr sz="1000" b="1">
                <a:solidFill>
                  <a:srgbClr val="22FF00"/>
                </a:solidFill>
              </a:defRPr>
            </a:lvl3pPr>
          </a:lstStyle>
          <a:p>
            <a:pPr lvl="0"/>
            <a:r>
              <a:rPr lang="es-ES"/>
              <a:t>Título</a:t>
            </a:r>
          </a:p>
        </p:txBody>
      </p:sp>
      <p:cxnSp>
        <p:nvCxnSpPr>
          <p:cNvPr id="5" name="Conector recto 4">
            <a:extLst>
              <a:ext uri="{FF2B5EF4-FFF2-40B4-BE49-F238E27FC236}">
                <a16:creationId xmlns:a16="http://schemas.microsoft.com/office/drawing/2014/main" id="{2EF78BB2-2E5F-C459-E5CF-68DCD69499F5}"/>
              </a:ext>
            </a:extLst>
          </p:cNvPr>
          <p:cNvCxnSpPr>
            <a:cxnSpLocks/>
          </p:cNvCxnSpPr>
          <p:nvPr userDrawn="1"/>
        </p:nvCxnSpPr>
        <p:spPr>
          <a:xfrm flipV="1">
            <a:off x="355282" y="374904"/>
            <a:ext cx="0" cy="540000"/>
          </a:xfrm>
          <a:prstGeom prst="line">
            <a:avLst/>
          </a:prstGeom>
          <a:ln w="57150">
            <a:solidFill>
              <a:srgbClr val="6AFFE0"/>
            </a:solidFill>
          </a:ln>
        </p:spPr>
        <p:style>
          <a:lnRef idx="1">
            <a:schemeClr val="accent1"/>
          </a:lnRef>
          <a:fillRef idx="0">
            <a:schemeClr val="accent1"/>
          </a:fillRef>
          <a:effectRef idx="0">
            <a:schemeClr val="accent1"/>
          </a:effectRef>
          <a:fontRef idx="minor">
            <a:schemeClr val="tx1"/>
          </a:fontRef>
        </p:style>
      </p:cxnSp>
      <p:sp>
        <p:nvSpPr>
          <p:cNvPr id="16" name="Marcador de texto 29">
            <a:extLst>
              <a:ext uri="{FF2B5EF4-FFF2-40B4-BE49-F238E27FC236}">
                <a16:creationId xmlns:a16="http://schemas.microsoft.com/office/drawing/2014/main" id="{9F62AA7C-13E9-A76C-8C1C-E2F73FC77335}"/>
              </a:ext>
            </a:extLst>
          </p:cNvPr>
          <p:cNvSpPr>
            <a:spLocks noGrp="1"/>
          </p:cNvSpPr>
          <p:nvPr>
            <p:ph type="body" sz="quarter" idx="13" hasCustomPrompt="1"/>
          </p:nvPr>
        </p:nvSpPr>
        <p:spPr>
          <a:xfrm>
            <a:off x="1053782" y="1572245"/>
            <a:ext cx="4752000" cy="599138"/>
          </a:xfrm>
          <a:prstGeom prst="rect">
            <a:avLst/>
          </a:prstGeom>
        </p:spPr>
        <p:txBody>
          <a:bodyPr/>
          <a:lstStyle>
            <a:lvl1pPr marL="0" indent="0">
              <a:lnSpc>
                <a:spcPct val="100000"/>
              </a:lnSpc>
              <a:spcBef>
                <a:spcPts val="0"/>
              </a:spcBef>
              <a:buNone/>
              <a:defRPr lang="es-ES" sz="2000" b="0" kern="1200" dirty="0">
                <a:solidFill>
                  <a:schemeClr val="tx1"/>
                </a:solidFill>
                <a:latin typeface="Montserrat" panose="00000500000000000000" pitchFamily="2" charset="0"/>
                <a:ea typeface="+mn-ea"/>
                <a:cs typeface="+mn-cs"/>
              </a:defRPr>
            </a:lvl1pPr>
            <a:lvl2pPr>
              <a:defRPr b="1">
                <a:solidFill>
                  <a:schemeClr val="bg1"/>
                </a:solidFill>
                <a:latin typeface="Montserrat" panose="00000500000000000000" pitchFamily="2" charset="0"/>
              </a:defRPr>
            </a:lvl2pPr>
            <a:lvl3pPr>
              <a:defRPr b="1">
                <a:solidFill>
                  <a:schemeClr val="bg1"/>
                </a:solidFill>
                <a:latin typeface="Montserrat" panose="00000500000000000000" pitchFamily="2" charset="0"/>
              </a:defRPr>
            </a:lvl3pPr>
            <a:lvl4pPr>
              <a:defRPr b="1">
                <a:solidFill>
                  <a:schemeClr val="bg1"/>
                </a:solidFill>
                <a:latin typeface="Montserrat" panose="00000500000000000000" pitchFamily="2" charset="0"/>
              </a:defRPr>
            </a:lvl4pPr>
            <a:lvl5pPr>
              <a:defRPr b="1">
                <a:solidFill>
                  <a:schemeClr val="bg1"/>
                </a:solidFill>
                <a:latin typeface="Montserrat" panose="00000500000000000000" pitchFamily="2" charset="0"/>
              </a:defRPr>
            </a:lvl5pPr>
          </a:lstStyle>
          <a:p>
            <a:pPr marL="0" lvl="0" indent="0" algn="l" defTabSz="914400" rtl="0" eaLnBrk="1" latinLnBrk="0" hangingPunct="1">
              <a:lnSpc>
                <a:spcPct val="100000"/>
              </a:lnSpc>
              <a:spcBef>
                <a:spcPts val="0"/>
              </a:spcBef>
              <a:buFont typeface="Arial" panose="020B0604020202020204" pitchFamily="34" charset="0"/>
              <a:buNone/>
            </a:pPr>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a:t>
            </a:r>
            <a:endParaRPr lang="es-ES"/>
          </a:p>
        </p:txBody>
      </p:sp>
      <p:sp>
        <p:nvSpPr>
          <p:cNvPr id="17" name="Marcador de texto 33">
            <a:extLst>
              <a:ext uri="{FF2B5EF4-FFF2-40B4-BE49-F238E27FC236}">
                <a16:creationId xmlns:a16="http://schemas.microsoft.com/office/drawing/2014/main" id="{16B61499-F097-B1D8-F66D-00B65187F2CD}"/>
              </a:ext>
            </a:extLst>
          </p:cNvPr>
          <p:cNvSpPr>
            <a:spLocks noGrp="1"/>
          </p:cNvSpPr>
          <p:nvPr>
            <p:ph type="body" sz="quarter" idx="14" hasCustomPrompt="1"/>
          </p:nvPr>
        </p:nvSpPr>
        <p:spPr>
          <a:xfrm>
            <a:off x="1053782" y="2290889"/>
            <a:ext cx="4752000" cy="4045903"/>
          </a:xfrm>
          <a:prstGeom prst="rect">
            <a:avLst/>
          </a:prstGeom>
        </p:spPr>
        <p:txBody>
          <a:bodyPr/>
          <a:lstStyle>
            <a:lvl1pPr marL="0" indent="0">
              <a:lnSpc>
                <a:spcPct val="100000"/>
              </a:lnSpc>
              <a:spcBef>
                <a:spcPts val="0"/>
              </a:spcBef>
              <a:buNone/>
              <a:defRPr sz="1200">
                <a:solidFill>
                  <a:schemeClr val="tx1"/>
                </a:solidFill>
                <a:latin typeface="Montserrat" panose="00000500000000000000" pitchFamily="2" charset="0"/>
              </a:defRPr>
            </a:lvl1pPr>
            <a:lvl2pPr marL="0" indent="0">
              <a:lnSpc>
                <a:spcPct val="100000"/>
              </a:lnSpc>
              <a:spcBef>
                <a:spcPts val="0"/>
              </a:spcBef>
              <a:buNone/>
              <a:defRPr sz="1200" i="1">
                <a:solidFill>
                  <a:srgbClr val="6AFFE0"/>
                </a:solidFill>
              </a:defRPr>
            </a:lvl2pPr>
            <a:lvl3pPr marL="0" indent="0">
              <a:lnSpc>
                <a:spcPct val="100000"/>
              </a:lnSpc>
              <a:spcBef>
                <a:spcPts val="0"/>
              </a:spcBef>
              <a:buNone/>
              <a:defRPr sz="1200" b="1">
                <a:solidFill>
                  <a:srgbClr val="22FF00"/>
                </a:solidFill>
              </a:defRPr>
            </a:lvl3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consectetuer</a:t>
            </a:r>
            <a:r>
              <a:rPr lang="es-ES"/>
              <a:t> </a:t>
            </a:r>
            <a:r>
              <a:rPr lang="es-ES" err="1"/>
              <a:t>adipiscing</a:t>
            </a:r>
            <a:r>
              <a:rPr lang="es-ES"/>
              <a:t> </a:t>
            </a:r>
            <a:r>
              <a:rPr lang="es-ES" err="1"/>
              <a:t>elit</a:t>
            </a:r>
            <a:r>
              <a:rPr lang="es-ES"/>
              <a:t>, sed </a:t>
            </a:r>
            <a:r>
              <a:rPr lang="es-ES" err="1"/>
              <a:t>diam</a:t>
            </a:r>
            <a:r>
              <a:rPr lang="es-ES"/>
              <a:t> </a:t>
            </a:r>
            <a:r>
              <a:rPr lang="es-ES" err="1"/>
              <a:t>nonummy</a:t>
            </a:r>
            <a:r>
              <a:rPr lang="es-ES"/>
              <a:t> </a:t>
            </a:r>
            <a:r>
              <a:rPr lang="es-ES" err="1"/>
              <a:t>nibh</a:t>
            </a:r>
            <a:r>
              <a:rPr lang="es-ES"/>
              <a:t> </a:t>
            </a:r>
            <a:r>
              <a:rPr lang="es-ES" err="1"/>
              <a:t>euismod</a:t>
            </a:r>
            <a:r>
              <a:rPr lang="es-ES"/>
              <a:t> </a:t>
            </a:r>
            <a:r>
              <a:rPr lang="es-ES" err="1"/>
              <a:t>tincidunt</a:t>
            </a:r>
            <a:r>
              <a:rPr lang="es-ES"/>
              <a:t> ut </a:t>
            </a:r>
            <a:r>
              <a:rPr lang="es-ES" err="1"/>
              <a:t>laoreet</a:t>
            </a:r>
            <a:r>
              <a:rPr lang="es-ES"/>
              <a:t> </a:t>
            </a:r>
            <a:r>
              <a:rPr lang="es-ES" err="1"/>
              <a:t>dolore</a:t>
            </a:r>
            <a:r>
              <a:rPr lang="es-ES"/>
              <a:t> magna </a:t>
            </a:r>
            <a:r>
              <a:rPr lang="es-ES" err="1"/>
              <a:t>aliquam</a:t>
            </a:r>
            <a:r>
              <a:rPr lang="es-ES"/>
              <a:t> </a:t>
            </a:r>
            <a:r>
              <a:rPr lang="es-ES" err="1"/>
              <a:t>erat</a:t>
            </a:r>
            <a:r>
              <a:rPr lang="es-ES"/>
              <a:t> </a:t>
            </a:r>
            <a:r>
              <a:rPr lang="es-ES" err="1"/>
              <a:t>volutpat</a:t>
            </a:r>
            <a:r>
              <a:rPr lang="es-ES"/>
              <a:t>. Ut </a:t>
            </a:r>
            <a:r>
              <a:rPr lang="es-ES" err="1"/>
              <a:t>wisi</a:t>
            </a:r>
            <a:r>
              <a:rPr lang="es-ES"/>
              <a:t> </a:t>
            </a:r>
            <a:r>
              <a:rPr lang="es-ES" err="1"/>
              <a:t>enim</a:t>
            </a:r>
            <a:r>
              <a:rPr lang="es-ES"/>
              <a:t> ad </a:t>
            </a:r>
            <a:r>
              <a:rPr lang="es-ES" err="1"/>
              <a:t>minim</a:t>
            </a:r>
            <a:r>
              <a:rPr lang="es-ES"/>
              <a:t> </a:t>
            </a:r>
            <a:r>
              <a:rPr lang="es-ES" err="1"/>
              <a:t>veniam</a:t>
            </a:r>
            <a:r>
              <a:rPr lang="es-ES"/>
              <a:t>, quis </a:t>
            </a:r>
            <a:r>
              <a:rPr lang="es-ES" err="1"/>
              <a:t>nostrud</a:t>
            </a:r>
            <a:r>
              <a:rPr lang="es-ES"/>
              <a:t> </a:t>
            </a:r>
            <a:r>
              <a:rPr lang="es-ES" err="1"/>
              <a:t>exerci</a:t>
            </a:r>
            <a:r>
              <a:rPr lang="es-ES"/>
              <a:t> </a:t>
            </a:r>
            <a:r>
              <a:rPr lang="es-ES" err="1"/>
              <a:t>tation</a:t>
            </a:r>
            <a:r>
              <a:rPr lang="es-ES"/>
              <a:t> </a:t>
            </a:r>
            <a:r>
              <a:rPr lang="es-ES" err="1"/>
              <a:t>ullamcorper</a:t>
            </a:r>
            <a:r>
              <a:rPr lang="es-ES"/>
              <a:t> </a:t>
            </a:r>
            <a:r>
              <a:rPr lang="es-ES" err="1"/>
              <a:t>suscipit</a:t>
            </a:r>
            <a:r>
              <a:rPr lang="es-ES"/>
              <a:t> </a:t>
            </a:r>
            <a:r>
              <a:rPr lang="es-ES" err="1"/>
              <a:t>lobortis</a:t>
            </a:r>
            <a:r>
              <a:rPr lang="es-ES"/>
              <a:t> </a:t>
            </a:r>
            <a:r>
              <a:rPr lang="es-ES" err="1"/>
              <a:t>nisl</a:t>
            </a:r>
            <a:r>
              <a:rPr lang="es-ES"/>
              <a:t> ut </a:t>
            </a:r>
            <a:r>
              <a:rPr lang="es-ES" err="1"/>
              <a:t>aliquip</a:t>
            </a:r>
            <a:r>
              <a:rPr lang="es-ES"/>
              <a:t> ex </a:t>
            </a:r>
            <a:r>
              <a:rPr lang="es-ES" err="1"/>
              <a:t>ea</a:t>
            </a:r>
            <a:r>
              <a:rPr lang="es-ES"/>
              <a:t> commodo </a:t>
            </a:r>
            <a:r>
              <a:rPr lang="es-ES" err="1"/>
              <a:t>consequat</a:t>
            </a:r>
            <a:r>
              <a:rPr lang="es-ES"/>
              <a:t>. </a:t>
            </a:r>
            <a:r>
              <a:rPr lang="es-ES" err="1"/>
              <a:t>Duis</a:t>
            </a:r>
            <a:r>
              <a:rPr lang="es-ES"/>
              <a:t> </a:t>
            </a:r>
            <a:r>
              <a:rPr lang="es-ES" err="1"/>
              <a:t>autem</a:t>
            </a:r>
            <a:r>
              <a:rPr lang="es-ES"/>
              <a:t> </a:t>
            </a:r>
            <a:r>
              <a:rPr lang="es-ES" err="1"/>
              <a:t>vel</a:t>
            </a:r>
            <a:r>
              <a:rPr lang="es-ES"/>
              <a:t> </a:t>
            </a:r>
            <a:r>
              <a:rPr lang="es-ES" err="1"/>
              <a:t>eum</a:t>
            </a:r>
            <a:r>
              <a:rPr lang="es-ES"/>
              <a:t> </a:t>
            </a:r>
            <a:r>
              <a:rPr lang="es-ES" err="1"/>
              <a:t>iriure</a:t>
            </a:r>
            <a:r>
              <a:rPr lang="es-ES"/>
              <a:t> dolor in </a:t>
            </a:r>
            <a:r>
              <a:rPr lang="es-ES" err="1"/>
              <a:t>hendrerit</a:t>
            </a:r>
            <a:r>
              <a:rPr lang="es-ES"/>
              <a:t> in </a:t>
            </a:r>
            <a:r>
              <a:rPr lang="es-ES" err="1"/>
              <a:t>vulputate</a:t>
            </a:r>
            <a:r>
              <a:rPr lang="es-ES"/>
              <a:t> </a:t>
            </a:r>
            <a:r>
              <a:rPr lang="es-ES" err="1"/>
              <a:t>velit</a:t>
            </a:r>
            <a:r>
              <a:rPr lang="es-ES"/>
              <a:t> </a:t>
            </a:r>
            <a:r>
              <a:rPr lang="es-ES" err="1"/>
              <a:t>esse</a:t>
            </a:r>
            <a:r>
              <a:rPr lang="es-ES"/>
              <a:t> </a:t>
            </a:r>
            <a:r>
              <a:rPr lang="es-ES" err="1"/>
              <a:t>molestie</a:t>
            </a:r>
            <a:r>
              <a:rPr lang="es-ES"/>
              <a:t> </a:t>
            </a:r>
            <a:r>
              <a:rPr lang="es-ES" err="1"/>
              <a:t>consequat</a:t>
            </a:r>
            <a:r>
              <a:rPr lang="es-ES"/>
              <a:t>, </a:t>
            </a:r>
            <a:r>
              <a:rPr lang="es-ES" err="1"/>
              <a:t>vel</a:t>
            </a:r>
            <a:r>
              <a:rPr lang="es-ES"/>
              <a:t> </a:t>
            </a:r>
            <a:r>
              <a:rPr lang="es-ES" err="1"/>
              <a:t>illum</a:t>
            </a:r>
            <a:r>
              <a:rPr lang="es-ES"/>
              <a:t> </a:t>
            </a:r>
            <a:r>
              <a:rPr lang="es-ES" err="1"/>
              <a:t>dolore</a:t>
            </a:r>
            <a:r>
              <a:rPr lang="es-ES"/>
              <a:t> </a:t>
            </a:r>
            <a:r>
              <a:rPr lang="es-ES" err="1"/>
              <a:t>eu</a:t>
            </a:r>
            <a:r>
              <a:rPr lang="es-ES"/>
              <a:t> </a:t>
            </a:r>
            <a:r>
              <a:rPr lang="es-ES" err="1"/>
              <a:t>feugiat</a:t>
            </a:r>
            <a:r>
              <a:rPr lang="es-ES"/>
              <a:t> </a:t>
            </a:r>
            <a:r>
              <a:rPr lang="es-ES" err="1"/>
              <a:t>nulla</a:t>
            </a:r>
            <a:r>
              <a:rPr lang="es-ES"/>
              <a:t> </a:t>
            </a:r>
            <a:r>
              <a:rPr lang="es-ES" err="1"/>
              <a:t>facilisis</a:t>
            </a:r>
            <a:r>
              <a:rPr lang="es-ES"/>
              <a:t> at vero eros et </a:t>
            </a:r>
            <a:r>
              <a:rPr lang="es-ES" err="1"/>
              <a:t>accumsan</a:t>
            </a:r>
            <a:r>
              <a:rPr lang="es-ES"/>
              <a:t> et </a:t>
            </a:r>
            <a:r>
              <a:rPr lang="es-ES" err="1"/>
              <a:t>iusto</a:t>
            </a:r>
            <a:r>
              <a:rPr lang="es-ES"/>
              <a:t> odio </a:t>
            </a:r>
            <a:r>
              <a:rPr lang="es-ES" err="1"/>
              <a:t>dignissim</a:t>
            </a:r>
            <a:r>
              <a:rPr lang="es-ES"/>
              <a:t> qui </a:t>
            </a:r>
            <a:r>
              <a:rPr lang="es-ES" err="1"/>
              <a:t>blandit</a:t>
            </a:r>
            <a:r>
              <a:rPr lang="es-ES"/>
              <a:t> </a:t>
            </a:r>
            <a:r>
              <a:rPr lang="es-ES" err="1"/>
              <a:t>praesent</a:t>
            </a:r>
            <a:r>
              <a:rPr lang="es-ES"/>
              <a:t> </a:t>
            </a:r>
            <a:r>
              <a:rPr lang="es-ES" err="1"/>
              <a:t>luptatum</a:t>
            </a:r>
            <a:r>
              <a:rPr lang="es-ES"/>
              <a:t> </a:t>
            </a:r>
            <a:r>
              <a:rPr lang="es-ES" err="1"/>
              <a:t>zzril</a:t>
            </a:r>
            <a:r>
              <a:rPr lang="es-ES"/>
              <a:t> </a:t>
            </a:r>
            <a:r>
              <a:rPr lang="es-ES" err="1"/>
              <a:t>delenit</a:t>
            </a:r>
            <a:r>
              <a:rPr lang="es-ES"/>
              <a:t> </a:t>
            </a:r>
            <a:r>
              <a:rPr lang="es-ES" err="1"/>
              <a:t>augue</a:t>
            </a:r>
            <a:r>
              <a:rPr lang="es-ES"/>
              <a:t> </a:t>
            </a:r>
            <a:r>
              <a:rPr lang="es-ES" err="1"/>
              <a:t>duis</a:t>
            </a:r>
            <a:r>
              <a:rPr lang="es-ES"/>
              <a:t> </a:t>
            </a:r>
            <a:r>
              <a:rPr lang="es-ES" err="1"/>
              <a:t>dolore</a:t>
            </a:r>
            <a:r>
              <a:rPr lang="es-ES"/>
              <a:t> te </a:t>
            </a:r>
            <a:r>
              <a:rPr lang="es-ES" err="1"/>
              <a:t>feugait</a:t>
            </a:r>
            <a:r>
              <a:rPr lang="es-ES"/>
              <a:t> </a:t>
            </a:r>
            <a:r>
              <a:rPr lang="es-ES" err="1"/>
              <a:t>nulla</a:t>
            </a:r>
            <a:r>
              <a:rPr lang="es-ES"/>
              <a:t> </a:t>
            </a:r>
            <a:r>
              <a:rPr lang="es-ES" err="1"/>
              <a:t>facilisi</a:t>
            </a:r>
            <a:r>
              <a:rPr lang="es-ES"/>
              <a:t>.</a:t>
            </a:r>
          </a:p>
          <a:p>
            <a:pPr lvl="0"/>
            <a:endParaRPr lang="es-ES"/>
          </a:p>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a:t>
            </a:r>
            <a:r>
              <a:rPr lang="es-ES"/>
              <a:t> </a:t>
            </a:r>
            <a:r>
              <a:rPr lang="es-ES" err="1"/>
              <a:t>ectetuer</a:t>
            </a:r>
            <a:r>
              <a:rPr lang="es-ES"/>
              <a:t> </a:t>
            </a:r>
            <a:r>
              <a:rPr lang="es-ES" err="1"/>
              <a:t>adipiscing</a:t>
            </a:r>
            <a:r>
              <a:rPr lang="es-ES"/>
              <a:t> </a:t>
            </a:r>
            <a:r>
              <a:rPr lang="es-ES" err="1"/>
              <a:t>elit</a:t>
            </a:r>
            <a:r>
              <a:rPr lang="es-ES"/>
              <a:t>, sed </a:t>
            </a:r>
            <a:r>
              <a:rPr lang="es-ES" err="1"/>
              <a:t>diam</a:t>
            </a:r>
            <a:r>
              <a:rPr lang="es-ES"/>
              <a:t> </a:t>
            </a:r>
            <a:r>
              <a:rPr lang="es-ES" err="1"/>
              <a:t>nonummy</a:t>
            </a:r>
            <a:r>
              <a:rPr lang="es-ES"/>
              <a:t> </a:t>
            </a:r>
            <a:r>
              <a:rPr lang="es-ES" err="1"/>
              <a:t>nibh</a:t>
            </a:r>
            <a:r>
              <a:rPr lang="es-ES"/>
              <a:t> </a:t>
            </a:r>
            <a:r>
              <a:rPr lang="es-ES" err="1"/>
              <a:t>euismod</a:t>
            </a:r>
            <a:r>
              <a:rPr lang="es-ES"/>
              <a:t> </a:t>
            </a:r>
            <a:r>
              <a:rPr lang="es-ES" err="1"/>
              <a:t>tincidunt</a:t>
            </a:r>
            <a:r>
              <a:rPr lang="es-ES"/>
              <a:t> ut </a:t>
            </a:r>
            <a:r>
              <a:rPr lang="es-ES" err="1"/>
              <a:t>laoreet</a:t>
            </a:r>
            <a:r>
              <a:rPr lang="es-ES"/>
              <a:t> </a:t>
            </a:r>
            <a:r>
              <a:rPr lang="es-ES" err="1"/>
              <a:t>dolore</a:t>
            </a:r>
            <a:r>
              <a:rPr lang="es-ES"/>
              <a:t> magna </a:t>
            </a:r>
            <a:r>
              <a:rPr lang="es-ES" err="1"/>
              <a:t>aliquam</a:t>
            </a:r>
            <a:r>
              <a:rPr lang="es-ES"/>
              <a:t> </a:t>
            </a:r>
            <a:r>
              <a:rPr lang="es-ES" err="1"/>
              <a:t>erat</a:t>
            </a:r>
            <a:r>
              <a:rPr lang="es-ES"/>
              <a:t> </a:t>
            </a:r>
            <a:r>
              <a:rPr lang="es-ES" err="1"/>
              <a:t>volutpat</a:t>
            </a:r>
            <a:r>
              <a:rPr lang="es-ES"/>
              <a:t>. Ut </a:t>
            </a:r>
            <a:r>
              <a:rPr lang="es-ES" err="1"/>
              <a:t>wisi</a:t>
            </a:r>
            <a:r>
              <a:rPr lang="es-ES"/>
              <a:t> </a:t>
            </a:r>
            <a:r>
              <a:rPr lang="es-ES" err="1"/>
              <a:t>enim</a:t>
            </a:r>
            <a:r>
              <a:rPr lang="es-ES"/>
              <a:t> ad </a:t>
            </a:r>
            <a:r>
              <a:rPr lang="es-ES" err="1"/>
              <a:t>minim</a:t>
            </a:r>
            <a:r>
              <a:rPr lang="es-ES"/>
              <a:t> </a:t>
            </a:r>
            <a:r>
              <a:rPr lang="es-ES" err="1"/>
              <a:t>veniam</a:t>
            </a:r>
            <a:r>
              <a:rPr lang="es-ES"/>
              <a:t>, quis </a:t>
            </a:r>
            <a:r>
              <a:rPr lang="es-ES" err="1"/>
              <a:t>nostrud</a:t>
            </a:r>
            <a:r>
              <a:rPr lang="es-ES"/>
              <a:t> </a:t>
            </a:r>
            <a:r>
              <a:rPr lang="es-ES" err="1"/>
              <a:t>exerci</a:t>
            </a:r>
            <a:r>
              <a:rPr lang="es-ES"/>
              <a:t> </a:t>
            </a:r>
            <a:r>
              <a:rPr lang="es-ES" err="1"/>
              <a:t>tation</a:t>
            </a:r>
            <a:r>
              <a:rPr lang="es-ES"/>
              <a:t> </a:t>
            </a:r>
            <a:r>
              <a:rPr lang="es-ES" err="1"/>
              <a:t>ullamcorper</a:t>
            </a:r>
            <a:r>
              <a:rPr lang="es-ES"/>
              <a:t> </a:t>
            </a:r>
            <a:r>
              <a:rPr lang="es-ES" err="1"/>
              <a:t>suscipit</a:t>
            </a:r>
            <a:r>
              <a:rPr lang="es-ES"/>
              <a:t> </a:t>
            </a:r>
            <a:r>
              <a:rPr lang="es-ES" err="1"/>
              <a:t>lobortis</a:t>
            </a:r>
            <a:r>
              <a:rPr lang="es-ES"/>
              <a:t> </a:t>
            </a:r>
            <a:r>
              <a:rPr lang="es-ES" err="1"/>
              <a:t>nisl</a:t>
            </a:r>
            <a:r>
              <a:rPr lang="es-ES"/>
              <a:t> ut </a:t>
            </a:r>
            <a:r>
              <a:rPr lang="es-ES" err="1"/>
              <a:t>aliquip</a:t>
            </a:r>
            <a:r>
              <a:rPr lang="es-ES"/>
              <a:t> ex </a:t>
            </a:r>
            <a:r>
              <a:rPr lang="es-ES" err="1"/>
              <a:t>ea</a:t>
            </a:r>
            <a:r>
              <a:rPr lang="es-ES"/>
              <a:t> commodo </a:t>
            </a:r>
            <a:r>
              <a:rPr lang="es-ES" err="1"/>
              <a:t>consequat</a:t>
            </a:r>
            <a:r>
              <a:rPr lang="es-ES"/>
              <a:t>.</a:t>
            </a:r>
          </a:p>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consectetuer</a:t>
            </a:r>
            <a:r>
              <a:rPr lang="es-ES"/>
              <a:t> </a:t>
            </a:r>
            <a:r>
              <a:rPr lang="es-ES" err="1"/>
              <a:t>adipiscing</a:t>
            </a:r>
            <a:r>
              <a:rPr lang="es-ES"/>
              <a:t> </a:t>
            </a:r>
            <a:r>
              <a:rPr lang="es-ES" err="1"/>
              <a:t>elit</a:t>
            </a:r>
            <a:r>
              <a:rPr lang="es-ES"/>
              <a:t>, sed </a:t>
            </a:r>
            <a:r>
              <a:rPr lang="es-ES" err="1"/>
              <a:t>diam</a:t>
            </a:r>
            <a:r>
              <a:rPr lang="es-ES"/>
              <a:t> </a:t>
            </a:r>
            <a:r>
              <a:rPr lang="es-ES" err="1"/>
              <a:t>nonummy</a:t>
            </a:r>
            <a:r>
              <a:rPr lang="es-ES"/>
              <a:t> </a:t>
            </a:r>
            <a:r>
              <a:rPr lang="es-ES" err="1"/>
              <a:t>nibh</a:t>
            </a:r>
            <a:r>
              <a:rPr lang="es-ES"/>
              <a:t> </a:t>
            </a:r>
            <a:r>
              <a:rPr lang="es-ES" err="1"/>
              <a:t>euismod</a:t>
            </a:r>
            <a:r>
              <a:rPr lang="es-ES"/>
              <a:t> </a:t>
            </a:r>
            <a:r>
              <a:rPr lang="es-ES" err="1"/>
              <a:t>tincidunt</a:t>
            </a:r>
            <a:r>
              <a:rPr lang="es-ES"/>
              <a:t> ut </a:t>
            </a:r>
            <a:r>
              <a:rPr lang="es-ES" err="1"/>
              <a:t>laoreet</a:t>
            </a:r>
            <a:r>
              <a:rPr lang="es-ES"/>
              <a:t> </a:t>
            </a:r>
            <a:r>
              <a:rPr lang="es-ES" err="1"/>
              <a:t>dolore</a:t>
            </a:r>
            <a:r>
              <a:rPr lang="es-ES"/>
              <a:t> magna </a:t>
            </a:r>
            <a:r>
              <a:rPr lang="es-ES" err="1"/>
              <a:t>aliquam</a:t>
            </a:r>
            <a:r>
              <a:rPr lang="es-ES"/>
              <a:t> </a:t>
            </a:r>
            <a:r>
              <a:rPr lang="es-ES" err="1"/>
              <a:t>erat</a:t>
            </a:r>
            <a:r>
              <a:rPr lang="es-ES"/>
              <a:t> </a:t>
            </a:r>
            <a:r>
              <a:rPr lang="es-ES" err="1"/>
              <a:t>volutpat</a:t>
            </a:r>
            <a:r>
              <a:rPr lang="es-ES"/>
              <a:t>. </a:t>
            </a:r>
          </a:p>
        </p:txBody>
      </p:sp>
      <p:pic>
        <p:nvPicPr>
          <p:cNvPr id="13" name="Imagen 12" descr="Icono&#10;&#10;Descripción generada automáticamente con confianza baja">
            <a:extLst>
              <a:ext uri="{FF2B5EF4-FFF2-40B4-BE49-F238E27FC236}">
                <a16:creationId xmlns:a16="http://schemas.microsoft.com/office/drawing/2014/main" id="{2AB3B23D-3287-8CAE-E898-C7777D1A4B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5991" y="370061"/>
            <a:ext cx="673667" cy="673667"/>
          </a:xfrm>
          <a:prstGeom prst="rect">
            <a:avLst/>
          </a:prstGeom>
        </p:spPr>
      </p:pic>
      <p:sp>
        <p:nvSpPr>
          <p:cNvPr id="15" name="Marcador de gráfico 36">
            <a:extLst>
              <a:ext uri="{FF2B5EF4-FFF2-40B4-BE49-F238E27FC236}">
                <a16:creationId xmlns:a16="http://schemas.microsoft.com/office/drawing/2014/main" id="{BE071F1B-BAEB-F99B-29A8-CDD65D4E4C52}"/>
              </a:ext>
            </a:extLst>
          </p:cNvPr>
          <p:cNvSpPr>
            <a:spLocks noGrp="1"/>
          </p:cNvSpPr>
          <p:nvPr>
            <p:ph type="chart" sz="quarter" idx="15" hasCustomPrompt="1"/>
          </p:nvPr>
        </p:nvSpPr>
        <p:spPr>
          <a:xfrm>
            <a:off x="6386220" y="1562276"/>
            <a:ext cx="4464000" cy="2664000"/>
          </a:xfrm>
          <a:prstGeom prst="rect">
            <a:avLst/>
          </a:prstGeom>
        </p:spPr>
        <p:txBody>
          <a:bodyPr/>
          <a:lstStyle>
            <a:lvl1pPr marL="0" indent="0">
              <a:buNone/>
              <a:defRPr sz="1050"/>
            </a:lvl1pPr>
          </a:lstStyle>
          <a:p>
            <a:r>
              <a:rPr lang="es-ES"/>
              <a:t>GRÁFICO</a:t>
            </a:r>
          </a:p>
        </p:txBody>
      </p:sp>
      <p:sp>
        <p:nvSpPr>
          <p:cNvPr id="18" name="Marcador de gráfico 36">
            <a:extLst>
              <a:ext uri="{FF2B5EF4-FFF2-40B4-BE49-F238E27FC236}">
                <a16:creationId xmlns:a16="http://schemas.microsoft.com/office/drawing/2014/main" id="{AA6523E9-7B73-9633-E7EC-7C2A71B23BAD}"/>
              </a:ext>
            </a:extLst>
          </p:cNvPr>
          <p:cNvSpPr>
            <a:spLocks noGrp="1"/>
          </p:cNvSpPr>
          <p:nvPr>
            <p:ph type="chart" sz="quarter" idx="16" hasCustomPrompt="1"/>
          </p:nvPr>
        </p:nvSpPr>
        <p:spPr>
          <a:xfrm>
            <a:off x="6386220" y="4481004"/>
            <a:ext cx="2232000" cy="1440000"/>
          </a:xfrm>
          <a:prstGeom prst="rect">
            <a:avLst/>
          </a:prstGeom>
        </p:spPr>
        <p:txBody>
          <a:bodyPr/>
          <a:lstStyle>
            <a:lvl1pPr marL="0" indent="0">
              <a:buNone/>
              <a:defRPr sz="1050"/>
            </a:lvl1pPr>
          </a:lstStyle>
          <a:p>
            <a:r>
              <a:rPr lang="es-ES"/>
              <a:t>GRÁFICO</a:t>
            </a:r>
          </a:p>
        </p:txBody>
      </p:sp>
      <p:sp>
        <p:nvSpPr>
          <p:cNvPr id="19" name="Marcador de gráfico 36">
            <a:extLst>
              <a:ext uri="{FF2B5EF4-FFF2-40B4-BE49-F238E27FC236}">
                <a16:creationId xmlns:a16="http://schemas.microsoft.com/office/drawing/2014/main" id="{FF58F9BD-69E8-3921-98E7-59EDB4493FC4}"/>
              </a:ext>
            </a:extLst>
          </p:cNvPr>
          <p:cNvSpPr>
            <a:spLocks noGrp="1"/>
          </p:cNvSpPr>
          <p:nvPr>
            <p:ph type="chart" sz="quarter" idx="17" hasCustomPrompt="1"/>
          </p:nvPr>
        </p:nvSpPr>
        <p:spPr>
          <a:xfrm>
            <a:off x="8963741" y="4481004"/>
            <a:ext cx="1872000" cy="1440000"/>
          </a:xfrm>
          <a:prstGeom prst="rect">
            <a:avLst/>
          </a:prstGeom>
        </p:spPr>
        <p:txBody>
          <a:bodyPr/>
          <a:lstStyle>
            <a:lvl1pPr marL="0" indent="0">
              <a:buNone/>
              <a:defRPr sz="1050"/>
            </a:lvl1pPr>
          </a:lstStyle>
          <a:p>
            <a:r>
              <a:rPr lang="es-ES"/>
              <a:t>GRÁFICO</a:t>
            </a:r>
          </a:p>
        </p:txBody>
      </p:sp>
      <p:sp>
        <p:nvSpPr>
          <p:cNvPr id="2" name="CuadroTexto 1">
            <a:extLst>
              <a:ext uri="{FF2B5EF4-FFF2-40B4-BE49-F238E27FC236}">
                <a16:creationId xmlns:a16="http://schemas.microsoft.com/office/drawing/2014/main" id="{F82E1D82-8036-63E4-B975-6C75886B360B}"/>
              </a:ext>
            </a:extLst>
          </p:cNvPr>
          <p:cNvSpPr txBox="1"/>
          <p:nvPr userDrawn="1"/>
        </p:nvSpPr>
        <p:spPr>
          <a:xfrm>
            <a:off x="0" y="6516218"/>
            <a:ext cx="849330" cy="276999"/>
          </a:xfrm>
          <a:prstGeom prst="rect">
            <a:avLst/>
          </a:prstGeom>
          <a:noFill/>
        </p:spPr>
        <p:txBody>
          <a:bodyPr wrap="square" rtlCol="0">
            <a:spAutoFit/>
          </a:bodyPr>
          <a:lstStyle/>
          <a:p>
            <a:pPr algn="ctr"/>
            <a:fld id="{B7F1C0E8-D485-4453-8FA9-A73069B3F127}" type="slidenum">
              <a:rPr lang="es-ES" sz="1200" spc="300" smtClean="0">
                <a:solidFill>
                  <a:srgbClr val="22FF00"/>
                </a:solidFill>
                <a:latin typeface="Montserrat" pitchFamily="2" charset="0"/>
              </a:rPr>
              <a:pPr algn="ctr"/>
              <a:t>‹zk.›</a:t>
            </a:fld>
            <a:endParaRPr lang="es-ES" sz="1200" spc="300">
              <a:solidFill>
                <a:srgbClr val="22FF00"/>
              </a:solidFill>
              <a:latin typeface="Montserrat" pitchFamily="2" charset="0"/>
            </a:endParaRPr>
          </a:p>
        </p:txBody>
      </p:sp>
    </p:spTree>
    <p:extLst>
      <p:ext uri="{BB962C8B-B14F-4D97-AF65-F5344CB8AC3E}">
        <p14:creationId xmlns:p14="http://schemas.microsoft.com/office/powerpoint/2010/main" val="36400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ES" noProof="0"/>
              <a:t>Haga clic para editar el título de la página</a:t>
            </a:r>
          </a:p>
        </p:txBody>
      </p:sp>
      <p:sp>
        <p:nvSpPr>
          <p:cNvPr id="9" name="Subtítulo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Subtítulo</a:t>
            </a:r>
          </a:p>
        </p:txBody>
      </p:sp>
      <p:sp>
        <p:nvSpPr>
          <p:cNvPr id="3" name="Marcador de comparación izquierdo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contenido 2">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2" name="Marcador de comparación izquierdo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300000" y="1516359"/>
            <a:ext cx="5472000" cy="358775"/>
          </a:xfrm>
        </p:spPr>
        <p:txBody>
          <a:bodyPr rtlCol="0"/>
          <a:lstStyle>
            <a:lvl1pPr marL="0" indent="0">
              <a:buNone/>
              <a:defRPr sz="2400" b="1"/>
            </a:lvl1pPr>
          </a:lstStyle>
          <a:p>
            <a:pPr lvl="0" rtl="0"/>
            <a:r>
              <a:rPr lang="es-ES" noProof="0"/>
              <a:t>Editar estilos de texto del patrón</a:t>
            </a:r>
          </a:p>
        </p:txBody>
      </p:sp>
      <p:sp>
        <p:nvSpPr>
          <p:cNvPr id="8" name="Marcador de posición de texto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99887" y="2020359"/>
            <a:ext cx="5472113" cy="4170891"/>
          </a:xfrm>
        </p:spPr>
        <p:txBody>
          <a:bodyPr rtlCol="0"/>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ie de página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es-ES" noProof="0"/>
              <a:t>Agregue un pie de página</a:t>
            </a:r>
          </a:p>
        </p:txBody>
      </p:sp>
      <p:sp>
        <p:nvSpPr>
          <p:cNvPr id="6" name="Marcador de número de diapositiva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es-ES" noProof="0" smtClean="0"/>
              <a:pPr rtl="0"/>
              <a:t>‹zk.›</a:t>
            </a:fld>
            <a:endParaRPr lang="es-ES" noProof="0"/>
          </a:p>
        </p:txBody>
      </p:sp>
    </p:spTree>
    <p:extLst>
      <p:ext uri="{BB962C8B-B14F-4D97-AF65-F5344CB8AC3E}">
        <p14:creationId xmlns:p14="http://schemas.microsoft.com/office/powerpoint/2010/main" val="785153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otografía grande">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ES" noProof="0"/>
              <a:t>Inserte o arrastre y coloque su foto</a:t>
            </a:r>
          </a:p>
        </p:txBody>
      </p:sp>
      <p:sp>
        <p:nvSpPr>
          <p:cNvPr id="3" name="Marcador de contenido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rtlCol="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ES" noProof="0"/>
              <a:t>Escriba la leyenda</a:t>
            </a:r>
          </a:p>
        </p:txBody>
      </p:sp>
      <p:sp>
        <p:nvSpPr>
          <p:cNvPr id="4" name="Marcador de pie de página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lvl1pPr>
              <a:defRPr/>
            </a:lvl1pPr>
          </a:lstStyle>
          <a:p>
            <a:r>
              <a:rPr lang="es-ES" err="1"/>
              <a:t>Garapen</a:t>
            </a:r>
            <a:r>
              <a:rPr lang="es-ES"/>
              <a:t> eta </a:t>
            </a:r>
            <a:r>
              <a:rPr lang="es-ES" err="1"/>
              <a:t>inklusiorako</a:t>
            </a:r>
            <a:r>
              <a:rPr lang="es-ES"/>
              <a:t> </a:t>
            </a:r>
            <a:r>
              <a:rPr lang="es-ES" err="1"/>
              <a:t>Goierriko</a:t>
            </a:r>
            <a:r>
              <a:rPr lang="es-ES"/>
              <a:t> </a:t>
            </a:r>
            <a:r>
              <a:rPr lang="es-ES" err="1"/>
              <a:t>aliantza</a:t>
            </a:r>
            <a:endParaRPr lang="es-ES"/>
          </a:p>
        </p:txBody>
      </p:sp>
      <p:sp>
        <p:nvSpPr>
          <p:cNvPr id="2" name="Marcador de número de diapositiva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es-ES" noProof="0" smtClean="0"/>
              <a:pPr rtl="0"/>
              <a:t>‹zk.›</a:t>
            </a:fld>
            <a:endParaRPr lang="es-ES" noProof="0"/>
          </a:p>
        </p:txBody>
      </p:sp>
      <p:sp>
        <p:nvSpPr>
          <p:cNvPr id="5" name="Título 4">
            <a:extLst>
              <a:ext uri="{FF2B5EF4-FFF2-40B4-BE49-F238E27FC236}">
                <a16:creationId xmlns:a16="http://schemas.microsoft.com/office/drawing/2014/main" id="{7F8E7C83-06D7-4C5B-85B7-0E5713B4FAB3}"/>
              </a:ext>
            </a:extLst>
          </p:cNvPr>
          <p:cNvSpPr>
            <a:spLocks noGrp="1"/>
          </p:cNvSpPr>
          <p:nvPr>
            <p:ph type="title" hasCustomPrompt="1"/>
          </p:nvPr>
        </p:nvSpPr>
        <p:spPr/>
        <p:txBody>
          <a:bodyPr rtlCol="0"/>
          <a:lstStyle/>
          <a:p>
            <a:pPr rtl="0"/>
            <a:r>
              <a:rPr lang="es-ES" noProof="0"/>
              <a:t>Haga clic para editar el estilo de título del patrón</a:t>
            </a:r>
          </a:p>
        </p:txBody>
      </p:sp>
    </p:spTree>
    <p:extLst>
      <p:ext uri="{BB962C8B-B14F-4D97-AF65-F5344CB8AC3E}">
        <p14:creationId xmlns:p14="http://schemas.microsoft.com/office/powerpoint/2010/main" val="3209232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En blanco">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r>
              <a:rPr lang="es-ES" err="1"/>
              <a:t>Garapen</a:t>
            </a:r>
            <a:r>
              <a:rPr lang="es-ES"/>
              <a:t> eta </a:t>
            </a:r>
            <a:r>
              <a:rPr lang="es-ES" err="1"/>
              <a:t>inklusiorako</a:t>
            </a:r>
            <a:r>
              <a:rPr lang="es-ES"/>
              <a:t> </a:t>
            </a:r>
            <a:r>
              <a:rPr lang="es-ES" err="1"/>
              <a:t>Goierriko</a:t>
            </a:r>
            <a:r>
              <a:rPr lang="es-ES"/>
              <a:t> </a:t>
            </a:r>
            <a:r>
              <a:rPr lang="es-ES" err="1"/>
              <a:t>aliantza</a:t>
            </a:r>
            <a:endParaRPr lang="es-ES"/>
          </a:p>
        </p:txBody>
      </p:sp>
      <p:sp>
        <p:nvSpPr>
          <p:cNvPr id="3" name="Marcador de número de diapositiva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es-ES" noProof="0" smtClean="0"/>
              <a:pPr rtl="0"/>
              <a:t>‹zk.›</a:t>
            </a:fld>
            <a:endParaRPr lang="es-ES" noProof="0"/>
          </a:p>
        </p:txBody>
      </p:sp>
      <p:sp>
        <p:nvSpPr>
          <p:cNvPr id="4" name="Título 3">
            <a:extLst>
              <a:ext uri="{FF2B5EF4-FFF2-40B4-BE49-F238E27FC236}">
                <a16:creationId xmlns:a16="http://schemas.microsoft.com/office/drawing/2014/main" id="{90694D9D-C633-4D52-965E-E5BBD9883037}"/>
              </a:ext>
            </a:extLst>
          </p:cNvPr>
          <p:cNvSpPr>
            <a:spLocks noGrp="1"/>
          </p:cNvSpPr>
          <p:nvPr>
            <p:ph type="title" hasCustomPrompt="1"/>
          </p:nvPr>
        </p:nvSpPr>
        <p:spPr/>
        <p:txBody>
          <a:bodyPr rtlCol="0"/>
          <a:lstStyle/>
          <a:p>
            <a:pPr rtl="0"/>
            <a:r>
              <a:rPr lang="es-ES" noProof="0"/>
              <a:t>Haga clic para editar el estilo de título del patrón</a:t>
            </a:r>
          </a:p>
        </p:txBody>
      </p:sp>
    </p:spTree>
    <p:extLst>
      <p:ext uri="{BB962C8B-B14F-4D97-AF65-F5344CB8AC3E}">
        <p14:creationId xmlns:p14="http://schemas.microsoft.com/office/powerpoint/2010/main" val="2506959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Gracias">
    <p:bg>
      <p:bgPr>
        <a:solidFill>
          <a:schemeClr val="bg1">
            <a:lumMod val="95000"/>
          </a:schemeClr>
        </a:solidFill>
        <a:effectLst/>
      </p:bgPr>
    </p:bg>
    <p:spTree>
      <p:nvGrpSpPr>
        <p:cNvPr id="1" name=""/>
        <p:cNvGrpSpPr/>
        <p:nvPr/>
      </p:nvGrpSpPr>
      <p:grpSpPr>
        <a:xfrm>
          <a:off x="0" y="0"/>
          <a:ext cx="0" cy="0"/>
          <a:chOff x="0" y="0"/>
          <a:chExt cx="0" cy="0"/>
        </a:xfrm>
      </p:grpSpPr>
      <p:sp>
        <p:nvSpPr>
          <p:cNvPr id="41" name="Marcador de posición de imagen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ES" noProof="0"/>
              <a:t>Inserte o arrastre y coloque su foto aquí</a:t>
            </a:r>
          </a:p>
        </p:txBody>
      </p:sp>
      <p:sp>
        <p:nvSpPr>
          <p:cNvPr id="2" name="Títu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4400" b="1" spc="-300" dirty="0"/>
            </a:lvl1pPr>
          </a:lstStyle>
          <a:p>
            <a:pPr lvl="0" algn="r" rtl="0"/>
            <a:r>
              <a:rPr lang="es-ES" noProof="0"/>
              <a:t>Gracias</a:t>
            </a:r>
          </a:p>
        </p:txBody>
      </p:sp>
      <p:sp>
        <p:nvSpPr>
          <p:cNvPr id="9" name="Marcador de texto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rtlCol="0" anchor="ctr"/>
          <a:lstStyle>
            <a:lvl1pPr marL="0" indent="0" algn="r">
              <a:buNone/>
              <a:defRPr sz="12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Nombre completo</a:t>
            </a:r>
          </a:p>
        </p:txBody>
      </p:sp>
      <p:sp>
        <p:nvSpPr>
          <p:cNvPr id="10" name="Marcador de texto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rtlCol="0" anchor="ctr"/>
          <a:lstStyle>
            <a:lvl1pPr marL="0" indent="0" algn="r">
              <a:buNone/>
              <a:defRPr sz="12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Número de teléfono</a:t>
            </a:r>
          </a:p>
        </p:txBody>
      </p:sp>
      <p:sp>
        <p:nvSpPr>
          <p:cNvPr id="11" name="Marcador de texto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rtlCol="0" anchor="ctr"/>
          <a:lstStyle>
            <a:lvl1pPr marL="0" indent="0" algn="r">
              <a:buNone/>
              <a:defRPr sz="12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Identificador de red social o correo electrónico</a:t>
            </a:r>
          </a:p>
        </p:txBody>
      </p:sp>
      <p:sp>
        <p:nvSpPr>
          <p:cNvPr id="12" name="Marcador de texto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rtlCol="0" anchor="ctr"/>
          <a:lstStyle>
            <a:lvl1pPr marL="0" indent="0" algn="r">
              <a:buNone/>
              <a:defRPr sz="12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ES" noProof="0"/>
              <a:t>Sitio web de la empresa</a:t>
            </a:r>
          </a:p>
        </p:txBody>
      </p:sp>
      <p:sp>
        <p:nvSpPr>
          <p:cNvPr id="15" name="Rectángulo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4" name="Rectángulo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Rectángulo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8" name="Rectángulo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5" name="Marcador de número de diapositiva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p>
            <a:pPr rtl="0"/>
            <a:fld id="{19B51A1E-902D-48AF-9020-955120F399B6}" type="slidenum">
              <a:rPr lang="es-ES" noProof="0" smtClean="0"/>
              <a:pPr rtl="0"/>
              <a:t>‹zk.›</a:t>
            </a:fld>
            <a:endParaRPr lang="es-ES" noProof="0"/>
          </a:p>
        </p:txBody>
      </p:sp>
    </p:spTree>
    <p:extLst>
      <p:ext uri="{BB962C8B-B14F-4D97-AF65-F5344CB8AC3E}">
        <p14:creationId xmlns:p14="http://schemas.microsoft.com/office/powerpoint/2010/main" val="1193284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091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_tradnl"/>
              <a:t>Clic para editar título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1805F59A-5094-2D4B-9A5C-1E32F60BFE33}" type="datetimeFigureOut">
              <a:rPr lang="es-ES_tradnl" smtClean="0"/>
              <a:pPr/>
              <a:t>14/10/2026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27929A7-70B2-6642-8B7D-58AFCB39358B}" type="slidenum">
              <a:rPr lang="es-ES_tradnl" smtClean="0"/>
              <a:pPr/>
              <a:t>‹zk.›</a:t>
            </a:fld>
            <a:endParaRPr lang="es-ES_tradnl"/>
          </a:p>
        </p:txBody>
      </p:sp>
    </p:spTree>
    <p:extLst>
      <p:ext uri="{BB962C8B-B14F-4D97-AF65-F5344CB8AC3E}">
        <p14:creationId xmlns:p14="http://schemas.microsoft.com/office/powerpoint/2010/main" val="1642619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
        <p:cNvGrpSpPr/>
        <p:nvPr/>
      </p:nvGrpSpPr>
      <p:grpSpPr>
        <a:xfrm>
          <a:off x="0" y="0"/>
          <a:ext cx="0" cy="0"/>
          <a:chOff x="0" y="0"/>
          <a:chExt cx="0" cy="0"/>
        </a:xfrm>
      </p:grpSpPr>
      <p:sp>
        <p:nvSpPr>
          <p:cNvPr id="22" name="Google Shape;22;p21">
            <a:extLst>
              <a:ext uri="{FF2B5EF4-FFF2-40B4-BE49-F238E27FC236}">
                <a16:creationId xmlns:a16="http://schemas.microsoft.com/office/drawing/2014/main" id="{93CBA427-ABCF-45A0-9407-05227707766A}"/>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3" name="Google Shape;23;p21">
            <a:extLst>
              <a:ext uri="{FF2B5EF4-FFF2-40B4-BE49-F238E27FC236}">
                <a16:creationId xmlns:a16="http://schemas.microsoft.com/office/drawing/2014/main" id="{B1951D92-38A7-4872-AC0D-3AAB804EDCB8}"/>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4" name="Google Shape;24;p21">
            <a:extLst>
              <a:ext uri="{FF2B5EF4-FFF2-40B4-BE49-F238E27FC236}">
                <a16:creationId xmlns:a16="http://schemas.microsoft.com/office/drawing/2014/main" id="{BF6CBD46-40ED-4DE5-9D9F-6484E11A5D14}"/>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‹zk.›</a:t>
            </a:fld>
            <a:endParaRPr/>
          </a:p>
        </p:txBody>
      </p:sp>
    </p:spTree>
    <p:extLst>
      <p:ext uri="{BB962C8B-B14F-4D97-AF65-F5344CB8AC3E}">
        <p14:creationId xmlns:p14="http://schemas.microsoft.com/office/powerpoint/2010/main" val="2816810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Fotografía grande">
  <p:cSld name="Fotografía grande">
    <p:spTree>
      <p:nvGrpSpPr>
        <p:cNvPr id="1" name=""/>
        <p:cNvGrpSpPr/>
        <p:nvPr/>
      </p:nvGrpSpPr>
      <p:grpSpPr>
        <a:xfrm>
          <a:off x="0" y="0"/>
          <a:ext cx="0" cy="0"/>
          <a:chOff x="0" y="0"/>
          <a:chExt cx="0" cy="0"/>
        </a:xfrm>
      </p:grpSpPr>
      <p:sp>
        <p:nvSpPr>
          <p:cNvPr id="83" name="Google Shape;83;p29">
            <a:extLst>
              <a:ext uri="{FF2B5EF4-FFF2-40B4-BE49-F238E27FC236}">
                <a16:creationId xmlns:a16="http://schemas.microsoft.com/office/drawing/2014/main" id="{8022E7F8-D828-4F57-8652-98919626D84A}"/>
              </a:ext>
            </a:extLst>
          </p:cNvPr>
          <p:cNvSpPr>
            <a:spLocks noGrp="1"/>
          </p:cNvSpPr>
          <p:nvPr>
            <p:ph type="pic" idx="2"/>
          </p:nvPr>
        </p:nvSpPr>
        <p:spPr>
          <a:xfrm>
            <a:off x="0" y="1"/>
            <a:ext cx="12192000" cy="6371350"/>
          </a:xfrm>
          <a:prstGeom prst="rect">
            <a:avLst/>
          </a:prstGeom>
          <a:solidFill>
            <a:srgbClr val="D8D8D8"/>
          </a:solidFill>
          <a:ln>
            <a:noFill/>
          </a:ln>
        </p:spPr>
      </p:sp>
      <p:sp>
        <p:nvSpPr>
          <p:cNvPr id="84" name="Google Shape;84;p29">
            <a:extLst>
              <a:ext uri="{FF2B5EF4-FFF2-40B4-BE49-F238E27FC236}">
                <a16:creationId xmlns:a16="http://schemas.microsoft.com/office/drawing/2014/main" id="{A97AE435-1CEE-4AD4-AAFB-77DD0CE9253E}"/>
              </a:ext>
            </a:extLst>
          </p:cNvPr>
          <p:cNvSpPr>
            <a:spLocks noGrp="1"/>
          </p:cNvSpPr>
          <p:nvPr>
            <p:ph type="body" idx="1"/>
          </p:nvPr>
        </p:nvSpPr>
        <p:spPr>
          <a:xfrm>
            <a:off x="6096000" y="5359400"/>
            <a:ext cx="5664000" cy="565899"/>
          </a:xfrm>
          <a:prstGeom prst="rect">
            <a:avLst/>
          </a:prstGeom>
          <a:solidFill>
            <a:schemeClr val="dk1"/>
          </a:solidFill>
          <a:ln>
            <a:noFill/>
          </a:ln>
        </p:spPr>
        <p:txBody>
          <a:bodyPr spcFirstLastPara="1" wrap="square" lIns="180000" tIns="180000" rIns="180000" bIns="180000" anchor="ctr">
            <a:normAutofit/>
          </a:bodyPr>
          <a:lstStyle>
            <a:lvl1pPr marL="457200" indent="-228600" algn="r">
              <a:lnSpc>
                <a:spcPct val="90000"/>
              </a:lnSpc>
              <a:spcBef>
                <a:spcPts val="1000"/>
              </a:spcBef>
              <a:spcAft>
                <a:spcPts val="0"/>
              </a:spcAft>
              <a:buClr>
                <a:schemeClr val="lt1"/>
              </a:buClr>
              <a:buSzPts val="2800"/>
              <a:buNone/>
              <a:defRPr>
                <a:solidFill>
                  <a:schemeClr val="lt1"/>
                </a:solidFill>
              </a:defRPr>
            </a:lvl1pPr>
            <a:lvl2pPr marL="914400" indent="-381000" algn="l">
              <a:lnSpc>
                <a:spcPct val="90000"/>
              </a:lnSpc>
              <a:spcBef>
                <a:spcPts val="500"/>
              </a:spcBef>
              <a:spcAft>
                <a:spcPts val="0"/>
              </a:spcAft>
              <a:buClr>
                <a:srgbClr val="3F3F3F"/>
              </a:buClr>
              <a:buSzPts val="2400"/>
              <a:buChar char="•"/>
              <a:defRPr>
                <a:solidFill>
                  <a:srgbClr val="3F3F3F"/>
                </a:solidFill>
              </a:defRPr>
            </a:lvl2pPr>
            <a:lvl3pPr marL="1371600" indent="-355600" algn="l">
              <a:lnSpc>
                <a:spcPct val="90000"/>
              </a:lnSpc>
              <a:spcBef>
                <a:spcPts val="500"/>
              </a:spcBef>
              <a:spcAft>
                <a:spcPts val="0"/>
              </a:spcAft>
              <a:buClr>
                <a:srgbClr val="3F3F3F"/>
              </a:buClr>
              <a:buSzPts val="2000"/>
              <a:buChar char="•"/>
              <a:defRPr>
                <a:solidFill>
                  <a:srgbClr val="3F3F3F"/>
                </a:solidFill>
              </a:defRPr>
            </a:lvl3pPr>
            <a:lvl4pPr marL="1828800" indent="-342900" algn="l">
              <a:lnSpc>
                <a:spcPct val="90000"/>
              </a:lnSpc>
              <a:spcBef>
                <a:spcPts val="500"/>
              </a:spcBef>
              <a:spcAft>
                <a:spcPts val="0"/>
              </a:spcAft>
              <a:buClr>
                <a:srgbClr val="3F3F3F"/>
              </a:buClr>
              <a:buSzPts val="1800"/>
              <a:buChar char="•"/>
              <a:defRPr>
                <a:solidFill>
                  <a:srgbClr val="3F3F3F"/>
                </a:solidFill>
              </a:defRPr>
            </a:lvl4pPr>
            <a:lvl5pPr marL="2286000" indent="-342900" algn="l">
              <a:lnSpc>
                <a:spcPct val="90000"/>
              </a:lnSpc>
              <a:spcBef>
                <a:spcPts val="500"/>
              </a:spcBef>
              <a:spcAft>
                <a:spcPts val="0"/>
              </a:spcAft>
              <a:buClr>
                <a:srgbClr val="3F3F3F"/>
              </a:buClr>
              <a:buSzPts val="1800"/>
              <a:buChar char="•"/>
              <a:defRPr>
                <a:solidFill>
                  <a:srgbClr val="3F3F3F"/>
                </a:solidFill>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85" name="Google Shape;85;p29">
            <a:extLst>
              <a:ext uri="{FF2B5EF4-FFF2-40B4-BE49-F238E27FC236}">
                <a16:creationId xmlns:a16="http://schemas.microsoft.com/office/drawing/2014/main" id="{4AF48041-4868-4A05-89CE-865D305EDF4B}"/>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86" name="Google Shape;86;p29">
            <a:extLst>
              <a:ext uri="{FF2B5EF4-FFF2-40B4-BE49-F238E27FC236}">
                <a16:creationId xmlns:a16="http://schemas.microsoft.com/office/drawing/2014/main" id="{71646536-7FBF-417D-9352-C2B65C53428E}"/>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‹zk.›</a:t>
            </a:fld>
            <a:endParaRPr/>
          </a:p>
        </p:txBody>
      </p:sp>
      <p:sp>
        <p:nvSpPr>
          <p:cNvPr id="87" name="Google Shape;87;p29">
            <a:extLst>
              <a:ext uri="{FF2B5EF4-FFF2-40B4-BE49-F238E27FC236}">
                <a16:creationId xmlns:a16="http://schemas.microsoft.com/office/drawing/2014/main" id="{0987D78C-8E11-4C39-9A17-B007090AB795}"/>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Tree>
    <p:extLst>
      <p:ext uri="{BB962C8B-B14F-4D97-AF65-F5344CB8AC3E}">
        <p14:creationId xmlns:p14="http://schemas.microsoft.com/office/powerpoint/2010/main" val="796533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B9ABF69-77B7-EA3D-081C-622AB74BF7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584C078-BBBD-4F14-9443-5C613DA8A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A30C37-59E1-0E82-C476-C09BFE0BAD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1AFFC3-3899-4BA5-90DF-21D63874AEA4}" type="datetimeFigureOut">
              <a:rPr lang="es-ES" smtClean="0"/>
              <a:t>14/10/2026</a:t>
            </a:fld>
            <a:endParaRPr lang="es-ES"/>
          </a:p>
        </p:txBody>
      </p:sp>
      <p:sp>
        <p:nvSpPr>
          <p:cNvPr id="5" name="Marcador de pie de página 4">
            <a:extLst>
              <a:ext uri="{FF2B5EF4-FFF2-40B4-BE49-F238E27FC236}">
                <a16:creationId xmlns:a16="http://schemas.microsoft.com/office/drawing/2014/main" id="{6A1B12D8-FF13-6494-27BF-31FB49E9EA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36F2E6-BF17-0410-BFC5-26F23F478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36D781-0F3C-486D-82C5-39DDCD6ECF16}" type="slidenum">
              <a:rPr lang="es-ES" smtClean="0"/>
              <a:t>‹zk.›</a:t>
            </a:fld>
            <a:endParaRPr lang="es-ES"/>
          </a:p>
        </p:txBody>
      </p:sp>
    </p:spTree>
    <p:extLst>
      <p:ext uri="{BB962C8B-B14F-4D97-AF65-F5344CB8AC3E}">
        <p14:creationId xmlns:p14="http://schemas.microsoft.com/office/powerpoint/2010/main" val="365533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 id="2147483668" r:id="rId19"/>
    <p:sldLayoutId id="2147483669" r:id="rId20"/>
    <p:sldLayoutId id="2147483675"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_tradnl"/>
              <a:t>Clic para editar título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05F59A-5094-2D4B-9A5C-1E32F60BFE33}" type="datetimeFigureOut">
              <a:rPr lang="es-ES_tradnl" smtClean="0"/>
              <a:pPr/>
              <a:t>14/10/2026</a:t>
            </a:fld>
            <a:endParaRPr lang="es-ES_tradnl"/>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929A7-70B2-6642-8B7D-58AFCB39358B}" type="slidenum">
              <a:rPr lang="es-ES_tradnl" smtClean="0"/>
              <a:pPr/>
              <a:t>‹zk.›</a:t>
            </a:fld>
            <a:endParaRPr lang="es-ES_tradnl"/>
          </a:p>
        </p:txBody>
      </p:sp>
    </p:spTree>
    <p:extLst>
      <p:ext uri="{BB962C8B-B14F-4D97-AF65-F5344CB8AC3E}">
        <p14:creationId xmlns:p14="http://schemas.microsoft.com/office/powerpoint/2010/main" val="950493195"/>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 name="Google Shape;10;p19">
            <a:extLst>
              <a:ext uri="{FF2B5EF4-FFF2-40B4-BE49-F238E27FC236}">
                <a16:creationId xmlns:a16="http://schemas.microsoft.com/office/drawing/2014/main" id="{71B32E0E-0380-41A4-9DF2-F77756E06BE3}"/>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marR="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11" name="Google Shape;11;p19">
            <a:extLst>
              <a:ext uri="{FF2B5EF4-FFF2-40B4-BE49-F238E27FC236}">
                <a16:creationId xmlns:a16="http://schemas.microsoft.com/office/drawing/2014/main" id="{4CE573F0-0818-4BA2-8BB0-065418B6CAEB}"/>
              </a:ext>
            </a:extLst>
          </p:cNvPr>
          <p:cNvSpPr>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ormAutofit/>
          </a:bodyPr>
          <a:lstStyle>
            <a:lvl1pPr marL="457200" marR="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defRPr>
            </a:lvl1pPr>
            <a:lvl2pPr marL="914400" marR="0"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defRPr>
            </a:lvl2pPr>
            <a:lvl3pPr marL="1371600" marR="0"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defRPr>
            </a:lvl3pPr>
            <a:lvl4pPr marL="18288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4pPr>
            <a:lvl5pPr marL="22860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5pPr>
            <a:lvl6pPr marL="27432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6pPr>
            <a:lvl7pPr marL="32004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7pPr>
            <a:lvl8pPr marL="36576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8pPr>
            <a:lvl9pPr marL="4114800" marR="0"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defRPr>
            </a:lvl9pPr>
          </a:lstStyle>
          <a:p>
            <a:endParaRPr/>
          </a:p>
        </p:txBody>
      </p:sp>
      <p:sp>
        <p:nvSpPr>
          <p:cNvPr id="12" name="Google Shape;12;p19">
            <a:extLst>
              <a:ext uri="{FF2B5EF4-FFF2-40B4-BE49-F238E27FC236}">
                <a16:creationId xmlns:a16="http://schemas.microsoft.com/office/drawing/2014/main" id="{52FDB218-572E-492F-BCB2-A9B9351D7B4B}"/>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marR="0" algn="l">
              <a:spcBef>
                <a:spcPts val="0"/>
              </a:spcBef>
              <a:spcAft>
                <a:spcPts val="0"/>
              </a:spcAft>
              <a:buSzPts val="1400"/>
              <a:buNone/>
              <a:defRPr sz="1200" b="0" i="0" u="none" strike="noStrike" cap="none">
                <a:solidFill>
                  <a:srgbClr val="757575"/>
                </a:solidFill>
                <a:latin typeface="Arial"/>
                <a:ea typeface="Arial"/>
                <a:cs typeface="Arial"/>
              </a:defRPr>
            </a:lvl1pPr>
            <a:lvl2pPr marR="0" algn="l">
              <a:spcBef>
                <a:spcPts val="0"/>
              </a:spcBef>
              <a:spcAft>
                <a:spcPts val="0"/>
              </a:spcAft>
              <a:buSzPts val="1400"/>
              <a:buNone/>
              <a:defRPr sz="1800" b="0" i="0" u="none" strike="noStrike" cap="none">
                <a:solidFill>
                  <a:schemeClr val="dk1"/>
                </a:solidFill>
                <a:latin typeface="Arial"/>
                <a:ea typeface="Arial"/>
                <a:cs typeface="Arial"/>
              </a:defRPr>
            </a:lvl2pPr>
            <a:lvl3pPr marR="0" algn="l">
              <a:spcBef>
                <a:spcPts val="0"/>
              </a:spcBef>
              <a:spcAft>
                <a:spcPts val="0"/>
              </a:spcAft>
              <a:buSzPts val="1400"/>
              <a:buNone/>
              <a:defRPr sz="1800" b="0" i="0" u="none" strike="noStrike" cap="none">
                <a:solidFill>
                  <a:schemeClr val="dk1"/>
                </a:solidFill>
                <a:latin typeface="Arial"/>
                <a:ea typeface="Arial"/>
                <a:cs typeface="Arial"/>
              </a:defRPr>
            </a:lvl3pPr>
            <a:lvl4pPr marR="0" algn="l">
              <a:spcBef>
                <a:spcPts val="0"/>
              </a:spcBef>
              <a:spcAft>
                <a:spcPts val="0"/>
              </a:spcAft>
              <a:buSzPts val="1400"/>
              <a:buNone/>
              <a:defRPr sz="1800" b="0" i="0" u="none" strike="noStrike" cap="none">
                <a:solidFill>
                  <a:schemeClr val="dk1"/>
                </a:solidFill>
                <a:latin typeface="Arial"/>
                <a:ea typeface="Arial"/>
                <a:cs typeface="Arial"/>
              </a:defRPr>
            </a:lvl4pPr>
            <a:lvl5pPr marR="0" algn="l">
              <a:spcBef>
                <a:spcPts val="0"/>
              </a:spcBef>
              <a:spcAft>
                <a:spcPts val="0"/>
              </a:spcAft>
              <a:buSzPts val="1400"/>
              <a:buNone/>
              <a:defRPr sz="1800" b="0" i="0" u="none" strike="noStrike" cap="none">
                <a:solidFill>
                  <a:schemeClr val="dk1"/>
                </a:solidFill>
                <a:latin typeface="Arial"/>
                <a:ea typeface="Arial"/>
                <a:cs typeface="Arial"/>
              </a:defRPr>
            </a:lvl5pPr>
            <a:lvl6pPr marR="0" algn="l">
              <a:spcBef>
                <a:spcPts val="0"/>
              </a:spcBef>
              <a:spcAft>
                <a:spcPts val="0"/>
              </a:spcAft>
              <a:buSzPts val="1400"/>
              <a:buNone/>
              <a:defRPr sz="1800" b="0" i="0" u="none" strike="noStrike" cap="none">
                <a:solidFill>
                  <a:schemeClr val="dk1"/>
                </a:solidFill>
                <a:latin typeface="Arial"/>
                <a:ea typeface="Arial"/>
                <a:cs typeface="Arial"/>
              </a:defRPr>
            </a:lvl6pPr>
            <a:lvl7pPr marR="0" algn="l">
              <a:spcBef>
                <a:spcPts val="0"/>
              </a:spcBef>
              <a:spcAft>
                <a:spcPts val="0"/>
              </a:spcAft>
              <a:buSzPts val="1400"/>
              <a:buNone/>
              <a:defRPr sz="1800" b="0" i="0" u="none" strike="noStrike" cap="none">
                <a:solidFill>
                  <a:schemeClr val="dk1"/>
                </a:solidFill>
                <a:latin typeface="Arial"/>
                <a:ea typeface="Arial"/>
                <a:cs typeface="Arial"/>
              </a:defRPr>
            </a:lvl7pPr>
            <a:lvl8pPr marR="0" algn="l">
              <a:spcBef>
                <a:spcPts val="0"/>
              </a:spcBef>
              <a:spcAft>
                <a:spcPts val="0"/>
              </a:spcAft>
              <a:buSzPts val="1400"/>
              <a:buNone/>
              <a:defRPr sz="1800" b="0" i="0" u="none" strike="noStrike" cap="none">
                <a:solidFill>
                  <a:schemeClr val="dk1"/>
                </a:solidFill>
                <a:latin typeface="Arial"/>
                <a:ea typeface="Arial"/>
                <a:cs typeface="Arial"/>
              </a:defRPr>
            </a:lvl8pPr>
            <a:lvl9pPr marR="0" algn="l">
              <a:spcBef>
                <a:spcPts val="0"/>
              </a:spcBef>
              <a:spcAft>
                <a:spcPts val="0"/>
              </a:spcAft>
              <a:buSzPts val="1400"/>
              <a:buNone/>
              <a:defRPr sz="1800" b="0" i="0" u="none" strike="noStrike" cap="none">
                <a:solidFill>
                  <a:schemeClr val="dk1"/>
                </a:solidFill>
                <a:latin typeface="Arial"/>
                <a:ea typeface="Arial"/>
                <a:cs typeface="Arial"/>
              </a:defRPr>
            </a:lvl9pPr>
          </a:lstStyle>
          <a:p>
            <a:endParaRPr/>
          </a:p>
        </p:txBody>
      </p:sp>
      <p:sp>
        <p:nvSpPr>
          <p:cNvPr id="13" name="Google Shape;13;p19">
            <a:extLst>
              <a:ext uri="{FF2B5EF4-FFF2-40B4-BE49-F238E27FC236}">
                <a16:creationId xmlns:a16="http://schemas.microsoft.com/office/drawing/2014/main" id="{B23A8957-AA55-4CCD-AF72-3B2E9560AE1C}"/>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marR="0" algn="ctr">
              <a:spcBef>
                <a:spcPts val="0"/>
              </a:spcBef>
              <a:spcAft>
                <a:spcPts val="0"/>
              </a:spcAft>
              <a:buSzPts val="1400"/>
              <a:buNone/>
              <a:defRPr sz="1200" b="0" i="0" u="none" strike="noStrike" cap="none">
                <a:solidFill>
                  <a:srgbClr val="757575"/>
                </a:solidFill>
                <a:latin typeface="Arial"/>
                <a:ea typeface="Arial"/>
                <a:cs typeface="Arial"/>
              </a:defRPr>
            </a:lvl1pPr>
            <a:lvl2pPr marR="0" algn="l">
              <a:spcBef>
                <a:spcPts val="0"/>
              </a:spcBef>
              <a:spcAft>
                <a:spcPts val="0"/>
              </a:spcAft>
              <a:buSzPts val="1400"/>
              <a:buNone/>
              <a:defRPr sz="1800" b="0" i="0" u="none" strike="noStrike" cap="none">
                <a:solidFill>
                  <a:schemeClr val="dk1"/>
                </a:solidFill>
                <a:latin typeface="Arial"/>
                <a:ea typeface="Arial"/>
                <a:cs typeface="Arial"/>
              </a:defRPr>
            </a:lvl2pPr>
            <a:lvl3pPr marR="0" algn="l">
              <a:spcBef>
                <a:spcPts val="0"/>
              </a:spcBef>
              <a:spcAft>
                <a:spcPts val="0"/>
              </a:spcAft>
              <a:buSzPts val="1400"/>
              <a:buNone/>
              <a:defRPr sz="1800" b="0" i="0" u="none" strike="noStrike" cap="none">
                <a:solidFill>
                  <a:schemeClr val="dk1"/>
                </a:solidFill>
                <a:latin typeface="Arial"/>
                <a:ea typeface="Arial"/>
                <a:cs typeface="Arial"/>
              </a:defRPr>
            </a:lvl3pPr>
            <a:lvl4pPr marR="0" algn="l">
              <a:spcBef>
                <a:spcPts val="0"/>
              </a:spcBef>
              <a:spcAft>
                <a:spcPts val="0"/>
              </a:spcAft>
              <a:buSzPts val="1400"/>
              <a:buNone/>
              <a:defRPr sz="1800" b="0" i="0" u="none" strike="noStrike" cap="none">
                <a:solidFill>
                  <a:schemeClr val="dk1"/>
                </a:solidFill>
                <a:latin typeface="Arial"/>
                <a:ea typeface="Arial"/>
                <a:cs typeface="Arial"/>
              </a:defRPr>
            </a:lvl4pPr>
            <a:lvl5pPr marR="0" algn="l">
              <a:spcBef>
                <a:spcPts val="0"/>
              </a:spcBef>
              <a:spcAft>
                <a:spcPts val="0"/>
              </a:spcAft>
              <a:buSzPts val="1400"/>
              <a:buNone/>
              <a:defRPr sz="1800" b="0" i="0" u="none" strike="noStrike" cap="none">
                <a:solidFill>
                  <a:schemeClr val="dk1"/>
                </a:solidFill>
                <a:latin typeface="Arial"/>
                <a:ea typeface="Arial"/>
                <a:cs typeface="Arial"/>
              </a:defRPr>
            </a:lvl5pPr>
            <a:lvl6pPr marR="0" algn="l">
              <a:spcBef>
                <a:spcPts val="0"/>
              </a:spcBef>
              <a:spcAft>
                <a:spcPts val="0"/>
              </a:spcAft>
              <a:buSzPts val="1400"/>
              <a:buNone/>
              <a:defRPr sz="1800" b="0" i="0" u="none" strike="noStrike" cap="none">
                <a:solidFill>
                  <a:schemeClr val="dk1"/>
                </a:solidFill>
                <a:latin typeface="Arial"/>
                <a:ea typeface="Arial"/>
                <a:cs typeface="Arial"/>
              </a:defRPr>
            </a:lvl6pPr>
            <a:lvl7pPr marR="0" algn="l">
              <a:spcBef>
                <a:spcPts val="0"/>
              </a:spcBef>
              <a:spcAft>
                <a:spcPts val="0"/>
              </a:spcAft>
              <a:buSzPts val="1400"/>
              <a:buNone/>
              <a:defRPr sz="1800" b="0" i="0" u="none" strike="noStrike" cap="none">
                <a:solidFill>
                  <a:schemeClr val="dk1"/>
                </a:solidFill>
                <a:latin typeface="Arial"/>
                <a:ea typeface="Arial"/>
                <a:cs typeface="Arial"/>
              </a:defRPr>
            </a:lvl7pPr>
            <a:lvl8pPr marR="0" algn="l">
              <a:spcBef>
                <a:spcPts val="0"/>
              </a:spcBef>
              <a:spcAft>
                <a:spcPts val="0"/>
              </a:spcAft>
              <a:buSzPts val="1400"/>
              <a:buNone/>
              <a:defRPr sz="1800" b="0" i="0" u="none" strike="noStrike" cap="none">
                <a:solidFill>
                  <a:schemeClr val="dk1"/>
                </a:solidFill>
                <a:latin typeface="Arial"/>
                <a:ea typeface="Arial"/>
                <a:cs typeface="Arial"/>
              </a:defRPr>
            </a:lvl8pPr>
            <a:lvl9pPr marR="0" algn="l">
              <a:spcBef>
                <a:spcPts val="0"/>
              </a:spcBef>
              <a:spcAft>
                <a:spcPts val="0"/>
              </a:spcAft>
              <a:buSzPts val="1400"/>
              <a:buNone/>
              <a:defRPr sz="1800" b="0" i="0" u="none" strike="noStrike" cap="none">
                <a:solidFill>
                  <a:schemeClr val="dk1"/>
                </a:solidFill>
                <a:latin typeface="Arial"/>
                <a:ea typeface="Arial"/>
                <a:cs typeface="Arial"/>
              </a:defRPr>
            </a:lvl9pPr>
          </a:lstStyle>
          <a:p>
            <a:endParaRPr/>
          </a:p>
        </p:txBody>
      </p:sp>
      <p:sp>
        <p:nvSpPr>
          <p:cNvPr id="14" name="Google Shape;14;p19">
            <a:extLst>
              <a:ext uri="{FF2B5EF4-FFF2-40B4-BE49-F238E27FC236}">
                <a16:creationId xmlns:a16="http://schemas.microsoft.com/office/drawing/2014/main" id="{E15E8ABA-3399-492A-88E6-49C92B36B5E0}"/>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marR="0" indent="0" algn="r">
              <a:spcBef>
                <a:spcPts val="0"/>
              </a:spcBef>
              <a:buNone/>
              <a:defRPr sz="1200" b="0" i="0" u="none" strike="noStrike" cap="none">
                <a:solidFill>
                  <a:srgbClr val="757575"/>
                </a:solidFill>
                <a:latin typeface="Arial"/>
                <a:ea typeface="Arial"/>
                <a:cs typeface="Arial"/>
              </a:defRPr>
            </a:lvl1pPr>
            <a:lvl2pPr marL="0" marR="0" indent="0" algn="r">
              <a:spcBef>
                <a:spcPts val="0"/>
              </a:spcBef>
              <a:buNone/>
              <a:defRPr sz="1200" b="0" i="0" u="none" strike="noStrike" cap="none">
                <a:solidFill>
                  <a:srgbClr val="757575"/>
                </a:solidFill>
                <a:latin typeface="Arial"/>
                <a:ea typeface="Arial"/>
                <a:cs typeface="Arial"/>
              </a:defRPr>
            </a:lvl2pPr>
            <a:lvl3pPr marL="0" marR="0" indent="0" algn="r">
              <a:spcBef>
                <a:spcPts val="0"/>
              </a:spcBef>
              <a:buNone/>
              <a:defRPr sz="1200" b="0" i="0" u="none" strike="noStrike" cap="none">
                <a:solidFill>
                  <a:srgbClr val="757575"/>
                </a:solidFill>
                <a:latin typeface="Arial"/>
                <a:ea typeface="Arial"/>
                <a:cs typeface="Arial"/>
              </a:defRPr>
            </a:lvl3pPr>
            <a:lvl4pPr marL="0" marR="0" indent="0" algn="r">
              <a:spcBef>
                <a:spcPts val="0"/>
              </a:spcBef>
              <a:buNone/>
              <a:defRPr sz="1200" b="0" i="0" u="none" strike="noStrike" cap="none">
                <a:solidFill>
                  <a:srgbClr val="757575"/>
                </a:solidFill>
                <a:latin typeface="Arial"/>
                <a:ea typeface="Arial"/>
                <a:cs typeface="Arial"/>
              </a:defRPr>
            </a:lvl4pPr>
            <a:lvl5pPr marL="0" marR="0" indent="0" algn="r">
              <a:spcBef>
                <a:spcPts val="0"/>
              </a:spcBef>
              <a:buNone/>
              <a:defRPr sz="1200" b="0" i="0" u="none" strike="noStrike" cap="none">
                <a:solidFill>
                  <a:srgbClr val="757575"/>
                </a:solidFill>
                <a:latin typeface="Arial"/>
                <a:ea typeface="Arial"/>
                <a:cs typeface="Arial"/>
              </a:defRPr>
            </a:lvl5pPr>
            <a:lvl6pPr marL="0" marR="0" indent="0" algn="r">
              <a:spcBef>
                <a:spcPts val="0"/>
              </a:spcBef>
              <a:buNone/>
              <a:defRPr sz="1200" b="0" i="0" u="none" strike="noStrike" cap="none">
                <a:solidFill>
                  <a:srgbClr val="757575"/>
                </a:solidFill>
                <a:latin typeface="Arial"/>
                <a:ea typeface="Arial"/>
                <a:cs typeface="Arial"/>
              </a:defRPr>
            </a:lvl6pPr>
            <a:lvl7pPr marL="0" marR="0" indent="0" algn="r">
              <a:spcBef>
                <a:spcPts val="0"/>
              </a:spcBef>
              <a:buNone/>
              <a:defRPr sz="1200" b="0" i="0" u="none" strike="noStrike" cap="none">
                <a:solidFill>
                  <a:srgbClr val="757575"/>
                </a:solidFill>
                <a:latin typeface="Arial"/>
                <a:ea typeface="Arial"/>
                <a:cs typeface="Arial"/>
              </a:defRPr>
            </a:lvl7pPr>
            <a:lvl8pPr marL="0" marR="0" indent="0" algn="r">
              <a:spcBef>
                <a:spcPts val="0"/>
              </a:spcBef>
              <a:buNone/>
              <a:defRPr sz="1200" b="0" i="0" u="none" strike="noStrike" cap="none">
                <a:solidFill>
                  <a:srgbClr val="757575"/>
                </a:solidFill>
                <a:latin typeface="Arial"/>
                <a:ea typeface="Arial"/>
                <a:cs typeface="Arial"/>
              </a:defRPr>
            </a:lvl8pPr>
            <a:lvl9pPr marL="0" marR="0" indent="0" algn="r">
              <a:spcBef>
                <a:spcPts val="0"/>
              </a:spcBef>
              <a:buNone/>
              <a:defRPr sz="1200" b="0" i="0" u="none" strike="noStrike" cap="none">
                <a:solidFill>
                  <a:srgbClr val="757575"/>
                </a:solidFill>
                <a:latin typeface="Arial"/>
                <a:ea typeface="Arial"/>
                <a:cs typeface="Arial"/>
              </a:defRPr>
            </a:lvl9pPr>
          </a:lstStyle>
          <a:p>
            <a:pPr marL="0" lvl="0" indent="0" algn="r">
              <a:spcBef>
                <a:spcPts val="0"/>
              </a:spcBef>
              <a:spcAft>
                <a:spcPts val="0"/>
              </a:spcAft>
              <a:buNone/>
            </a:pPr>
            <a:fld id="{00000000-1234-1234-1234-123412341234}" type="slidenum">
              <a:t>‹zk.›</a:t>
            </a:fld>
            <a:endParaRPr/>
          </a:p>
        </p:txBody>
      </p:sp>
    </p:spTree>
    <p:extLst>
      <p:ext uri="{BB962C8B-B14F-4D97-AF65-F5344CB8AC3E}">
        <p14:creationId xmlns:p14="http://schemas.microsoft.com/office/powerpoint/2010/main" val="3562294529"/>
      </p:ext>
    </p:extLst>
  </p:cSld>
  <p:clrMap bg1="lt1" tx1="dk1" bg2="dk2" tx2="lt2" accent1="accent1" accent2="accent2" accent3="accent3" accent4="accent4" accent5="accent5" accent6="accent6" hlink="hlink" folHlink="folHlink"/>
  <p:sldLayoutIdLst>
    <p:sldLayoutId id="2147483673" r:id="rId1"/>
    <p:sldLayoutId id="2147483674" r:id="rId2"/>
  </p:sldLayoutIdLst>
  <p:hf sldNum="0" hdr="0" ftr="0" dt="0"/>
  <p:txStyles>
    <p:titleStyle>
      <a:lvl1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spc="0">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hyperlink" Target="https://causavsefecto.blogspot.com/2014/09/la-gente.html" TargetMode="External"/><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reamatematicasintef.blogspot.com/2013/12/estudio-estadistico-2-eso.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jpeg"/><Relationship Id="rId5" Type="http://schemas.openxmlformats.org/officeDocument/2006/relationships/image" Target="../media/image19.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2BBD801-E834-5B4B-4E6D-A2132804BBB2}"/>
              </a:ext>
            </a:extLst>
          </p:cNvPr>
          <p:cNvPicPr>
            <a:picLocks noChangeAspect="1"/>
          </p:cNvPicPr>
          <p:nvPr/>
        </p:nvPicPr>
        <p:blipFill>
          <a:blip r:embed="rId2"/>
          <a:stretch>
            <a:fillRect/>
          </a:stretch>
        </p:blipFill>
        <p:spPr>
          <a:xfrm>
            <a:off x="1856767" y="1491343"/>
            <a:ext cx="8174914" cy="4054494"/>
          </a:xfrm>
          <a:prstGeom prst="rect">
            <a:avLst/>
          </a:prstGeom>
        </p:spPr>
      </p:pic>
    </p:spTree>
    <p:extLst>
      <p:ext uri="{BB962C8B-B14F-4D97-AF65-F5344CB8AC3E}">
        <p14:creationId xmlns:p14="http://schemas.microsoft.com/office/powerpoint/2010/main" val="2543493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7718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C66DEF17-C450-17DD-C679-7B242AAC291D}"/>
              </a:ext>
            </a:extLst>
          </p:cNvPr>
          <p:cNvPicPr>
            <a:picLocks noChangeAspect="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5314222"/>
          </a:xfrm>
          <a:prstGeom prst="rect">
            <a:avLst/>
          </a:prstGeom>
        </p:spPr>
      </p:pic>
      <p:sp>
        <p:nvSpPr>
          <p:cNvPr id="2" name="Título 1">
            <a:extLst>
              <a:ext uri="{FF2B5EF4-FFF2-40B4-BE49-F238E27FC236}">
                <a16:creationId xmlns:a16="http://schemas.microsoft.com/office/drawing/2014/main" id="{D632BDB3-1AB7-2BC4-D3D6-27163DF672F7}"/>
              </a:ext>
            </a:extLst>
          </p:cNvPr>
          <p:cNvSpPr>
            <a:spLocks noGrp="1"/>
          </p:cNvSpPr>
          <p:nvPr>
            <p:ph type="ctrTitle"/>
          </p:nvPr>
        </p:nvSpPr>
        <p:spPr/>
        <p:txBody>
          <a:bodyPr>
            <a:normAutofit/>
          </a:bodyPr>
          <a:lstStyle/>
          <a:p>
            <a:r>
              <a:rPr lang="es-ES" sz="7200" b="1" dirty="0">
                <a:solidFill>
                  <a:schemeClr val="bg1"/>
                </a:solidFill>
              </a:rPr>
              <a:t>EUSKARA LANERAKO PRESTAKUNTZAN</a:t>
            </a:r>
          </a:p>
        </p:txBody>
      </p:sp>
      <p:sp>
        <p:nvSpPr>
          <p:cNvPr id="3" name="Subtítulo 2">
            <a:extLst>
              <a:ext uri="{FF2B5EF4-FFF2-40B4-BE49-F238E27FC236}">
                <a16:creationId xmlns:a16="http://schemas.microsoft.com/office/drawing/2014/main" id="{0018F377-9C7D-0AB0-FF7E-2D2264CC0910}"/>
              </a:ext>
            </a:extLst>
          </p:cNvPr>
          <p:cNvSpPr>
            <a:spLocks noGrp="1"/>
          </p:cNvSpPr>
          <p:nvPr>
            <p:ph type="subTitle" idx="1"/>
          </p:nvPr>
        </p:nvSpPr>
        <p:spPr/>
        <p:txBody>
          <a:bodyPr/>
          <a:lstStyle/>
          <a:p>
            <a:r>
              <a:rPr lang="es-ES" b="1" dirty="0" err="1">
                <a:solidFill>
                  <a:schemeClr val="bg1"/>
                </a:solidFill>
              </a:rPr>
              <a:t>Euskal</a:t>
            </a:r>
            <a:r>
              <a:rPr lang="es-ES" b="1" dirty="0">
                <a:solidFill>
                  <a:schemeClr val="bg1"/>
                </a:solidFill>
              </a:rPr>
              <a:t> </a:t>
            </a:r>
            <a:r>
              <a:rPr lang="es-ES" b="1" dirty="0" err="1">
                <a:solidFill>
                  <a:schemeClr val="bg1"/>
                </a:solidFill>
              </a:rPr>
              <a:t>kulturara</a:t>
            </a:r>
            <a:r>
              <a:rPr lang="es-ES" b="1" dirty="0">
                <a:solidFill>
                  <a:schemeClr val="bg1"/>
                </a:solidFill>
              </a:rPr>
              <a:t> </a:t>
            </a:r>
            <a:r>
              <a:rPr lang="es-ES" b="1" dirty="0" err="1">
                <a:solidFill>
                  <a:schemeClr val="bg1"/>
                </a:solidFill>
              </a:rPr>
              <a:t>gerturatze</a:t>
            </a:r>
            <a:r>
              <a:rPr lang="es-ES" b="1" dirty="0">
                <a:solidFill>
                  <a:schemeClr val="bg1"/>
                </a:solidFill>
              </a:rPr>
              <a:t> </a:t>
            </a:r>
            <a:r>
              <a:rPr lang="es-ES" b="1" dirty="0" err="1">
                <a:solidFill>
                  <a:schemeClr val="bg1"/>
                </a:solidFill>
              </a:rPr>
              <a:t>bidea</a:t>
            </a:r>
            <a:endParaRPr lang="es-ES" b="1" dirty="0">
              <a:solidFill>
                <a:schemeClr val="bg1"/>
              </a:solidFill>
            </a:endParaRPr>
          </a:p>
        </p:txBody>
      </p:sp>
      <p:pic>
        <p:nvPicPr>
          <p:cNvPr id="7" name="Imagen 6">
            <a:extLst>
              <a:ext uri="{FF2B5EF4-FFF2-40B4-BE49-F238E27FC236}">
                <a16:creationId xmlns:a16="http://schemas.microsoft.com/office/drawing/2014/main" id="{8E652F9B-FB0F-56FB-CC49-84DA36CF7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57" y="5691385"/>
            <a:ext cx="2451899" cy="947766"/>
          </a:xfrm>
          <a:prstGeom prst="rect">
            <a:avLst/>
          </a:prstGeom>
        </p:spPr>
      </p:pic>
      <p:pic>
        <p:nvPicPr>
          <p:cNvPr id="5" name="Imagen 4">
            <a:extLst>
              <a:ext uri="{FF2B5EF4-FFF2-40B4-BE49-F238E27FC236}">
                <a16:creationId xmlns:a16="http://schemas.microsoft.com/office/drawing/2014/main" id="{A1F21910-FB86-CE4B-4E4D-B253ABF388F3}"/>
              </a:ext>
            </a:extLst>
          </p:cNvPr>
          <p:cNvPicPr>
            <a:picLocks noChangeAspect="1"/>
          </p:cNvPicPr>
          <p:nvPr/>
        </p:nvPicPr>
        <p:blipFill>
          <a:blip r:embed="rId5"/>
          <a:stretch>
            <a:fillRect/>
          </a:stretch>
        </p:blipFill>
        <p:spPr>
          <a:xfrm>
            <a:off x="5334409" y="5406297"/>
            <a:ext cx="1523181" cy="1429006"/>
          </a:xfrm>
          <a:prstGeom prst="rect">
            <a:avLst/>
          </a:prstGeom>
        </p:spPr>
      </p:pic>
      <p:pic>
        <p:nvPicPr>
          <p:cNvPr id="8" name="Imagen 7">
            <a:extLst>
              <a:ext uri="{FF2B5EF4-FFF2-40B4-BE49-F238E27FC236}">
                <a16:creationId xmlns:a16="http://schemas.microsoft.com/office/drawing/2014/main" id="{306408E0-F298-09FC-B0B4-6BC949D8AE7B}"/>
              </a:ext>
            </a:extLst>
          </p:cNvPr>
          <p:cNvPicPr>
            <a:picLocks noChangeAspect="1"/>
          </p:cNvPicPr>
          <p:nvPr/>
        </p:nvPicPr>
        <p:blipFill>
          <a:blip r:embed="rId6"/>
          <a:stretch>
            <a:fillRect/>
          </a:stretch>
        </p:blipFill>
        <p:spPr>
          <a:xfrm>
            <a:off x="8869243" y="5349875"/>
            <a:ext cx="2367721" cy="1353976"/>
          </a:xfrm>
          <a:prstGeom prst="rect">
            <a:avLst/>
          </a:prstGeom>
        </p:spPr>
      </p:pic>
    </p:spTree>
    <p:extLst>
      <p:ext uri="{BB962C8B-B14F-4D97-AF65-F5344CB8AC3E}">
        <p14:creationId xmlns:p14="http://schemas.microsoft.com/office/powerpoint/2010/main" val="274239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B3248597-637B-2686-52BA-907451E47983}"/>
              </a:ext>
            </a:extLst>
          </p:cNvPr>
          <p:cNvGraphicFramePr/>
          <p:nvPr>
            <p:extLst>
              <p:ext uri="{D42A27DB-BD31-4B8C-83A1-F6EECF244321}">
                <p14:modId xmlns:p14="http://schemas.microsoft.com/office/powerpoint/2010/main" val="198348725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4869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posición de imagen 11" descr="Manos que se unen en un círculo">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ítulo 2">
            <a:extLst>
              <a:ext uri="{FF2B5EF4-FFF2-40B4-BE49-F238E27FC236}">
                <a16:creationId xmlns:a16="http://schemas.microsoft.com/office/drawing/2014/main" id="{200B3D2B-613A-41BE-987D-E6A1324B456D}"/>
              </a:ext>
            </a:extLst>
          </p:cNvPr>
          <p:cNvSpPr>
            <a:spLocks noGrp="1"/>
          </p:cNvSpPr>
          <p:nvPr>
            <p:ph type="ctrTitle"/>
          </p:nvPr>
        </p:nvSpPr>
        <p:spPr>
          <a:xfrm>
            <a:off x="3200400" y="2811053"/>
            <a:ext cx="8991600" cy="1261295"/>
          </a:xfrm>
        </p:spPr>
        <p:txBody>
          <a:bodyPr rtlCol="0"/>
          <a:lstStyle/>
          <a:p>
            <a:pPr rtl="0"/>
            <a:r>
              <a:rPr lang="es-ES" sz="5200" err="1"/>
              <a:t>Lan</a:t>
            </a:r>
            <a:r>
              <a:rPr lang="es-ES" sz="5200"/>
              <a:t> </a:t>
            </a:r>
            <a:r>
              <a:rPr lang="es-ES" sz="5200" err="1"/>
              <a:t>beharrei</a:t>
            </a:r>
            <a:r>
              <a:rPr lang="es-ES" sz="5200"/>
              <a:t> </a:t>
            </a:r>
            <a:r>
              <a:rPr lang="es-ES" sz="5200" err="1"/>
              <a:t>aurre</a:t>
            </a:r>
            <a:r>
              <a:rPr lang="es-ES" sz="5200"/>
              <a:t> </a:t>
            </a:r>
            <a:r>
              <a:rPr lang="es-ES" sz="5200" err="1"/>
              <a:t>egiteko</a:t>
            </a:r>
            <a:r>
              <a:rPr lang="es-ES" sz="5200"/>
              <a:t> plana</a:t>
            </a:r>
          </a:p>
        </p:txBody>
      </p:sp>
      <p:sp>
        <p:nvSpPr>
          <p:cNvPr id="4" name="Subtítulo 3">
            <a:extLst>
              <a:ext uri="{FF2B5EF4-FFF2-40B4-BE49-F238E27FC236}">
                <a16:creationId xmlns:a16="http://schemas.microsoft.com/office/drawing/2014/main" id="{4772945D-CA91-4CFE-8EB7-941C7618C994}"/>
              </a:ext>
            </a:extLst>
          </p:cNvPr>
          <p:cNvSpPr>
            <a:spLocks noGrp="1"/>
          </p:cNvSpPr>
          <p:nvPr>
            <p:ph type="subTitle" idx="1"/>
          </p:nvPr>
        </p:nvSpPr>
        <p:spPr>
          <a:xfrm>
            <a:off x="3200400" y="4061039"/>
            <a:ext cx="6580188" cy="580921"/>
          </a:xfrm>
        </p:spPr>
        <p:txBody>
          <a:bodyPr rtlCol="0"/>
          <a:lstStyle/>
          <a:p>
            <a:pPr rtl="0"/>
            <a:r>
              <a:rPr lang="es-ES"/>
              <a:t>Etorkinei </a:t>
            </a:r>
            <a:r>
              <a:rPr lang="es-ES" err="1"/>
              <a:t>zuzendutako</a:t>
            </a:r>
            <a:r>
              <a:rPr lang="es-ES"/>
              <a:t> </a:t>
            </a:r>
            <a:r>
              <a:rPr lang="es-ES" err="1"/>
              <a:t>eskaintza</a:t>
            </a:r>
            <a:endParaRPr lang="es-ES"/>
          </a:p>
        </p:txBody>
      </p:sp>
      <p:pic>
        <p:nvPicPr>
          <p:cNvPr id="5" name="Imagen 4" descr="Un dibujo de un perro&#10;&#10;El contenido generado por IA puede ser incorrecto.">
            <a:extLst>
              <a:ext uri="{FF2B5EF4-FFF2-40B4-BE49-F238E27FC236}">
                <a16:creationId xmlns:a16="http://schemas.microsoft.com/office/drawing/2014/main" id="{C3096DFC-A9F2-0969-0F86-79D58EF70E22}"/>
              </a:ext>
            </a:extLst>
          </p:cNvPr>
          <p:cNvPicPr>
            <a:picLocks noChangeAspect="1"/>
          </p:cNvPicPr>
          <p:nvPr/>
        </p:nvPicPr>
        <p:blipFill>
          <a:blip r:embed="rId4"/>
          <a:stretch>
            <a:fillRect/>
          </a:stretch>
        </p:blipFill>
        <p:spPr>
          <a:xfrm>
            <a:off x="10253324" y="4014706"/>
            <a:ext cx="1622725" cy="627254"/>
          </a:xfrm>
          <a:prstGeom prst="rect">
            <a:avLst/>
          </a:prstGeom>
        </p:spPr>
      </p:pic>
    </p:spTree>
    <p:extLst>
      <p:ext uri="{BB962C8B-B14F-4D97-AF65-F5344CB8AC3E}">
        <p14:creationId xmlns:p14="http://schemas.microsoft.com/office/powerpoint/2010/main" val="3989923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posición de imagen 10">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t="18282" r="-2" b="289"/>
          <a:stretch>
            <a:fillRect/>
          </a:stretch>
        </p:blipFill>
        <p:spPr>
          <a:xfrm>
            <a:off x="20" y="10"/>
            <a:ext cx="9780568" cy="6371341"/>
          </a:xfrm>
          <a:noFill/>
        </p:spPr>
      </p:pic>
      <p:sp>
        <p:nvSpPr>
          <p:cNvPr id="3" name="Título 2">
            <a:extLst>
              <a:ext uri="{FF2B5EF4-FFF2-40B4-BE49-F238E27FC236}">
                <a16:creationId xmlns:a16="http://schemas.microsoft.com/office/drawing/2014/main" id="{200B3D2B-613A-41BE-987D-E6A1324B456D}"/>
              </a:ext>
            </a:extLst>
          </p:cNvPr>
          <p:cNvSpPr>
            <a:spLocks noGrp="1"/>
          </p:cNvSpPr>
          <p:nvPr>
            <p:ph type="ctrTitle"/>
          </p:nvPr>
        </p:nvSpPr>
        <p:spPr>
          <a:xfrm>
            <a:off x="6235700" y="2204792"/>
            <a:ext cx="5956300" cy="1944000"/>
          </a:xfrm>
        </p:spPr>
        <p:txBody>
          <a:bodyPr rtlCol="0" anchor="t">
            <a:normAutofit/>
          </a:bodyPr>
          <a:lstStyle/>
          <a:p>
            <a:pPr rtl="0"/>
            <a:r>
              <a:rPr lang="es-ES" err="1"/>
              <a:t>Egoeraren</a:t>
            </a:r>
            <a:r>
              <a:rPr lang="es-ES"/>
              <a:t> </a:t>
            </a:r>
            <a:r>
              <a:rPr lang="es-ES" err="1"/>
              <a:t>analisia</a:t>
            </a:r>
            <a:endParaRPr lang="es-ES"/>
          </a:p>
        </p:txBody>
      </p:sp>
      <p:sp>
        <p:nvSpPr>
          <p:cNvPr id="14" name="Marcador de texto 13">
            <a:extLst>
              <a:ext uri="{FF2B5EF4-FFF2-40B4-BE49-F238E27FC236}">
                <a16:creationId xmlns:a16="http://schemas.microsoft.com/office/drawing/2014/main" id="{F278402B-CA7D-4F5B-B3FA-ED74AB3CFB6C}"/>
              </a:ext>
            </a:extLst>
          </p:cNvPr>
          <p:cNvSpPr>
            <a:spLocks noGrp="1"/>
          </p:cNvSpPr>
          <p:nvPr>
            <p:ph type="body" sz="quarter" idx="13"/>
          </p:nvPr>
        </p:nvSpPr>
        <p:spPr>
          <a:xfrm>
            <a:off x="6235700" y="4148860"/>
            <a:ext cx="5956300" cy="1100565"/>
          </a:xfrm>
        </p:spPr>
        <p:txBody>
          <a:bodyPr rtlCol="0">
            <a:normAutofit/>
          </a:bodyPr>
          <a:lstStyle/>
          <a:p>
            <a:r>
              <a:rPr lang="es-ES" err="1"/>
              <a:t>Datuak</a:t>
            </a:r>
            <a:r>
              <a:rPr lang="es-ES"/>
              <a:t>: </a:t>
            </a:r>
            <a:r>
              <a:rPr lang="es-ES" dirty="0" err="1"/>
              <a:t>Belaunaldien</a:t>
            </a:r>
            <a:r>
              <a:rPr lang="es-ES"/>
              <a:t> </a:t>
            </a:r>
            <a:r>
              <a:rPr lang="es-ES" err="1"/>
              <a:t>arteko</a:t>
            </a:r>
            <a:r>
              <a:rPr lang="es-ES"/>
              <a:t> </a:t>
            </a:r>
            <a:r>
              <a:rPr lang="es-ES" err="1"/>
              <a:t>erreleboa</a:t>
            </a:r>
            <a:r>
              <a:rPr lang="es-ES"/>
              <a:t> </a:t>
            </a:r>
          </a:p>
        </p:txBody>
      </p:sp>
      <p:sp>
        <p:nvSpPr>
          <p:cNvPr id="19" name="Footer Placeholder 4">
            <a:extLst>
              <a:ext uri="{FF2B5EF4-FFF2-40B4-BE49-F238E27FC236}">
                <a16:creationId xmlns:a16="http://schemas.microsoft.com/office/drawing/2014/main" id="{A21B2745-25BA-9D1C-8310-5955D121DB14}"/>
              </a:ext>
            </a:extLst>
          </p:cNvPr>
          <p:cNvSpPr>
            <a:spLocks noGrp="1"/>
          </p:cNvSpPr>
          <p:nvPr>
            <p:ph type="ftr" sz="quarter" idx="11"/>
          </p:nvPr>
        </p:nvSpPr>
        <p:spPr>
          <a:xfrm>
            <a:off x="432000" y="6439820"/>
            <a:ext cx="5664000" cy="295062"/>
          </a:xfrm>
        </p:spPr>
        <p:txBody>
          <a:bodyPr/>
          <a:lstStyle/>
          <a:p>
            <a:pPr rtl="0">
              <a:spcAft>
                <a:spcPts val="600"/>
              </a:spcAft>
            </a:pPr>
            <a:r>
              <a:rPr lang="es-ES" noProof="0" err="1"/>
              <a:t>Egoeraren</a:t>
            </a:r>
            <a:r>
              <a:rPr lang="es-ES" noProof="0"/>
              <a:t> </a:t>
            </a:r>
            <a:r>
              <a:rPr lang="es-ES" noProof="0" err="1"/>
              <a:t>analisia</a:t>
            </a:r>
            <a:endParaRPr lang="es-ES" noProof="0"/>
          </a:p>
        </p:txBody>
      </p:sp>
      <p:sp>
        <p:nvSpPr>
          <p:cNvPr id="5" name="Marcador de número de diapositiva 4">
            <a:extLst>
              <a:ext uri="{FF2B5EF4-FFF2-40B4-BE49-F238E27FC236}">
                <a16:creationId xmlns:a16="http://schemas.microsoft.com/office/drawing/2014/main" id="{BDD5A594-D852-43BB-B591-E9D9027253BD}"/>
              </a:ext>
            </a:extLst>
          </p:cNvPr>
          <p:cNvSpPr>
            <a:spLocks noGrp="1"/>
          </p:cNvSpPr>
          <p:nvPr>
            <p:ph type="sldNum" sz="quarter" idx="12"/>
          </p:nvPr>
        </p:nvSpPr>
        <p:spPr>
          <a:xfrm>
            <a:off x="11760000" y="6371351"/>
            <a:ext cx="432000" cy="432000"/>
          </a:xfrm>
        </p:spPr>
        <p:txBody>
          <a:bodyPr rtlCol="0" anchor="ctr">
            <a:normAutofit/>
          </a:bodyPr>
          <a:lstStyle/>
          <a:p>
            <a:pPr rtl="0">
              <a:spcAft>
                <a:spcPts val="600"/>
              </a:spcAft>
            </a:pPr>
            <a:fld id="{19B51A1E-902D-48AF-9020-955120F399B6}" type="slidenum">
              <a:rPr lang="es-ES" smtClean="0"/>
              <a:pPr rtl="0">
                <a:spcAft>
                  <a:spcPts val="600"/>
                </a:spcAft>
              </a:pPr>
              <a:t>6</a:t>
            </a:fld>
            <a:endParaRPr lang="es-ES"/>
          </a:p>
        </p:txBody>
      </p:sp>
    </p:spTree>
    <p:extLst>
      <p:ext uri="{BB962C8B-B14F-4D97-AF65-F5344CB8AC3E}">
        <p14:creationId xmlns:p14="http://schemas.microsoft.com/office/powerpoint/2010/main" val="4091674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62FFC-E89A-CC47-B73D-375F437F0F9C}"/>
            </a:ext>
          </a:extLst>
        </p:cNvPr>
        <p:cNvGrpSpPr/>
        <p:nvPr/>
      </p:nvGrpSpPr>
      <p:grpSpPr>
        <a:xfrm>
          <a:off x="0" y="0"/>
          <a:ext cx="0" cy="0"/>
          <a:chOff x="0" y="0"/>
          <a:chExt cx="0" cy="0"/>
        </a:xfrm>
      </p:grpSpPr>
      <p:sp>
        <p:nvSpPr>
          <p:cNvPr id="9" name="Marcador de número de diapositiva 8">
            <a:extLst>
              <a:ext uri="{FF2B5EF4-FFF2-40B4-BE49-F238E27FC236}">
                <a16:creationId xmlns:a16="http://schemas.microsoft.com/office/drawing/2014/main" id="{6DC5D519-2026-0F68-47CD-E49FE72CACF4}"/>
              </a:ext>
            </a:extLst>
          </p:cNvPr>
          <p:cNvSpPr>
            <a:spLocks noGrp="1"/>
          </p:cNvSpPr>
          <p:nvPr>
            <p:ph type="sldNum" sz="quarter" idx="33"/>
          </p:nvPr>
        </p:nvSpPr>
        <p:spPr>
          <a:xfrm>
            <a:off x="11760000" y="6371351"/>
            <a:ext cx="432000" cy="432000"/>
          </a:xfrm>
        </p:spPr>
        <p:txBody>
          <a:bodyPr rtlCol="0"/>
          <a:lstStyle/>
          <a:p>
            <a:pPr rtl="0"/>
            <a:fld id="{19B51A1E-902D-48AF-9020-955120F399B6}" type="slidenum">
              <a:rPr lang="es-ES" smtClean="0"/>
              <a:pPr rtl="0"/>
              <a:t>7</a:t>
            </a:fld>
            <a:endParaRPr lang="es-ES"/>
          </a:p>
        </p:txBody>
      </p:sp>
      <p:pic>
        <p:nvPicPr>
          <p:cNvPr id="11" name="Imagen 10">
            <a:extLst>
              <a:ext uri="{FF2B5EF4-FFF2-40B4-BE49-F238E27FC236}">
                <a16:creationId xmlns:a16="http://schemas.microsoft.com/office/drawing/2014/main" id="{D9B3C344-8390-3A68-A0D5-E31221612B72}"/>
              </a:ext>
            </a:extLst>
          </p:cNvPr>
          <p:cNvPicPr>
            <a:picLocks noChangeAspect="1"/>
          </p:cNvPicPr>
          <p:nvPr/>
        </p:nvPicPr>
        <p:blipFill>
          <a:blip r:embed="rId3"/>
          <a:srcRect r="52504"/>
          <a:stretch>
            <a:fillRect/>
          </a:stretch>
        </p:blipFill>
        <p:spPr>
          <a:xfrm>
            <a:off x="177716" y="129084"/>
            <a:ext cx="2253250" cy="695422"/>
          </a:xfrm>
          <a:prstGeom prst="rect">
            <a:avLst/>
          </a:prstGeom>
        </p:spPr>
      </p:pic>
      <p:pic>
        <p:nvPicPr>
          <p:cNvPr id="6" name="Imagen 5">
            <a:extLst>
              <a:ext uri="{FF2B5EF4-FFF2-40B4-BE49-F238E27FC236}">
                <a16:creationId xmlns:a16="http://schemas.microsoft.com/office/drawing/2014/main" id="{E69A527D-B478-2F2A-0627-ED844E4570A7}"/>
              </a:ext>
            </a:extLst>
          </p:cNvPr>
          <p:cNvPicPr>
            <a:picLocks noChangeAspect="1"/>
          </p:cNvPicPr>
          <p:nvPr/>
        </p:nvPicPr>
        <p:blipFill>
          <a:blip r:embed="rId4"/>
          <a:stretch>
            <a:fillRect/>
          </a:stretch>
        </p:blipFill>
        <p:spPr>
          <a:xfrm>
            <a:off x="177716" y="958645"/>
            <a:ext cx="2256292" cy="893602"/>
          </a:xfrm>
          <a:prstGeom prst="rect">
            <a:avLst/>
          </a:prstGeom>
        </p:spPr>
      </p:pic>
      <p:pic>
        <p:nvPicPr>
          <p:cNvPr id="3" name="Imagen 2">
            <a:extLst>
              <a:ext uri="{FF2B5EF4-FFF2-40B4-BE49-F238E27FC236}">
                <a16:creationId xmlns:a16="http://schemas.microsoft.com/office/drawing/2014/main" id="{ED702B7A-45E9-ED9F-93E9-3DA2F66783CA}"/>
              </a:ext>
            </a:extLst>
          </p:cNvPr>
          <p:cNvPicPr>
            <a:picLocks noChangeAspect="1"/>
          </p:cNvPicPr>
          <p:nvPr/>
        </p:nvPicPr>
        <p:blipFill>
          <a:blip r:embed="rId5"/>
          <a:stretch>
            <a:fillRect/>
          </a:stretch>
        </p:blipFill>
        <p:spPr>
          <a:xfrm>
            <a:off x="2794446" y="600075"/>
            <a:ext cx="8045675" cy="5448754"/>
          </a:xfrm>
          <a:prstGeom prst="rect">
            <a:avLst/>
          </a:prstGeom>
        </p:spPr>
      </p:pic>
    </p:spTree>
    <p:extLst>
      <p:ext uri="{BB962C8B-B14F-4D97-AF65-F5344CB8AC3E}">
        <p14:creationId xmlns:p14="http://schemas.microsoft.com/office/powerpoint/2010/main" val="1666663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15B8B192-096D-3DD4-3FC4-8943FC3CB9A8}"/>
              </a:ext>
            </a:extLst>
          </p:cNvPr>
          <p:cNvSpPr>
            <a:spLocks noGrp="1"/>
          </p:cNvSpPr>
          <p:nvPr>
            <p:ph type="title"/>
          </p:nvPr>
        </p:nvSpPr>
        <p:spPr>
          <a:xfrm>
            <a:off x="432000" y="432000"/>
            <a:ext cx="11340000" cy="432000"/>
          </a:xfrm>
        </p:spPr>
        <p:txBody>
          <a:bodyPr>
            <a:normAutofit fontScale="90000"/>
          </a:bodyPr>
          <a:lstStyle/>
          <a:p>
            <a:r>
              <a:rPr lang="en-US" err="1"/>
              <a:t>Estrategien</a:t>
            </a:r>
            <a:r>
              <a:rPr lang="en-US"/>
              <a:t> </a:t>
            </a:r>
            <a:r>
              <a:rPr lang="en-US" err="1"/>
              <a:t>lanketarako</a:t>
            </a:r>
            <a:r>
              <a:rPr lang="en-US"/>
              <a:t>  25/28 </a:t>
            </a:r>
            <a:r>
              <a:rPr lang="en-US" err="1"/>
              <a:t>dokumentu</a:t>
            </a:r>
            <a:r>
              <a:rPr lang="en-US"/>
              <a:t> </a:t>
            </a:r>
            <a:r>
              <a:rPr lang="en-US" err="1"/>
              <a:t>batzu</a:t>
            </a:r>
            <a:endParaRPr lang="en-US"/>
          </a:p>
        </p:txBody>
      </p:sp>
      <p:pic>
        <p:nvPicPr>
          <p:cNvPr id="9" name="Imagen 8" descr="Texto&#10;&#10;El contenido generado por IA puede ser incorrecto.">
            <a:extLst>
              <a:ext uri="{FF2B5EF4-FFF2-40B4-BE49-F238E27FC236}">
                <a16:creationId xmlns:a16="http://schemas.microsoft.com/office/drawing/2014/main" id="{C2E149D0-8810-78D6-17E8-E8C1B44C567A}"/>
              </a:ext>
            </a:extLst>
          </p:cNvPr>
          <p:cNvPicPr>
            <a:picLocks noChangeAspect="1"/>
          </p:cNvPicPr>
          <p:nvPr/>
        </p:nvPicPr>
        <p:blipFill>
          <a:blip r:embed="rId2"/>
          <a:stretch>
            <a:fillRect/>
          </a:stretch>
        </p:blipFill>
        <p:spPr>
          <a:xfrm>
            <a:off x="432000" y="1430908"/>
            <a:ext cx="3996184" cy="3996184"/>
          </a:xfrm>
          <a:prstGeom prst="rect">
            <a:avLst/>
          </a:prstGeom>
          <a:noFill/>
        </p:spPr>
      </p:pic>
      <p:sp>
        <p:nvSpPr>
          <p:cNvPr id="7" name="CuadroTexto 6">
            <a:extLst>
              <a:ext uri="{FF2B5EF4-FFF2-40B4-BE49-F238E27FC236}">
                <a16:creationId xmlns:a16="http://schemas.microsoft.com/office/drawing/2014/main" id="{C7F5D604-E812-87E8-04BA-420369DAB4A9}"/>
              </a:ext>
            </a:extLst>
          </p:cNvPr>
          <p:cNvSpPr txBox="1"/>
          <p:nvPr/>
        </p:nvSpPr>
        <p:spPr>
          <a:xfrm>
            <a:off x="4627984" y="1026367"/>
            <a:ext cx="7144017" cy="5164883"/>
          </a:xfrm>
          <a:prstGeom prst="rect">
            <a:avLst/>
          </a:prstGeom>
        </p:spPr>
        <p:txBody>
          <a:bodyPr vert="horz" lIns="0" tIns="0" rIns="0" bIns="0" rtlCol="0">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rPr>
              <a:t>1 </a:t>
            </a:r>
            <a:r>
              <a:rPr kumimoji="0" lang="es-ES" sz="1900" b="1" i="0" u="sng" strike="noStrike" kern="1200" cap="none" spc="0" normalizeH="0" baseline="0" noProof="0" err="1">
                <a:ln>
                  <a:noFill/>
                </a:ln>
                <a:solidFill>
                  <a:prstClr val="black">
                    <a:lumMod val="75000"/>
                    <a:lumOff val="25000"/>
                  </a:prstClr>
                </a:solidFill>
                <a:effectLst/>
                <a:uLnTx/>
                <a:uFillTx/>
                <a:latin typeface="Candara"/>
                <a:ea typeface="+mn-ea"/>
                <a:cs typeface="+mn-cs"/>
              </a:rPr>
              <a:t>Inklusioa</a:t>
            </a:r>
            <a:r>
              <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rPr>
              <a:t> eta </a:t>
            </a:r>
            <a:r>
              <a:rPr kumimoji="0" lang="es-ES" sz="1900" b="1" i="0" u="sng" strike="noStrike" kern="1200" cap="none" spc="0" normalizeH="0" baseline="0" noProof="0" err="1">
                <a:ln>
                  <a:noFill/>
                </a:ln>
                <a:solidFill>
                  <a:prstClr val="black">
                    <a:lumMod val="75000"/>
                    <a:lumOff val="25000"/>
                  </a:prstClr>
                </a:solidFill>
                <a:effectLst/>
                <a:uLnTx/>
                <a:uFillTx/>
                <a:latin typeface="Candara"/>
                <a:ea typeface="+mn-ea"/>
                <a:cs typeface="+mn-cs"/>
              </a:rPr>
              <a:t>enpresen</a:t>
            </a:r>
            <a:r>
              <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rPr>
              <a:t> </a:t>
            </a:r>
            <a:r>
              <a:rPr kumimoji="0" lang="es-ES" sz="1900" b="1" i="0" u="sng" strike="noStrike" kern="1200" cap="none" spc="0" normalizeH="0" baseline="0" noProof="0" err="1">
                <a:ln>
                  <a:noFill/>
                </a:ln>
                <a:solidFill>
                  <a:prstClr val="black">
                    <a:lumMod val="75000"/>
                    <a:lumOff val="25000"/>
                  </a:prstClr>
                </a:solidFill>
                <a:effectLst/>
                <a:uLnTx/>
                <a:uFillTx/>
                <a:latin typeface="Candara"/>
                <a:ea typeface="+mn-ea"/>
                <a:cs typeface="+mn-cs"/>
              </a:rPr>
              <a:t>beharrak</a:t>
            </a:r>
            <a:endPar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endParaRPr>
          </a:p>
          <a:p>
            <a:pPr marL="266700" marR="0" lvl="0" indent="-2667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1500" b="1" i="0" u="sng"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500" b="1" i="0" u="none" strike="noStrike" kern="1200" cap="none" spc="0" normalizeH="0" baseline="0" noProof="0">
                <a:ln>
                  <a:noFill/>
                </a:ln>
                <a:solidFill>
                  <a:prstClr val="black">
                    <a:lumMod val="75000"/>
                    <a:lumOff val="25000"/>
                  </a:prstClr>
                </a:solidFill>
                <a:effectLst/>
                <a:uLnTx/>
                <a:uFillTx/>
                <a:latin typeface="Candara"/>
                <a:ea typeface="+mn-ea"/>
                <a:cs typeface="+mn-cs"/>
              </a:rPr>
              <a:t>“La reducción demográfica activa y el envejecimiento harán que en la próxima década sea necesario recurrir más intensamente a la inmigración para sostener el empleo y la productividad.”</a:t>
            </a:r>
            <a:b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br>
            <a: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t>— </a:t>
            </a:r>
            <a:r>
              <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rPr>
              <a:t>Informe de Competitividad del País Vasco 2024. La inclusión, motor de competitividad y bienestar</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500" b="1" i="0" u="none" strike="noStrike" kern="1200" cap="none" spc="0" normalizeH="0" baseline="0" noProof="0">
                <a:ln>
                  <a:noFill/>
                </a:ln>
                <a:solidFill>
                  <a:prstClr val="black">
                    <a:lumMod val="75000"/>
                    <a:lumOff val="25000"/>
                  </a:prstClr>
                </a:solidFill>
                <a:effectLst/>
                <a:uLnTx/>
                <a:uFillTx/>
                <a:latin typeface="Candara"/>
                <a:ea typeface="+mn-ea"/>
                <a:cs typeface="+mn-cs"/>
              </a:rPr>
              <a:t>“La participación laboral de la población extranjera es clave en los sectores con déficit de mano de obra. El sistema productivo no podrá sostenerse sin su integración efectiva.”</a:t>
            </a:r>
            <a:b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br>
            <a: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t>— </a:t>
            </a:r>
            <a:r>
              <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rPr>
              <a:t>Informe Observatorio del Mercado Laboral. SEPE, 2024</a:t>
            </a:r>
          </a:p>
          <a:p>
            <a:pPr marL="266700" marR="0" lvl="0" indent="-2667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rPr>
              <a:t>2. Lanbide Heziketa </a:t>
            </a:r>
            <a:r>
              <a:rPr kumimoji="0" lang="es-ES" sz="1900" b="1" i="0" u="sng" strike="noStrike" kern="1200" cap="none" spc="0" normalizeH="0" baseline="0" noProof="0" err="1">
                <a:ln>
                  <a:noFill/>
                </a:ln>
                <a:solidFill>
                  <a:prstClr val="black">
                    <a:lumMod val="75000"/>
                    <a:lumOff val="25000"/>
                  </a:prstClr>
                </a:solidFill>
                <a:effectLst/>
                <a:uLnTx/>
                <a:uFillTx/>
                <a:latin typeface="Candara"/>
                <a:ea typeface="+mn-ea"/>
                <a:cs typeface="+mn-cs"/>
              </a:rPr>
              <a:t>integraziorako</a:t>
            </a:r>
            <a:r>
              <a:rPr kumimoji="0" lang="es-ES" sz="1900" b="1" i="0" u="sng" strike="noStrike" kern="1200" cap="none" spc="0" normalizeH="0" baseline="0" noProof="0">
                <a:ln>
                  <a:noFill/>
                </a:ln>
                <a:solidFill>
                  <a:prstClr val="black">
                    <a:lumMod val="75000"/>
                    <a:lumOff val="25000"/>
                  </a:prstClr>
                </a:solidFill>
                <a:effectLst/>
                <a:uLnTx/>
                <a:uFillTx/>
                <a:latin typeface="Candara"/>
                <a:ea typeface="+mn-ea"/>
                <a:cs typeface="+mn-cs"/>
              </a:rPr>
              <a:t> tresna </a:t>
            </a:r>
            <a:r>
              <a:rPr kumimoji="0" lang="es-ES" sz="1900" b="1" i="0" u="sng" strike="noStrike" kern="1200" cap="none" spc="0" normalizeH="0" baseline="0" noProof="0" err="1">
                <a:ln>
                  <a:noFill/>
                </a:ln>
                <a:solidFill>
                  <a:prstClr val="black">
                    <a:lumMod val="75000"/>
                    <a:lumOff val="25000"/>
                  </a:prstClr>
                </a:solidFill>
                <a:effectLst/>
                <a:uLnTx/>
                <a:uFillTx/>
                <a:latin typeface="Candara"/>
                <a:ea typeface="+mn-ea"/>
                <a:cs typeface="+mn-cs"/>
              </a:rPr>
              <a:t>gisa</a:t>
            </a:r>
            <a:endParaRPr kumimoji="0" lang="es-ES" sz="1900" b="1" i="1" u="sng"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500" b="1" i="0" u="none" strike="noStrike" kern="1200" cap="none" spc="0" normalizeH="0" baseline="0" noProof="0">
                <a:ln>
                  <a:noFill/>
                </a:ln>
                <a:solidFill>
                  <a:prstClr val="black">
                    <a:lumMod val="75000"/>
                    <a:lumOff val="25000"/>
                  </a:prstClr>
                </a:solidFill>
                <a:effectLst/>
                <a:uLnTx/>
                <a:uFillTx/>
                <a:latin typeface="Candara"/>
                <a:ea typeface="+mn-ea"/>
                <a:cs typeface="+mn-cs"/>
              </a:rPr>
              <a:t>“La FP juega un papel estratégico para mejorar la empleabilidad de colectivos vulnerables, como inmigrantes, mediante itinerarios formativos personalizados y adaptados al contexto productivo.”</a:t>
            </a:r>
            <a:b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br>
            <a: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t>— </a:t>
            </a:r>
            <a:r>
              <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rPr>
              <a:t>Informe CaixaBank Dualiza – Cambios en los perfiles profesionales y necesidades de FP. Perspectiva 2030</a:t>
            </a:r>
            <a:endPar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s-ES" sz="1500" b="1" i="0" u="none" strike="noStrike" kern="1200" cap="none" spc="0" normalizeH="0" baseline="0" noProof="0">
                <a:ln>
                  <a:noFill/>
                </a:ln>
                <a:solidFill>
                  <a:prstClr val="black">
                    <a:lumMod val="75000"/>
                    <a:lumOff val="25000"/>
                  </a:prstClr>
                </a:solidFill>
                <a:effectLst/>
                <a:uLnTx/>
                <a:uFillTx/>
                <a:latin typeface="Candara"/>
                <a:ea typeface="+mn-ea"/>
                <a:cs typeface="+mn-cs"/>
              </a:rPr>
              <a:t>“El modelo de FP debe promover la inclusión activa de personas migrantes como estrategia de cohesión y respuesta a la escasez de profesionales cualificados en sectores esenciales.”</a:t>
            </a:r>
            <a:b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br>
            <a:r>
              <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rPr>
              <a:t>— </a:t>
            </a:r>
            <a:r>
              <a:rPr kumimoji="0" lang="es-ES" sz="1500" b="0" i="1" u="none" strike="noStrike" kern="1200" cap="none" spc="0" normalizeH="0" baseline="0" noProof="0">
                <a:ln>
                  <a:noFill/>
                </a:ln>
                <a:solidFill>
                  <a:prstClr val="black">
                    <a:lumMod val="75000"/>
                    <a:lumOff val="25000"/>
                  </a:prstClr>
                </a:solidFill>
                <a:effectLst/>
                <a:uLnTx/>
                <a:uFillTx/>
                <a:latin typeface="Candara"/>
                <a:ea typeface="+mn-ea"/>
                <a:cs typeface="+mn-cs"/>
              </a:rPr>
              <a:t>Ley Orgánica 3/2022 de ordenación e integración de la Formación Profesional</a:t>
            </a:r>
            <a:endParaRPr kumimoji="0" lang="es-ES" sz="1500" b="0" i="0" u="none" strike="noStrike" kern="1200" cap="none" spc="0" normalizeH="0" baseline="0" noProof="0">
              <a:ln>
                <a:noFill/>
              </a:ln>
              <a:solidFill>
                <a:prstClr val="black">
                  <a:lumMod val="75000"/>
                  <a:lumOff val="25000"/>
                </a:prstClr>
              </a:solidFill>
              <a:effectLst/>
              <a:uLnTx/>
              <a:uFillTx/>
              <a:latin typeface="Candara"/>
              <a:ea typeface="+mn-ea"/>
              <a:cs typeface="+mn-cs"/>
            </a:endParaRPr>
          </a:p>
          <a:p>
            <a:pPr marL="266700" marR="0" lvl="0" indent="-2667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s-ES" sz="1000" b="0" i="0" u="none" strike="noStrike" kern="1200" cap="none" spc="0" normalizeH="0" baseline="0" noProof="0">
              <a:ln>
                <a:noFill/>
              </a:ln>
              <a:solidFill>
                <a:prstClr val="black">
                  <a:lumMod val="75000"/>
                  <a:lumOff val="25000"/>
                </a:prstClr>
              </a:solidFill>
              <a:effectLst/>
              <a:uLnTx/>
              <a:uFillTx/>
              <a:latin typeface="Candara"/>
              <a:ea typeface="+mn-ea"/>
              <a:cs typeface="+mn-cs"/>
            </a:endParaRPr>
          </a:p>
        </p:txBody>
      </p:sp>
      <p:sp>
        <p:nvSpPr>
          <p:cNvPr id="4" name="Marcador de pie de página 3">
            <a:extLst>
              <a:ext uri="{FF2B5EF4-FFF2-40B4-BE49-F238E27FC236}">
                <a16:creationId xmlns:a16="http://schemas.microsoft.com/office/drawing/2014/main" id="{CD8AFB6F-EC0C-AED2-C004-67D3D9267958}"/>
              </a:ext>
            </a:extLst>
          </p:cNvPr>
          <p:cNvSpPr>
            <a:spLocks noGrp="1"/>
          </p:cNvSpPr>
          <p:nvPr>
            <p:ph type="ftr" sz="quarter" idx="13"/>
          </p:nvPr>
        </p:nvSpPr>
        <p:spPr>
          <a:xfrm>
            <a:off x="432000" y="6439820"/>
            <a:ext cx="5664000" cy="295062"/>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ES" sz="1200" b="0" i="0" u="none" strike="noStrike" kern="1200" cap="none" spc="0" normalizeH="0" baseline="0" noProof="0">
                <a:ln>
                  <a:noFill/>
                </a:ln>
                <a:solidFill>
                  <a:prstClr val="black">
                    <a:lumMod val="75000"/>
                    <a:lumOff val="25000"/>
                  </a:prstClr>
                </a:solidFill>
                <a:effectLst/>
                <a:uLnTx/>
                <a:uFillTx/>
                <a:latin typeface="Candara"/>
                <a:ea typeface="+mn-ea"/>
                <a:cs typeface="+mn-cs"/>
              </a:rPr>
              <a:t>Agregue un pie de página</a:t>
            </a:r>
          </a:p>
        </p:txBody>
      </p:sp>
      <p:sp>
        <p:nvSpPr>
          <p:cNvPr id="5" name="Marcador de número de diapositiva 4">
            <a:extLst>
              <a:ext uri="{FF2B5EF4-FFF2-40B4-BE49-F238E27FC236}">
                <a16:creationId xmlns:a16="http://schemas.microsoft.com/office/drawing/2014/main" id="{C0B1AFD4-0177-DDD4-D2C3-614453822172}"/>
              </a:ext>
            </a:extLst>
          </p:cNvPr>
          <p:cNvSpPr>
            <a:spLocks noGrp="1"/>
          </p:cNvSpPr>
          <p:nvPr>
            <p:ph type="sldNum" sz="quarter" idx="33"/>
          </p:nvPr>
        </p:nvSpPr>
        <p:spPr>
          <a:xfrm>
            <a:off x="11760000" y="6371351"/>
            <a:ext cx="432000" cy="432000"/>
          </a:xfrm>
        </p:spPr>
        <p:txBody>
          <a:bodyPr vert="horz" lIns="0" tIns="0" rIns="0" bIns="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9B51A1E-902D-48AF-9020-955120F399B6}" type="slidenum">
              <a:rPr kumimoji="0" lang="es-ES" sz="1200" b="0" i="0" u="none" strike="noStrike" kern="1200" cap="none" spc="0" normalizeH="0" baseline="0" noProof="0" smtClean="0">
                <a:ln>
                  <a:noFill/>
                </a:ln>
                <a:solidFill>
                  <a:srgbClr val="FFFFFF"/>
                </a:solidFill>
                <a:effectLst/>
                <a:uLnTx/>
                <a:uFillTx/>
                <a:latin typeface="Corbel"/>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8</a:t>
            </a:fld>
            <a:endParaRPr kumimoji="0" lang="es-ES" sz="1200" b="0" i="0" u="none" strike="noStrike" kern="1200" cap="none" spc="0" normalizeH="0" baseline="0" noProof="0">
              <a:ln>
                <a:noFill/>
              </a:ln>
              <a:solidFill>
                <a:srgbClr val="FFFFFF"/>
              </a:solidFill>
              <a:effectLst/>
              <a:uLnTx/>
              <a:uFillTx/>
              <a:latin typeface="Corbel"/>
              <a:ea typeface="+mn-ea"/>
              <a:cs typeface="+mn-cs"/>
            </a:endParaRPr>
          </a:p>
        </p:txBody>
      </p:sp>
      <p:pic>
        <p:nvPicPr>
          <p:cNvPr id="2" name="Imagen 1" descr="Un dibujo de un perro&#10;&#10;El contenido generado por IA puede ser incorrecto.">
            <a:extLst>
              <a:ext uri="{FF2B5EF4-FFF2-40B4-BE49-F238E27FC236}">
                <a16:creationId xmlns:a16="http://schemas.microsoft.com/office/drawing/2014/main" id="{55318559-3D32-4661-0F4D-237A4B49480A}"/>
              </a:ext>
            </a:extLst>
          </p:cNvPr>
          <p:cNvPicPr>
            <a:picLocks noChangeAspect="1"/>
          </p:cNvPicPr>
          <p:nvPr/>
        </p:nvPicPr>
        <p:blipFill>
          <a:blip r:embed="rId3"/>
          <a:stretch>
            <a:fillRect/>
          </a:stretch>
        </p:blipFill>
        <p:spPr>
          <a:xfrm>
            <a:off x="10277374" y="6308111"/>
            <a:ext cx="1281201" cy="495240"/>
          </a:xfrm>
          <a:prstGeom prst="rect">
            <a:avLst/>
          </a:prstGeom>
        </p:spPr>
      </p:pic>
    </p:spTree>
    <p:extLst>
      <p:ext uri="{BB962C8B-B14F-4D97-AF65-F5344CB8AC3E}">
        <p14:creationId xmlns:p14="http://schemas.microsoft.com/office/powerpoint/2010/main" val="1603433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BB5D3-39A3-3A28-AA0C-FBA5318EA223}"/>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DD442969-8428-91AA-3C94-BA9B8DB31F9B}"/>
              </a:ext>
            </a:extLst>
          </p:cNvPr>
          <p:cNvSpPr>
            <a:spLocks noGrp="1"/>
          </p:cNvSpPr>
          <p:nvPr>
            <p:ph type="body" sz="quarter" idx="10"/>
          </p:nvPr>
        </p:nvSpPr>
        <p:spPr/>
        <p:txBody>
          <a:bodyPr/>
          <a:lstStyle/>
          <a:p>
            <a:r>
              <a:rPr lang="en-GB"/>
              <a:t>03</a:t>
            </a:r>
          </a:p>
        </p:txBody>
      </p:sp>
      <p:sp>
        <p:nvSpPr>
          <p:cNvPr id="40" name="Rounded Rectangle 31">
            <a:extLst>
              <a:ext uri="{FF2B5EF4-FFF2-40B4-BE49-F238E27FC236}">
                <a16:creationId xmlns:a16="http://schemas.microsoft.com/office/drawing/2014/main" id="{E80DA5A6-2FE5-F0EB-D5AC-317EB7E5B5D1}"/>
              </a:ext>
            </a:extLst>
          </p:cNvPr>
          <p:cNvSpPr/>
          <p:nvPr/>
        </p:nvSpPr>
        <p:spPr>
          <a:xfrm>
            <a:off x="345027" y="5583082"/>
            <a:ext cx="11260505" cy="912118"/>
          </a:xfrm>
          <a:prstGeom prst="roundRect">
            <a:avLst/>
          </a:prstGeom>
          <a:noFill/>
          <a:ln w="9525" cap="flat" cmpd="sng" algn="ctr">
            <a:solidFill>
              <a:srgbClr val="23FF00"/>
            </a:solidFill>
            <a:prstDash val="solid"/>
            <a:round/>
            <a:headEnd type="none" w="med" len="med"/>
            <a:tailEnd type="none" w="med" len="med"/>
          </a:ln>
          <a:effectLst/>
        </p:spPr>
        <p:txBody>
          <a:bodyPr rtlCol="0" anchor="ctr"/>
          <a:lstStyle/>
          <a:p>
            <a:pPr algn="ctr">
              <a:defRPr/>
            </a:pPr>
            <a:endParaRPr lang="en-CN" sz="2800" kern="0">
              <a:solidFill>
                <a:srgbClr val="23FF00"/>
              </a:solidFill>
              <a:latin typeface="Montserrat"/>
            </a:endParaRPr>
          </a:p>
        </p:txBody>
      </p:sp>
      <p:sp>
        <p:nvSpPr>
          <p:cNvPr id="5" name="Marcador de texto 2">
            <a:extLst>
              <a:ext uri="{FF2B5EF4-FFF2-40B4-BE49-F238E27FC236}">
                <a16:creationId xmlns:a16="http://schemas.microsoft.com/office/drawing/2014/main" id="{C6A5FE52-6D91-440C-911E-CB070FC60F17}"/>
              </a:ext>
            </a:extLst>
          </p:cNvPr>
          <p:cNvSpPr txBox="1">
            <a:spLocks/>
          </p:cNvSpPr>
          <p:nvPr/>
        </p:nvSpPr>
        <p:spPr>
          <a:xfrm>
            <a:off x="1681361" y="371086"/>
            <a:ext cx="5956684" cy="540000"/>
          </a:xfrm>
          <a:prstGeom prst="rect">
            <a:avLst/>
          </a:prstGeom>
        </p:spPr>
        <p:txBody>
          <a:bodyPr anchor="ctr"/>
          <a:lstStyle>
            <a:lvl1pPr marL="0" indent="0" algn="l" defTabSz="914400" rtl="0" eaLnBrk="1" latinLnBrk="0" hangingPunct="1">
              <a:lnSpc>
                <a:spcPct val="100000"/>
              </a:lnSpc>
              <a:spcBef>
                <a:spcPts val="0"/>
              </a:spcBef>
              <a:buFont typeface="Arial" panose="020B0604020202020204" pitchFamily="34" charset="0"/>
              <a:buNone/>
              <a:defRPr lang="es-ES" sz="2000" b="1" kern="1200" dirty="0">
                <a:solidFill>
                  <a:schemeClr val="tx1"/>
                </a:solidFill>
                <a:latin typeface="Montserrat" panose="00000500000000000000" pitchFamily="2" charset="0"/>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sz="1000" i="1" kern="1200">
                <a:solidFill>
                  <a:srgbClr val="6AFFE0"/>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None/>
              <a:defRPr sz="1000" b="1" kern="1200">
                <a:solidFill>
                  <a:srgbClr val="22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ATZERRITARRAK</a:t>
            </a:r>
          </a:p>
          <a:p>
            <a:r>
              <a:rPr lang="en-GB" b="0" i="1"/>
              <a:t>POBLACIÓN EXTRANJERA</a:t>
            </a:r>
          </a:p>
        </p:txBody>
      </p:sp>
      <p:sp>
        <p:nvSpPr>
          <p:cNvPr id="7" name="TextBox 6">
            <a:extLst>
              <a:ext uri="{FF2B5EF4-FFF2-40B4-BE49-F238E27FC236}">
                <a16:creationId xmlns:a16="http://schemas.microsoft.com/office/drawing/2014/main" id="{E218FF84-E729-6591-22F7-4D9D235EDBFD}"/>
              </a:ext>
            </a:extLst>
          </p:cNvPr>
          <p:cNvSpPr txBox="1"/>
          <p:nvPr/>
        </p:nvSpPr>
        <p:spPr>
          <a:xfrm>
            <a:off x="1756920" y="5766280"/>
            <a:ext cx="4339079" cy="584775"/>
          </a:xfrm>
          <a:prstGeom prst="rect">
            <a:avLst/>
          </a:prstGeom>
          <a:solidFill>
            <a:srgbClr val="E7E6E6">
              <a:lumMod val="25000"/>
              <a:alpha val="72000"/>
            </a:srgbClr>
          </a:solidFill>
        </p:spPr>
        <p:txBody>
          <a:bodyPr wrap="square" rtlCol="0">
            <a:spAutoFit/>
          </a:bodyPr>
          <a:lstStyle/>
          <a:p>
            <a:pPr algn="ctr">
              <a:defRPr/>
            </a:pPr>
            <a:r>
              <a:rPr lang="es-ES" sz="1600" b="1" kern="0">
                <a:solidFill>
                  <a:srgbClr val="23FF00"/>
                </a:solidFill>
                <a:latin typeface="Montserrat Black" pitchFamily="2" charset="77"/>
              </a:rPr>
              <a:t>Ordizia (20,8), Zaldibia (18,2) , Beasain (14,9), Itsasondo (14,4)</a:t>
            </a:r>
            <a:endParaRPr lang="en-CN" sz="1400" b="1" i="1" kern="0">
              <a:solidFill>
                <a:schemeClr val="bg1"/>
              </a:solidFill>
              <a:latin typeface="Montserrat Black" pitchFamily="2" charset="77"/>
            </a:endParaRPr>
          </a:p>
        </p:txBody>
      </p:sp>
      <p:pic>
        <p:nvPicPr>
          <p:cNvPr id="8" name="Picture 6" descr="Free arrows growth hacking marketing illustration">
            <a:extLst>
              <a:ext uri="{FF2B5EF4-FFF2-40B4-BE49-F238E27FC236}">
                <a16:creationId xmlns:a16="http://schemas.microsoft.com/office/drawing/2014/main" id="{4984EBC8-6494-3925-E8C6-36A759A1F86D}"/>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25634" t="55807" r="62948" b="7415"/>
          <a:stretch/>
        </p:blipFill>
        <p:spPr bwMode="auto">
          <a:xfrm>
            <a:off x="1320484" y="5766280"/>
            <a:ext cx="436437" cy="5847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6">
            <a:extLst>
              <a:ext uri="{FF2B5EF4-FFF2-40B4-BE49-F238E27FC236}">
                <a16:creationId xmlns:a16="http://schemas.microsoft.com/office/drawing/2014/main" id="{73ABE3DD-D753-0D58-867C-ED77D7E4555A}"/>
              </a:ext>
            </a:extLst>
          </p:cNvPr>
          <p:cNvSpPr txBox="1"/>
          <p:nvPr/>
        </p:nvSpPr>
        <p:spPr>
          <a:xfrm>
            <a:off x="7327392" y="5810663"/>
            <a:ext cx="3497851" cy="338554"/>
          </a:xfrm>
          <a:prstGeom prst="rect">
            <a:avLst/>
          </a:prstGeom>
          <a:solidFill>
            <a:srgbClr val="E7E6E6">
              <a:lumMod val="25000"/>
              <a:alpha val="72000"/>
            </a:srgbClr>
          </a:solidFill>
        </p:spPr>
        <p:txBody>
          <a:bodyPr wrap="square" rtlCol="0">
            <a:spAutoFit/>
          </a:bodyPr>
          <a:lstStyle/>
          <a:p>
            <a:pPr algn="ctr">
              <a:defRPr/>
            </a:pPr>
            <a:r>
              <a:rPr lang="es-ES" sz="1600" b="1" kern="0">
                <a:solidFill>
                  <a:schemeClr val="accent5">
                    <a:lumMod val="75000"/>
                  </a:schemeClr>
                </a:solidFill>
                <a:latin typeface="Montserrat Black" pitchFamily="2" charset="77"/>
              </a:rPr>
              <a:t>Zegama</a:t>
            </a:r>
            <a:endParaRPr lang="en-CN" sz="1200" b="1" kern="0">
              <a:solidFill>
                <a:schemeClr val="accent5">
                  <a:lumMod val="75000"/>
                </a:schemeClr>
              </a:solidFill>
              <a:latin typeface="Montserrat Black" pitchFamily="2" charset="77"/>
            </a:endParaRPr>
          </a:p>
        </p:txBody>
      </p:sp>
      <p:pic>
        <p:nvPicPr>
          <p:cNvPr id="10" name="Picture 6" descr="Free arrows growth hacking marketing illustration">
            <a:extLst>
              <a:ext uri="{FF2B5EF4-FFF2-40B4-BE49-F238E27FC236}">
                <a16:creationId xmlns:a16="http://schemas.microsoft.com/office/drawing/2014/main" id="{85F6CB7F-A0C4-0B61-4767-4F6DDEF03AD2}"/>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25634" t="55807" r="62948" b="7415"/>
          <a:stretch/>
        </p:blipFill>
        <p:spPr bwMode="auto">
          <a:xfrm rot="10800000">
            <a:off x="7007882" y="5810663"/>
            <a:ext cx="436437" cy="3385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C5E84C97-E22E-9C94-F5A6-B523C7D1E467}"/>
              </a:ext>
            </a:extLst>
          </p:cNvPr>
          <p:cNvGraphicFramePr>
            <a:graphicFrameLocks noGrp="1"/>
          </p:cNvGraphicFramePr>
          <p:nvPr/>
        </p:nvGraphicFramePr>
        <p:xfrm>
          <a:off x="838196" y="973162"/>
          <a:ext cx="10515607" cy="4558073"/>
        </p:xfrm>
        <a:graphic>
          <a:graphicData uri="http://schemas.openxmlformats.org/drawingml/2006/table">
            <a:tbl>
              <a:tblPr/>
              <a:tblGrid>
                <a:gridCol w="1140558">
                  <a:extLst>
                    <a:ext uri="{9D8B030D-6E8A-4147-A177-3AD203B41FA5}">
                      <a16:colId xmlns:a16="http://schemas.microsoft.com/office/drawing/2014/main" val="3533588640"/>
                    </a:ext>
                  </a:extLst>
                </a:gridCol>
                <a:gridCol w="561639">
                  <a:extLst>
                    <a:ext uri="{9D8B030D-6E8A-4147-A177-3AD203B41FA5}">
                      <a16:colId xmlns:a16="http://schemas.microsoft.com/office/drawing/2014/main" val="207551977"/>
                    </a:ext>
                  </a:extLst>
                </a:gridCol>
                <a:gridCol w="561639">
                  <a:extLst>
                    <a:ext uri="{9D8B030D-6E8A-4147-A177-3AD203B41FA5}">
                      <a16:colId xmlns:a16="http://schemas.microsoft.com/office/drawing/2014/main" val="493318844"/>
                    </a:ext>
                  </a:extLst>
                </a:gridCol>
                <a:gridCol w="561639">
                  <a:extLst>
                    <a:ext uri="{9D8B030D-6E8A-4147-A177-3AD203B41FA5}">
                      <a16:colId xmlns:a16="http://schemas.microsoft.com/office/drawing/2014/main" val="184760612"/>
                    </a:ext>
                  </a:extLst>
                </a:gridCol>
                <a:gridCol w="561639">
                  <a:extLst>
                    <a:ext uri="{9D8B030D-6E8A-4147-A177-3AD203B41FA5}">
                      <a16:colId xmlns:a16="http://schemas.microsoft.com/office/drawing/2014/main" val="617632817"/>
                    </a:ext>
                  </a:extLst>
                </a:gridCol>
                <a:gridCol w="561639">
                  <a:extLst>
                    <a:ext uri="{9D8B030D-6E8A-4147-A177-3AD203B41FA5}">
                      <a16:colId xmlns:a16="http://schemas.microsoft.com/office/drawing/2014/main" val="1000834147"/>
                    </a:ext>
                  </a:extLst>
                </a:gridCol>
                <a:gridCol w="561639">
                  <a:extLst>
                    <a:ext uri="{9D8B030D-6E8A-4147-A177-3AD203B41FA5}">
                      <a16:colId xmlns:a16="http://schemas.microsoft.com/office/drawing/2014/main" val="3184553267"/>
                    </a:ext>
                  </a:extLst>
                </a:gridCol>
                <a:gridCol w="561639">
                  <a:extLst>
                    <a:ext uri="{9D8B030D-6E8A-4147-A177-3AD203B41FA5}">
                      <a16:colId xmlns:a16="http://schemas.microsoft.com/office/drawing/2014/main" val="4196058786"/>
                    </a:ext>
                  </a:extLst>
                </a:gridCol>
                <a:gridCol w="561639">
                  <a:extLst>
                    <a:ext uri="{9D8B030D-6E8A-4147-A177-3AD203B41FA5}">
                      <a16:colId xmlns:a16="http://schemas.microsoft.com/office/drawing/2014/main" val="2208910351"/>
                    </a:ext>
                  </a:extLst>
                </a:gridCol>
                <a:gridCol w="561639">
                  <a:extLst>
                    <a:ext uri="{9D8B030D-6E8A-4147-A177-3AD203B41FA5}">
                      <a16:colId xmlns:a16="http://schemas.microsoft.com/office/drawing/2014/main" val="584556353"/>
                    </a:ext>
                  </a:extLst>
                </a:gridCol>
                <a:gridCol w="561639">
                  <a:extLst>
                    <a:ext uri="{9D8B030D-6E8A-4147-A177-3AD203B41FA5}">
                      <a16:colId xmlns:a16="http://schemas.microsoft.com/office/drawing/2014/main" val="97969696"/>
                    </a:ext>
                  </a:extLst>
                </a:gridCol>
                <a:gridCol w="561639">
                  <a:extLst>
                    <a:ext uri="{9D8B030D-6E8A-4147-A177-3AD203B41FA5}">
                      <a16:colId xmlns:a16="http://schemas.microsoft.com/office/drawing/2014/main" val="1483762560"/>
                    </a:ext>
                  </a:extLst>
                </a:gridCol>
                <a:gridCol w="561639">
                  <a:extLst>
                    <a:ext uri="{9D8B030D-6E8A-4147-A177-3AD203B41FA5}">
                      <a16:colId xmlns:a16="http://schemas.microsoft.com/office/drawing/2014/main" val="3958551555"/>
                    </a:ext>
                  </a:extLst>
                </a:gridCol>
                <a:gridCol w="561639">
                  <a:extLst>
                    <a:ext uri="{9D8B030D-6E8A-4147-A177-3AD203B41FA5}">
                      <a16:colId xmlns:a16="http://schemas.microsoft.com/office/drawing/2014/main" val="1041361844"/>
                    </a:ext>
                  </a:extLst>
                </a:gridCol>
                <a:gridCol w="561639">
                  <a:extLst>
                    <a:ext uri="{9D8B030D-6E8A-4147-A177-3AD203B41FA5}">
                      <a16:colId xmlns:a16="http://schemas.microsoft.com/office/drawing/2014/main" val="1525773744"/>
                    </a:ext>
                  </a:extLst>
                </a:gridCol>
                <a:gridCol w="561639">
                  <a:extLst>
                    <a:ext uri="{9D8B030D-6E8A-4147-A177-3AD203B41FA5}">
                      <a16:colId xmlns:a16="http://schemas.microsoft.com/office/drawing/2014/main" val="593098026"/>
                    </a:ext>
                  </a:extLst>
                </a:gridCol>
                <a:gridCol w="449310">
                  <a:extLst>
                    <a:ext uri="{9D8B030D-6E8A-4147-A177-3AD203B41FA5}">
                      <a16:colId xmlns:a16="http://schemas.microsoft.com/office/drawing/2014/main" val="4266717853"/>
                    </a:ext>
                  </a:extLst>
                </a:gridCol>
                <a:gridCol w="501154">
                  <a:extLst>
                    <a:ext uri="{9D8B030D-6E8A-4147-A177-3AD203B41FA5}">
                      <a16:colId xmlns:a16="http://schemas.microsoft.com/office/drawing/2014/main" val="1903416825"/>
                    </a:ext>
                  </a:extLst>
                </a:gridCol>
              </a:tblGrid>
              <a:tr h="166277">
                <a:tc gridSpan="18">
                  <a:txBody>
                    <a:bodyPr/>
                    <a:lstStyle/>
                    <a:p>
                      <a:pPr algn="ctr" fontAlgn="b"/>
                      <a:r>
                        <a:rPr lang="es-ES" sz="1200" b="0" i="0" u="none" strike="noStrike">
                          <a:solidFill>
                            <a:srgbClr val="000000"/>
                          </a:solidFill>
                          <a:effectLst/>
                          <a:latin typeface="Calibri" panose="020F0502020204030204" pitchFamily="34" charset="0"/>
                        </a:rPr>
                        <a:t>ATZERRITARREN %  /  % PERSONAS EXTRANJERAS</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255285405"/>
                  </a:ext>
                </a:extLst>
              </a:tr>
              <a:tr h="166277">
                <a:tc>
                  <a:txBody>
                    <a:bodyPr/>
                    <a:lstStyle/>
                    <a:p>
                      <a:pPr algn="l" fontAlgn="b"/>
                      <a:r>
                        <a:rPr lang="es-ES" sz="1200" b="0" i="0" u="none" strike="noStrike">
                          <a:solidFill>
                            <a:srgbClr val="FFFFFF"/>
                          </a:solidFill>
                          <a:effectLst/>
                          <a:latin typeface="Calibri" panose="020F0502020204030204" pitchFamily="34" charset="0"/>
                        </a:rPr>
                        <a:t> </a:t>
                      </a:r>
                    </a:p>
                  </a:txBody>
                  <a:tcPr marL="5734" marR="5734" marT="5734" marB="0" anchor="b">
                    <a:lnL w="6350" cap="flat" cmpd="sng" algn="ctr">
                      <a:solidFill>
                        <a:srgbClr val="00B0F0"/>
                      </a:solidFill>
                      <a:prstDash val="solid"/>
                      <a:round/>
                      <a:headEnd type="none" w="med" len="med"/>
                      <a:tailEnd type="none" w="med" len="med"/>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2010</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2011</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2012</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2013</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2014</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2015</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2016</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2017</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2018</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2019</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2020</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2021</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2022</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2023</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100" b="0" i="0" u="none" strike="noStrike">
                          <a:solidFill>
                            <a:srgbClr val="FFFFFF"/>
                          </a:solidFill>
                          <a:effectLst/>
                          <a:latin typeface="Calibri" panose="020F0502020204030204" pitchFamily="34" charset="0"/>
                        </a:rPr>
                        <a:t>2024</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b"/>
                      <a:r>
                        <a:rPr lang="es-ES" sz="1100" b="0" i="0" u="none" strike="noStrike">
                          <a:solidFill>
                            <a:srgbClr val="FFFFFF"/>
                          </a:solidFill>
                          <a:effectLst/>
                          <a:latin typeface="Calibri" panose="020F0502020204030204" pitchFamily="34" charset="0"/>
                        </a:rPr>
                        <a:t>2024</a:t>
                      </a:r>
                    </a:p>
                  </a:txBody>
                  <a:tcPr marL="5734" marR="5734" marT="5734" marB="0" anchor="b">
                    <a:lnL>
                      <a:noFill/>
                    </a:lnL>
                    <a:lnR>
                      <a:noFill/>
                    </a:lnR>
                    <a:lnT w="6350" cap="flat" cmpd="sng" algn="ctr">
                      <a:solidFill>
                        <a:srgbClr val="00B0F0"/>
                      </a:solidFill>
                      <a:prstDash val="solid"/>
                      <a:round/>
                      <a:headEnd type="none" w="med" len="med"/>
                      <a:tailEnd type="none" w="med" len="med"/>
                    </a:lnT>
                    <a:lnB>
                      <a:noFill/>
                    </a:lnB>
                    <a:solidFill>
                      <a:srgbClr val="007FFE"/>
                    </a:solidFill>
                  </a:tcPr>
                </a:tc>
                <a:tc>
                  <a:txBody>
                    <a:bodyPr/>
                    <a:lstStyle/>
                    <a:p>
                      <a:pPr algn="ctr" fontAlgn="b"/>
                      <a:r>
                        <a:rPr lang="es-ES" sz="1100" b="0" i="0" u="none" strike="noStrike">
                          <a:solidFill>
                            <a:srgbClr val="FFFFFF"/>
                          </a:solidFill>
                          <a:effectLst/>
                          <a:latin typeface="Calibri" panose="020F0502020204030204" pitchFamily="34" charset="0"/>
                        </a:rPr>
                        <a:t>-2010</a:t>
                      </a:r>
                    </a:p>
                  </a:txBody>
                  <a:tcPr marL="5734" marR="5734" marT="5734" marB="0" anchor="b">
                    <a:lnL>
                      <a:noFill/>
                    </a:lnL>
                    <a:lnR w="6350" cap="flat" cmpd="sng" algn="ctr">
                      <a:solidFill>
                        <a:srgbClr val="00B0F0"/>
                      </a:solidFill>
                      <a:prstDash val="solid"/>
                      <a:round/>
                      <a:headEnd type="none" w="med" len="med"/>
                      <a:tailEnd type="none" w="med" len="med"/>
                    </a:lnR>
                    <a:lnT w="6350" cap="flat" cmpd="sng" algn="ctr">
                      <a:solidFill>
                        <a:srgbClr val="00B0F0"/>
                      </a:solidFill>
                      <a:prstDash val="solid"/>
                      <a:round/>
                      <a:headEnd type="none" w="med" len="med"/>
                      <a:tailEnd type="none" w="med" len="med"/>
                    </a:lnT>
                    <a:lnB>
                      <a:noFill/>
                    </a:lnB>
                    <a:solidFill>
                      <a:srgbClr val="007FFE"/>
                    </a:solidFill>
                  </a:tcPr>
                </a:tc>
                <a:extLst>
                  <a:ext uri="{0D108BD9-81ED-4DB2-BD59-A6C34878D82A}">
                    <a16:rowId xmlns:a16="http://schemas.microsoft.com/office/drawing/2014/main" val="1125805785"/>
                  </a:ext>
                </a:extLst>
              </a:tr>
              <a:tr h="166277">
                <a:tc>
                  <a:txBody>
                    <a:bodyPr/>
                    <a:lstStyle/>
                    <a:p>
                      <a:pPr algn="l" fontAlgn="b"/>
                      <a:r>
                        <a:rPr lang="es-ES" sz="1200" b="0" i="0" u="none" strike="noStrike">
                          <a:solidFill>
                            <a:srgbClr val="000000"/>
                          </a:solidFill>
                          <a:effectLst/>
                          <a:latin typeface="Calibri" panose="020F0502020204030204" pitchFamily="34" charset="0"/>
                        </a:rPr>
                        <a:t>Goierri</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9,2</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9,5</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9,7</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9,6</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9,6</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9,8</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10,2</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10,4</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10,9</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11,8</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12,7</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13,1</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13,1</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13,9</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14,6</a:t>
                      </a:r>
                    </a:p>
                  </a:txBody>
                  <a:tcPr marL="5734" marR="5734" marT="5734" marB="0" anchor="b">
                    <a:lnL>
                      <a:noFill/>
                    </a:lnL>
                    <a:lnR>
                      <a:noFill/>
                    </a:lnR>
                    <a:lnT>
                      <a:noFill/>
                    </a:lnT>
                    <a:lnB>
                      <a:noFill/>
                    </a:lnB>
                    <a:solidFill>
                      <a:srgbClr val="FFFACD"/>
                    </a:solidFill>
                  </a:tcPr>
                </a:tc>
                <a:tc gridSpan="2">
                  <a:txBody>
                    <a:bodyPr/>
                    <a:lstStyle/>
                    <a:p>
                      <a:pPr algn="ctr" fontAlgn="b"/>
                      <a:r>
                        <a:rPr lang="es-ES" sz="1100" b="0" i="0" u="none" strike="noStrike">
                          <a:solidFill>
                            <a:srgbClr val="000000"/>
                          </a:solidFill>
                          <a:effectLst/>
                          <a:latin typeface="Calibri" panose="020F0502020204030204" pitchFamily="34" charset="0"/>
                        </a:rPr>
                        <a:t>5,4</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116421415"/>
                  </a:ext>
                </a:extLst>
              </a:tr>
              <a:tr h="166277">
                <a:tc>
                  <a:txBody>
                    <a:bodyPr/>
                    <a:lstStyle/>
                    <a:p>
                      <a:pPr algn="l" fontAlgn="b"/>
                      <a:r>
                        <a:rPr lang="es-ES" sz="1200" b="0" i="0" u="none" strike="noStrike">
                          <a:solidFill>
                            <a:srgbClr val="000000"/>
                          </a:solidFill>
                          <a:effectLst/>
                          <a:latin typeface="Calibri" panose="020F0502020204030204" pitchFamily="34" charset="0"/>
                        </a:rPr>
                        <a:t>Gipuzkoa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FFF"/>
                    </a:solidFill>
                  </a:tcPr>
                </a:tc>
                <a:tc>
                  <a:txBody>
                    <a:bodyPr/>
                    <a:lstStyle/>
                    <a:p>
                      <a:pPr algn="ctr" fontAlgn="b"/>
                      <a:r>
                        <a:rPr lang="es-ES" sz="1200" b="0" i="0" u="none" strike="noStrike">
                          <a:solidFill>
                            <a:srgbClr val="000000"/>
                          </a:solidFill>
                          <a:effectLst/>
                          <a:latin typeface="Calibri" panose="020F0502020204030204" pitchFamily="34" charset="0"/>
                        </a:rPr>
                        <a:t>6,0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9,1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9,7</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3,7</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513344003"/>
                  </a:ext>
                </a:extLst>
              </a:tr>
              <a:tr h="166277">
                <a:tc>
                  <a:txBody>
                    <a:bodyPr/>
                    <a:lstStyle/>
                    <a:p>
                      <a:pPr algn="l" fontAlgn="b"/>
                      <a:r>
                        <a:rPr lang="es-ES" sz="1200" b="0" i="0" u="none" strike="noStrike">
                          <a:solidFill>
                            <a:srgbClr val="000000"/>
                          </a:solidFill>
                          <a:effectLst/>
                          <a:latin typeface="Calibri" panose="020F0502020204030204" pitchFamily="34" charset="0"/>
                        </a:rPr>
                        <a:t>Euskadi</a:t>
                      </a:r>
                    </a:p>
                  </a:txBody>
                  <a:tcPr marL="5734" marR="5734" marT="5734" marB="0" anchor="b">
                    <a:lnL w="6350" cap="flat" cmpd="sng" algn="ctr">
                      <a:solidFill>
                        <a:srgbClr val="00B0F0"/>
                      </a:solidFill>
                      <a:prstDash val="solid"/>
                      <a:round/>
                      <a:headEnd type="none" w="med" len="med"/>
                      <a:tailEnd type="none" w="med" len="med"/>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6,4</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6,7</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6,9</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6,8</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6,3</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6,4</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6,9</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7,4</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8,4</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9,0</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9,6</a:t>
                      </a:r>
                    </a:p>
                  </a:txBody>
                  <a:tcPr marL="5734" marR="5734" marT="5734" marB="0" anchor="b">
                    <a:lnL>
                      <a:noFill/>
                    </a:lnL>
                    <a:lnR>
                      <a:noFill/>
                    </a:lnR>
                    <a:lnT>
                      <a:noFill/>
                    </a:lnT>
                    <a:lnB w="6350" cap="flat" cmpd="sng" algn="ctr">
                      <a:solidFill>
                        <a:srgbClr val="1E90FF"/>
                      </a:solidFill>
                      <a:prstDash val="solid"/>
                      <a:round/>
                      <a:headEnd type="none" w="med" len="med"/>
                      <a:tailEnd type="none" w="med" len="med"/>
                    </a:lnB>
                    <a:solidFill>
                      <a:srgbClr val="FFFACD"/>
                    </a:solidFill>
                  </a:tcPr>
                </a:tc>
                <a:tc gridSpan="2">
                  <a:txBody>
                    <a:bodyPr/>
                    <a:lstStyle/>
                    <a:p>
                      <a:pPr algn="ctr" fontAlgn="b"/>
                      <a:r>
                        <a:rPr lang="es-ES" sz="1100" b="0" i="0" u="none" strike="noStrike">
                          <a:solidFill>
                            <a:srgbClr val="000000"/>
                          </a:solidFill>
                          <a:effectLst/>
                          <a:latin typeface="Calibri" panose="020F0502020204030204" pitchFamily="34" charset="0"/>
                        </a:rPr>
                        <a:t>3,2</a:t>
                      </a:r>
                    </a:p>
                  </a:txBody>
                  <a:tcPr marL="5734" marR="5734" marT="5734" marB="0" anchor="b">
                    <a:lnL>
                      <a:noFill/>
                    </a:lnL>
                    <a:lnR w="6350" cap="flat" cmpd="sng" algn="ctr">
                      <a:solidFill>
                        <a:srgbClr val="00B0F0"/>
                      </a:solidFill>
                      <a:prstDash val="solid"/>
                      <a:round/>
                      <a:headEnd type="none" w="med" len="med"/>
                      <a:tailEnd type="none" w="med" len="med"/>
                    </a:lnR>
                    <a:lnT>
                      <a:noFill/>
                    </a:lnT>
                    <a:lnB w="6350" cap="flat" cmpd="sng" algn="ctr">
                      <a:solidFill>
                        <a:srgbClr val="1E90FF"/>
                      </a:solidFill>
                      <a:prstDash val="solid"/>
                      <a:round/>
                      <a:headEnd type="none" w="med" len="med"/>
                      <a:tailEnd type="none" w="med" len="med"/>
                    </a:lnB>
                    <a:solidFill>
                      <a:srgbClr val="90EE90"/>
                    </a:solidFill>
                  </a:tcPr>
                </a:tc>
                <a:tc hMerge="1">
                  <a:txBody>
                    <a:bodyPr/>
                    <a:lstStyle/>
                    <a:p>
                      <a:endParaRPr lang="es-ES"/>
                    </a:p>
                  </a:txBody>
                  <a:tcPr/>
                </a:tc>
                <a:extLst>
                  <a:ext uri="{0D108BD9-81ED-4DB2-BD59-A6C34878D82A}">
                    <a16:rowId xmlns:a16="http://schemas.microsoft.com/office/drawing/2014/main" val="1990279186"/>
                  </a:ext>
                </a:extLst>
              </a:tr>
              <a:tr h="166277">
                <a:tc>
                  <a:txBody>
                    <a:bodyPr/>
                    <a:lstStyle/>
                    <a:p>
                      <a:pPr algn="l" fontAlgn="b"/>
                      <a:r>
                        <a:rPr lang="es-ES" sz="1200" b="0" i="0" u="none" strike="noStrike">
                          <a:solidFill>
                            <a:srgbClr val="000000"/>
                          </a:solidFill>
                          <a:effectLst/>
                          <a:latin typeface="Calibri" panose="020F0502020204030204" pitchFamily="34" charset="0"/>
                        </a:rPr>
                        <a:t>Altzaga</a:t>
                      </a:r>
                    </a:p>
                  </a:txBody>
                  <a:tcPr marL="5734" marR="5734" marT="5734" marB="0" anchor="b">
                    <a:lnL w="6350" cap="flat" cmpd="sng" algn="ctr">
                      <a:solidFill>
                        <a:srgbClr val="00B0F0"/>
                      </a:solidFill>
                      <a:prstDash val="solid"/>
                      <a:round/>
                      <a:headEnd type="none" w="med" len="med"/>
                      <a:tailEnd type="none" w="med" len="med"/>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2,5</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2,5</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1,9</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3,1</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3,0</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1,7</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1,8</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1,8</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1,1</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1,6</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3,9</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4,5</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5,1</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4,6</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6,4</a:t>
                      </a:r>
                    </a:p>
                  </a:txBody>
                  <a:tcPr marL="5734" marR="5734" marT="5734" marB="0" anchor="b">
                    <a:lnL>
                      <a:noFill/>
                    </a:lnL>
                    <a:lnR>
                      <a:noFill/>
                    </a:lnR>
                    <a:lnT w="6350" cap="flat" cmpd="sng" algn="ctr">
                      <a:solidFill>
                        <a:srgbClr val="1E90FF"/>
                      </a:solidFill>
                      <a:prstDash val="solid"/>
                      <a:round/>
                      <a:headEnd type="none" w="med" len="med"/>
                      <a:tailEnd type="none" w="med" len="med"/>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3,9</a:t>
                      </a:r>
                    </a:p>
                  </a:txBody>
                  <a:tcPr marL="5734" marR="5734" marT="5734" marB="0" anchor="b">
                    <a:lnL>
                      <a:noFill/>
                    </a:lnL>
                    <a:lnR w="6350" cap="flat" cmpd="sng" algn="ctr">
                      <a:solidFill>
                        <a:srgbClr val="00B0F0"/>
                      </a:solidFill>
                      <a:prstDash val="solid"/>
                      <a:round/>
                      <a:headEnd type="none" w="med" len="med"/>
                      <a:tailEnd type="none" w="med" len="med"/>
                    </a:lnR>
                    <a:lnT w="6350" cap="flat" cmpd="sng" algn="ctr">
                      <a:solidFill>
                        <a:srgbClr val="1E90FF"/>
                      </a:solidFill>
                      <a:prstDash val="solid"/>
                      <a:round/>
                      <a:headEnd type="none" w="med" len="med"/>
                      <a:tailEnd type="none" w="med" len="med"/>
                    </a:lnT>
                    <a:lnB>
                      <a:noFill/>
                    </a:lnB>
                    <a:solidFill>
                      <a:srgbClr val="90EE90"/>
                    </a:solidFill>
                  </a:tcPr>
                </a:tc>
                <a:tc hMerge="1">
                  <a:txBody>
                    <a:bodyPr/>
                    <a:lstStyle/>
                    <a:p>
                      <a:endParaRPr lang="es-ES"/>
                    </a:p>
                  </a:txBody>
                  <a:tcPr/>
                </a:tc>
                <a:extLst>
                  <a:ext uri="{0D108BD9-81ED-4DB2-BD59-A6C34878D82A}">
                    <a16:rowId xmlns:a16="http://schemas.microsoft.com/office/drawing/2014/main" val="3434061419"/>
                  </a:ext>
                </a:extLst>
              </a:tr>
              <a:tr h="166277">
                <a:tc>
                  <a:txBody>
                    <a:bodyPr/>
                    <a:lstStyle/>
                    <a:p>
                      <a:pPr algn="l" fontAlgn="b"/>
                      <a:r>
                        <a:rPr lang="es-ES" sz="1200" b="0" i="0" u="none" strike="noStrike">
                          <a:solidFill>
                            <a:srgbClr val="000000"/>
                          </a:solidFill>
                          <a:effectLst/>
                          <a:latin typeface="Calibri" panose="020F0502020204030204" pitchFamily="34" charset="0"/>
                        </a:rPr>
                        <a:t>Arama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11,2</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2,9</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1517754310"/>
                  </a:ext>
                </a:extLst>
              </a:tr>
              <a:tr h="166277">
                <a:tc>
                  <a:txBody>
                    <a:bodyPr/>
                    <a:lstStyle/>
                    <a:p>
                      <a:pPr algn="l" fontAlgn="b"/>
                      <a:r>
                        <a:rPr lang="es-ES" sz="1200" b="0" i="0" u="none" strike="noStrike">
                          <a:solidFill>
                            <a:srgbClr val="000000"/>
                          </a:solidFill>
                          <a:effectLst/>
                          <a:latin typeface="Calibri" panose="020F0502020204030204" pitchFamily="34" charset="0"/>
                        </a:rPr>
                        <a:t>Ataun</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4,3</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7,7</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3,9</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965624670"/>
                  </a:ext>
                </a:extLst>
              </a:tr>
              <a:tr h="166277">
                <a:tc>
                  <a:txBody>
                    <a:bodyPr/>
                    <a:lstStyle/>
                    <a:p>
                      <a:pPr algn="l" fontAlgn="b"/>
                      <a:r>
                        <a:rPr lang="es-ES" sz="1200" b="0" i="0" u="none" strike="noStrike">
                          <a:solidFill>
                            <a:srgbClr val="000000"/>
                          </a:solidFill>
                          <a:effectLst/>
                          <a:latin typeface="Calibri" panose="020F0502020204030204" pitchFamily="34" charset="0"/>
                        </a:rPr>
                        <a:t>Beasain</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14,3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14,9</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4,8</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2385389152"/>
                  </a:ext>
                </a:extLst>
              </a:tr>
              <a:tr h="166277">
                <a:tc>
                  <a:txBody>
                    <a:bodyPr/>
                    <a:lstStyle/>
                    <a:p>
                      <a:pPr algn="l" fontAlgn="b"/>
                      <a:r>
                        <a:rPr lang="es-ES" sz="1200" b="0" i="0" u="none" strike="noStrike">
                          <a:solidFill>
                            <a:srgbClr val="000000"/>
                          </a:solidFill>
                          <a:effectLst/>
                          <a:latin typeface="Calibri" panose="020F0502020204030204" pitchFamily="34" charset="0"/>
                        </a:rPr>
                        <a:t>Gabiria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3,3</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3,0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2,6</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3853589141"/>
                  </a:ext>
                </a:extLst>
              </a:tr>
              <a:tr h="166277">
                <a:tc>
                  <a:txBody>
                    <a:bodyPr/>
                    <a:lstStyle/>
                    <a:p>
                      <a:pPr algn="l" fontAlgn="b"/>
                      <a:r>
                        <a:rPr lang="es-ES" sz="1200" b="0" i="0" u="none" strike="noStrike">
                          <a:solidFill>
                            <a:srgbClr val="000000"/>
                          </a:solidFill>
                          <a:effectLst/>
                          <a:latin typeface="Calibri" panose="020F0502020204030204" pitchFamily="34" charset="0"/>
                        </a:rPr>
                        <a:t>Gaintza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2,5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2,5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4,1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4,8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4,7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3,2</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3,2</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2192471315"/>
                  </a:ext>
                </a:extLst>
              </a:tr>
              <a:tr h="166277">
                <a:tc>
                  <a:txBody>
                    <a:bodyPr/>
                    <a:lstStyle/>
                    <a:p>
                      <a:pPr algn="l" fontAlgn="b"/>
                      <a:r>
                        <a:rPr lang="es-ES" sz="1200" b="0" i="0" u="none" strike="noStrike">
                          <a:solidFill>
                            <a:srgbClr val="000000"/>
                          </a:solidFill>
                          <a:effectLst/>
                          <a:latin typeface="Calibri" panose="020F0502020204030204" pitchFamily="34" charset="0"/>
                        </a:rPr>
                        <a:t>Idiazabal</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4,9</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5,6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6,9</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7,6</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2,6</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476821011"/>
                  </a:ext>
                </a:extLst>
              </a:tr>
              <a:tr h="166277">
                <a:tc>
                  <a:txBody>
                    <a:bodyPr/>
                    <a:lstStyle/>
                    <a:p>
                      <a:pPr algn="l" fontAlgn="b"/>
                      <a:r>
                        <a:rPr lang="es-ES" sz="1200" b="0" i="0" u="none" strike="noStrike">
                          <a:solidFill>
                            <a:srgbClr val="000000"/>
                          </a:solidFill>
                          <a:effectLst/>
                          <a:latin typeface="Calibri" panose="020F0502020204030204" pitchFamily="34" charset="0"/>
                        </a:rPr>
                        <a:t>Itsasondo</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14,1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14,4</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7,9</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1053232416"/>
                  </a:ext>
                </a:extLst>
              </a:tr>
              <a:tr h="219951">
                <a:tc>
                  <a:txBody>
                    <a:bodyPr/>
                    <a:lstStyle/>
                    <a:p>
                      <a:pPr algn="l" fontAlgn="b"/>
                      <a:r>
                        <a:rPr lang="es-ES" sz="1200" b="0" i="0" u="none" strike="noStrike">
                          <a:solidFill>
                            <a:srgbClr val="000000"/>
                          </a:solidFill>
                          <a:effectLst/>
                          <a:latin typeface="Calibri" panose="020F0502020204030204" pitchFamily="34" charset="0"/>
                        </a:rPr>
                        <a:t>Lazkao</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7,3</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9,4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10,1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11,1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12,5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12,6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12,7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13,6</a:t>
                      </a:r>
                      <a:endParaRPr lang="es-ES" sz="1200" b="0" i="0" u="none" strike="noStrike" dirty="0">
                        <a:solidFill>
                          <a:srgbClr val="000000"/>
                        </a:solidFill>
                        <a:effectLst/>
                        <a:highlight>
                          <a:srgbClr val="FFFF00"/>
                        </a:highlight>
                        <a:latin typeface="Calibri" panose="020F0502020204030204" pitchFamily="34" charset="0"/>
                      </a:endParaRP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7,1</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1448820302"/>
                  </a:ext>
                </a:extLst>
              </a:tr>
              <a:tr h="166277">
                <a:tc>
                  <a:txBody>
                    <a:bodyPr/>
                    <a:lstStyle/>
                    <a:p>
                      <a:pPr algn="l" fontAlgn="b"/>
                      <a:r>
                        <a:rPr lang="es-ES" sz="1200" b="0" i="0" u="none" strike="noStrike">
                          <a:solidFill>
                            <a:srgbClr val="000000"/>
                          </a:solidFill>
                          <a:effectLst/>
                          <a:latin typeface="Calibri" panose="020F0502020204030204" pitchFamily="34" charset="0"/>
                        </a:rPr>
                        <a:t>Legorreta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14,0</a:t>
                      </a:r>
                      <a:endParaRPr lang="es-ES" sz="1200" b="0" i="0" u="none" strike="noStrike" dirty="0">
                        <a:solidFill>
                          <a:srgbClr val="000000"/>
                        </a:solidFill>
                        <a:effectLst/>
                        <a:highlight>
                          <a:srgbClr val="FFFF00"/>
                        </a:highlight>
                        <a:latin typeface="Calibri" panose="020F0502020204030204" pitchFamily="34" charset="0"/>
                      </a:endParaRP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5,8</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3830716625"/>
                  </a:ext>
                </a:extLst>
              </a:tr>
              <a:tr h="166277">
                <a:tc>
                  <a:txBody>
                    <a:bodyPr/>
                    <a:lstStyle/>
                    <a:p>
                      <a:pPr algn="l" fontAlgn="b"/>
                      <a:r>
                        <a:rPr lang="es-ES" sz="1200" b="0" i="0" u="none" strike="noStrike">
                          <a:solidFill>
                            <a:srgbClr val="000000"/>
                          </a:solidFill>
                          <a:effectLst/>
                          <a:latin typeface="Calibri" panose="020F0502020204030204" pitchFamily="34" charset="0"/>
                        </a:rPr>
                        <a:t>Mutiloa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0,4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2,8</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2,8</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253039259"/>
                  </a:ext>
                </a:extLst>
              </a:tr>
              <a:tr h="166277">
                <a:tc>
                  <a:txBody>
                    <a:bodyPr/>
                    <a:lstStyle/>
                    <a:p>
                      <a:pPr algn="l" fontAlgn="b"/>
                      <a:r>
                        <a:rPr lang="es-ES" sz="1200" b="0" i="0" u="none" strike="noStrike">
                          <a:solidFill>
                            <a:srgbClr val="000000"/>
                          </a:solidFill>
                          <a:effectLst/>
                          <a:latin typeface="Calibri" panose="020F0502020204030204" pitchFamily="34" charset="0"/>
                        </a:rPr>
                        <a:t>Olaberria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4,5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5,9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12,9</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6,4</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653808682"/>
                  </a:ext>
                </a:extLst>
              </a:tr>
              <a:tr h="166277">
                <a:tc>
                  <a:txBody>
                    <a:bodyPr/>
                    <a:lstStyle/>
                    <a:p>
                      <a:pPr algn="l" fontAlgn="b"/>
                      <a:r>
                        <a:rPr lang="es-ES" sz="1200" b="0" i="0" u="none" strike="noStrike">
                          <a:solidFill>
                            <a:srgbClr val="000000"/>
                          </a:solidFill>
                          <a:effectLst/>
                          <a:latin typeface="Calibri" panose="020F0502020204030204" pitchFamily="34" charset="0"/>
                        </a:rPr>
                        <a:t>Ordizia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12,8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13,4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13,7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13,2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12,7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13,2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13,7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14,8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15,9</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17,6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19,0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18,9</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19,1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20,2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20,8</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8,0</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2737743834"/>
                  </a:ext>
                </a:extLst>
              </a:tr>
              <a:tr h="166277">
                <a:tc>
                  <a:txBody>
                    <a:bodyPr/>
                    <a:lstStyle/>
                    <a:p>
                      <a:pPr algn="l" fontAlgn="b"/>
                      <a:r>
                        <a:rPr lang="es-ES" sz="1200" b="0" i="0" u="none" strike="noStrike">
                          <a:solidFill>
                            <a:srgbClr val="000000"/>
                          </a:solidFill>
                          <a:effectLst/>
                          <a:latin typeface="Calibri" panose="020F0502020204030204" pitchFamily="34" charset="0"/>
                        </a:rPr>
                        <a:t>Ormaiztegi</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6,8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7,4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9,0</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0,1</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3705549874"/>
                  </a:ext>
                </a:extLst>
              </a:tr>
              <a:tr h="166277">
                <a:tc>
                  <a:txBody>
                    <a:bodyPr/>
                    <a:lstStyle/>
                    <a:p>
                      <a:pPr algn="l" fontAlgn="b"/>
                      <a:r>
                        <a:rPr lang="es-ES" sz="1200" b="0" i="0" u="none" strike="noStrike">
                          <a:solidFill>
                            <a:srgbClr val="000000"/>
                          </a:solidFill>
                          <a:effectLst/>
                          <a:latin typeface="Calibri" panose="020F0502020204030204" pitchFamily="34" charset="0"/>
                        </a:rPr>
                        <a:t>Segura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6,9</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7,4</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7,2</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8,1</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7,9</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000000"/>
                          </a:solidFill>
                          <a:effectLst/>
                          <a:latin typeface="Calibri" panose="020F0502020204030204" pitchFamily="34" charset="0"/>
                        </a:rPr>
                        <a:t>1,0</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785067098"/>
                  </a:ext>
                </a:extLst>
              </a:tr>
              <a:tr h="166277">
                <a:tc>
                  <a:txBody>
                    <a:bodyPr/>
                    <a:lstStyle/>
                    <a:p>
                      <a:pPr algn="l" fontAlgn="b"/>
                      <a:r>
                        <a:rPr lang="es-ES" sz="1200" b="0" i="0" u="none" strike="noStrike">
                          <a:solidFill>
                            <a:srgbClr val="000000"/>
                          </a:solidFill>
                          <a:effectLst/>
                          <a:latin typeface="Calibri" panose="020F0502020204030204" pitchFamily="34" charset="0"/>
                        </a:rPr>
                        <a:t>Zaldibia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8,8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9,4</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9,6</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10,3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11,8</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11,5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12,9</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13,5</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14,2</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15,0</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15,7</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latin typeface="Calibri" panose="020F0502020204030204" pitchFamily="34" charset="0"/>
                        </a:rPr>
                        <a:t>17,3</a:t>
                      </a:r>
                    </a:p>
                  </a:txBody>
                  <a:tcPr marL="5734" marR="5734" marT="5734" marB="0" anchor="b">
                    <a:lnL>
                      <a:noFill/>
                    </a:lnL>
                    <a:lnR>
                      <a:noFill/>
                    </a:lnR>
                    <a:lnT>
                      <a:noFill/>
                    </a:lnT>
                    <a:lnB>
                      <a:noFill/>
                    </a:lnB>
                    <a:no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18,2</a:t>
                      </a:r>
                    </a:p>
                  </a:txBody>
                  <a:tcPr marL="5734" marR="5734" marT="5734" marB="0" anchor="b">
                    <a:lnL>
                      <a:noFill/>
                    </a:lnL>
                    <a:lnR>
                      <a:noFill/>
                    </a:lnR>
                    <a:lnT>
                      <a:noFill/>
                    </a:lnT>
                    <a:lnB>
                      <a:noFill/>
                    </a:lnB>
                    <a:noFill/>
                  </a:tcPr>
                </a:tc>
                <a:tc gridSpan="2">
                  <a:txBody>
                    <a:bodyPr/>
                    <a:lstStyle/>
                    <a:p>
                      <a:pPr algn="ctr" fontAlgn="b"/>
                      <a:r>
                        <a:rPr lang="es-ES" sz="1100" b="0" i="0" u="none" strike="noStrike">
                          <a:solidFill>
                            <a:srgbClr val="000000"/>
                          </a:solidFill>
                          <a:effectLst/>
                          <a:latin typeface="Calibri" panose="020F0502020204030204" pitchFamily="34" charset="0"/>
                        </a:rPr>
                        <a:t>9,4</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428150902"/>
                  </a:ext>
                </a:extLst>
              </a:tr>
              <a:tr h="166277">
                <a:tc>
                  <a:txBody>
                    <a:bodyPr/>
                    <a:lstStyle/>
                    <a:p>
                      <a:pPr algn="l" fontAlgn="b"/>
                      <a:r>
                        <a:rPr lang="es-ES" sz="1200" b="0" i="0" u="none" strike="noStrike">
                          <a:solidFill>
                            <a:srgbClr val="000000"/>
                          </a:solidFill>
                          <a:effectLst/>
                          <a:latin typeface="Calibri" panose="020F0502020204030204" pitchFamily="34" charset="0"/>
                        </a:rPr>
                        <a:t>Zegama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10,7</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10,6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10,8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10,3</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7,0</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6,6</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7,8</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8,5</a:t>
                      </a:r>
                    </a:p>
                  </a:txBody>
                  <a:tcPr marL="5734" marR="5734" marT="5734" marB="0" anchor="b">
                    <a:lnL>
                      <a:noFill/>
                    </a:lnL>
                    <a:lnR>
                      <a:noFill/>
                    </a:lnR>
                    <a:lnT>
                      <a:noFill/>
                    </a:lnT>
                    <a:lnB>
                      <a:noFill/>
                    </a:lnB>
                    <a:solidFill>
                      <a:srgbClr val="F5F5F5"/>
                    </a:solidFill>
                  </a:tcPr>
                </a:tc>
                <a:tc>
                  <a:txBody>
                    <a:bodyPr/>
                    <a:lstStyle/>
                    <a:p>
                      <a:pPr algn="ctr" fontAlgn="b"/>
                      <a:r>
                        <a:rPr lang="es-ES" sz="1200" b="0" i="0" u="none" strike="noStrike">
                          <a:solidFill>
                            <a:srgbClr val="000000"/>
                          </a:solidFill>
                          <a:effectLst/>
                          <a:latin typeface="Calibri" panose="020F0502020204030204" pitchFamily="34" charset="0"/>
                        </a:rPr>
                        <a:t>9,1</a:t>
                      </a:r>
                    </a:p>
                  </a:txBody>
                  <a:tcPr marL="5734" marR="5734" marT="5734" marB="0" anchor="b">
                    <a:lnL>
                      <a:noFill/>
                    </a:lnL>
                    <a:lnR>
                      <a:noFill/>
                    </a:lnR>
                    <a:lnT>
                      <a:noFill/>
                    </a:lnT>
                    <a:lnB>
                      <a:noFill/>
                    </a:lnB>
                    <a:solidFill>
                      <a:srgbClr val="F5F5F5"/>
                    </a:solidFill>
                  </a:tcPr>
                </a:tc>
                <a:tc gridSpan="2">
                  <a:txBody>
                    <a:bodyPr/>
                    <a:lstStyle/>
                    <a:p>
                      <a:pPr algn="ctr" fontAlgn="b"/>
                      <a:r>
                        <a:rPr lang="es-ES" sz="1100" b="0" i="0" u="none" strike="noStrike">
                          <a:solidFill>
                            <a:srgbClr val="9C0006"/>
                          </a:solidFill>
                          <a:effectLst/>
                          <a:latin typeface="Calibri" panose="020F0502020204030204" pitchFamily="34" charset="0"/>
                        </a:rPr>
                        <a:t>-1,6</a:t>
                      </a:r>
                    </a:p>
                  </a:txBody>
                  <a:tcPr marL="5734" marR="5734" marT="5734" marB="0" anchor="b">
                    <a:lnL>
                      <a:noFill/>
                    </a:lnL>
                    <a:lnR>
                      <a:noFill/>
                    </a:lnR>
                    <a:lnT>
                      <a:noFill/>
                    </a:lnT>
                    <a:lnB>
                      <a:noFill/>
                    </a:lnB>
                    <a:solidFill>
                      <a:srgbClr val="90EE90"/>
                    </a:solidFill>
                  </a:tcPr>
                </a:tc>
                <a:tc hMerge="1">
                  <a:txBody>
                    <a:bodyPr/>
                    <a:lstStyle/>
                    <a:p>
                      <a:endParaRPr lang="es-ES"/>
                    </a:p>
                  </a:txBody>
                  <a:tcPr/>
                </a:tc>
                <a:extLst>
                  <a:ext uri="{0D108BD9-81ED-4DB2-BD59-A6C34878D82A}">
                    <a16:rowId xmlns:a16="http://schemas.microsoft.com/office/drawing/2014/main" val="2976909677"/>
                  </a:ext>
                </a:extLst>
              </a:tr>
              <a:tr h="166277">
                <a:tc>
                  <a:txBody>
                    <a:bodyPr/>
                    <a:lstStyle/>
                    <a:p>
                      <a:pPr algn="l" fontAlgn="b"/>
                      <a:r>
                        <a:rPr lang="es-ES" sz="1200" b="0" i="0" u="none" strike="noStrike">
                          <a:solidFill>
                            <a:srgbClr val="000000"/>
                          </a:solidFill>
                          <a:effectLst/>
                          <a:latin typeface="Calibri" panose="020F0502020204030204" pitchFamily="34" charset="0"/>
                        </a:rPr>
                        <a:t>Zerain</a:t>
                      </a:r>
                    </a:p>
                  </a:txBody>
                  <a:tcPr marL="5734" marR="5734" marT="5734" marB="0" anchor="b">
                    <a:lnL w="6350" cap="flat" cmpd="sng" algn="ctr">
                      <a:solidFill>
                        <a:srgbClr val="00B0F0"/>
                      </a:solidFill>
                      <a:prstDash val="solid"/>
                      <a:round/>
                      <a:headEnd type="none" w="med" len="med"/>
                      <a:tailEnd type="none" w="med" len="med"/>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1,6</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2,7</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5,3</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6,1</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6,1</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4,3</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5,1</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2,8</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2,4</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3,1</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4,4</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3,6</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3,3</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4,3</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a:txBody>
                    <a:bodyPr/>
                    <a:lstStyle/>
                    <a:p>
                      <a:pPr algn="ctr" fontAlgn="b"/>
                      <a:r>
                        <a:rPr lang="es-ES" sz="1200" b="0" i="0" u="none" strike="noStrike">
                          <a:solidFill>
                            <a:srgbClr val="000000"/>
                          </a:solidFill>
                          <a:effectLst/>
                          <a:latin typeface="Calibri" panose="020F0502020204030204" pitchFamily="34" charset="0"/>
                        </a:rPr>
                        <a:t>3,6</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gridSpan="2">
                  <a:txBody>
                    <a:bodyPr/>
                    <a:lstStyle/>
                    <a:p>
                      <a:pPr algn="ctr" fontAlgn="b"/>
                      <a:r>
                        <a:rPr lang="es-ES" sz="1100" b="0" i="0" u="none" strike="noStrike">
                          <a:solidFill>
                            <a:srgbClr val="000000"/>
                          </a:solidFill>
                          <a:effectLst/>
                          <a:latin typeface="Calibri" panose="020F0502020204030204" pitchFamily="34" charset="0"/>
                        </a:rPr>
                        <a:t>2,0</a:t>
                      </a:r>
                    </a:p>
                  </a:txBody>
                  <a:tcPr marL="5734" marR="5734" marT="5734" marB="0" anchor="b">
                    <a:lnL>
                      <a:noFill/>
                    </a:lnL>
                    <a:lnR w="6350" cap="flat" cmpd="sng" algn="ctr">
                      <a:solidFill>
                        <a:srgbClr val="00B0F0"/>
                      </a:solidFill>
                      <a:prstDash val="solid"/>
                      <a:round/>
                      <a:headEnd type="none" w="med" len="med"/>
                      <a:tailEnd type="none" w="med" len="med"/>
                    </a:lnR>
                    <a:lnT>
                      <a:noFill/>
                    </a:lnT>
                    <a:lnB w="6350" cap="flat" cmpd="sng" algn="ctr">
                      <a:solidFill>
                        <a:srgbClr val="00B0F0"/>
                      </a:solidFill>
                      <a:prstDash val="solid"/>
                      <a:round/>
                      <a:headEnd type="none" w="med" len="med"/>
                      <a:tailEnd type="none" w="med" len="med"/>
                    </a:lnB>
                    <a:solidFill>
                      <a:srgbClr val="90EE90"/>
                    </a:solidFill>
                  </a:tcPr>
                </a:tc>
                <a:tc hMerge="1">
                  <a:txBody>
                    <a:bodyPr/>
                    <a:lstStyle/>
                    <a:p>
                      <a:endParaRPr lang="es-ES"/>
                    </a:p>
                  </a:txBody>
                  <a:tcPr/>
                </a:tc>
                <a:extLst>
                  <a:ext uri="{0D108BD9-81ED-4DB2-BD59-A6C34878D82A}">
                    <a16:rowId xmlns:a16="http://schemas.microsoft.com/office/drawing/2014/main" val="390925104"/>
                  </a:ext>
                </a:extLst>
              </a:tr>
              <a:tr h="166277">
                <a:tc gridSpan="18">
                  <a:txBody>
                    <a:bodyPr/>
                    <a:lstStyle/>
                    <a:p>
                      <a:pPr algn="ctr" fontAlgn="b"/>
                      <a:r>
                        <a:rPr lang="es-ES" sz="1200" b="0" i="0" u="none" strike="noStrike">
                          <a:solidFill>
                            <a:srgbClr val="000000"/>
                          </a:solidFill>
                          <a:effectLst/>
                          <a:latin typeface="Calibri" panose="020F0502020204030204" pitchFamily="34" charset="0"/>
                        </a:rPr>
                        <a:t>Iturria, Ine: urtarrilak 1 eko udal errolda / padrón municipal a 1 de enero</a:t>
                      </a:r>
                      <a:endParaRPr lang="es-ES" sz="1200" b="0" i="0" u="none" strike="noStrike" dirty="0">
                        <a:solidFill>
                          <a:srgbClr val="000000"/>
                        </a:solidFill>
                        <a:effectLst/>
                        <a:latin typeface="Calibri" panose="020F0502020204030204" pitchFamily="34" charset="0"/>
                      </a:endParaRPr>
                    </a:p>
                  </a:txBody>
                  <a:tcPr marL="5734" marR="5734" marT="5734" marB="0" anchor="b">
                    <a:lnL>
                      <a:noFill/>
                    </a:lnL>
                    <a:lnR>
                      <a:noFill/>
                    </a:lnR>
                    <a:lnT w="6350" cap="flat" cmpd="sng" algn="ctr">
                      <a:solidFill>
                        <a:srgbClr val="00B0F0"/>
                      </a:solidFill>
                      <a:prstDash val="solid"/>
                      <a:round/>
                      <a:headEnd type="none" w="med" len="med"/>
                      <a:tailEnd type="none" w="med" len="med"/>
                    </a:lnT>
                    <a:lnB>
                      <a:noFill/>
                    </a:lnB>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233357989"/>
                  </a:ext>
                </a:extLst>
              </a:tr>
            </a:tbl>
          </a:graphicData>
        </a:graphic>
      </p:graphicFrame>
      <p:sp>
        <p:nvSpPr>
          <p:cNvPr id="6" name="Elipse 5">
            <a:extLst>
              <a:ext uri="{FF2B5EF4-FFF2-40B4-BE49-F238E27FC236}">
                <a16:creationId xmlns:a16="http://schemas.microsoft.com/office/drawing/2014/main" id="{A4AF6B41-1219-57FD-580A-E8D6DC278B57}"/>
              </a:ext>
            </a:extLst>
          </p:cNvPr>
          <p:cNvSpPr/>
          <p:nvPr/>
        </p:nvSpPr>
        <p:spPr>
          <a:xfrm>
            <a:off x="9668256" y="665474"/>
            <a:ext cx="965596" cy="4490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a:t>14,6%</a:t>
            </a:r>
          </a:p>
        </p:txBody>
      </p:sp>
    </p:spTree>
    <p:extLst>
      <p:ext uri="{BB962C8B-B14F-4D97-AF65-F5344CB8AC3E}">
        <p14:creationId xmlns:p14="http://schemas.microsoft.com/office/powerpoint/2010/main" val="3646963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A52D0-4862-96E1-896B-D7508F132394}"/>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48824E57-849C-A3FD-B527-C42FE51B19D7}"/>
              </a:ext>
            </a:extLst>
          </p:cNvPr>
          <p:cNvGraphicFramePr>
            <a:graphicFrameLocks noGrp="1"/>
          </p:cNvGraphicFramePr>
          <p:nvPr/>
        </p:nvGraphicFramePr>
        <p:xfrm>
          <a:off x="345025" y="1547808"/>
          <a:ext cx="11352753" cy="3232994"/>
        </p:xfrm>
        <a:graphic>
          <a:graphicData uri="http://schemas.openxmlformats.org/drawingml/2006/table">
            <a:tbl>
              <a:tblPr/>
              <a:tblGrid>
                <a:gridCol w="1752022">
                  <a:extLst>
                    <a:ext uri="{9D8B030D-6E8A-4147-A177-3AD203B41FA5}">
                      <a16:colId xmlns:a16="http://schemas.microsoft.com/office/drawing/2014/main" val="4144747645"/>
                    </a:ext>
                  </a:extLst>
                </a:gridCol>
                <a:gridCol w="575159">
                  <a:extLst>
                    <a:ext uri="{9D8B030D-6E8A-4147-A177-3AD203B41FA5}">
                      <a16:colId xmlns:a16="http://schemas.microsoft.com/office/drawing/2014/main" val="1085489093"/>
                    </a:ext>
                  </a:extLst>
                </a:gridCol>
                <a:gridCol w="575159">
                  <a:extLst>
                    <a:ext uri="{9D8B030D-6E8A-4147-A177-3AD203B41FA5}">
                      <a16:colId xmlns:a16="http://schemas.microsoft.com/office/drawing/2014/main" val="231374143"/>
                    </a:ext>
                  </a:extLst>
                </a:gridCol>
                <a:gridCol w="575159">
                  <a:extLst>
                    <a:ext uri="{9D8B030D-6E8A-4147-A177-3AD203B41FA5}">
                      <a16:colId xmlns:a16="http://schemas.microsoft.com/office/drawing/2014/main" val="689757794"/>
                    </a:ext>
                  </a:extLst>
                </a:gridCol>
                <a:gridCol w="575159">
                  <a:extLst>
                    <a:ext uri="{9D8B030D-6E8A-4147-A177-3AD203B41FA5}">
                      <a16:colId xmlns:a16="http://schemas.microsoft.com/office/drawing/2014/main" val="3723500448"/>
                    </a:ext>
                  </a:extLst>
                </a:gridCol>
                <a:gridCol w="575159">
                  <a:extLst>
                    <a:ext uri="{9D8B030D-6E8A-4147-A177-3AD203B41FA5}">
                      <a16:colId xmlns:a16="http://schemas.microsoft.com/office/drawing/2014/main" val="1668204864"/>
                    </a:ext>
                  </a:extLst>
                </a:gridCol>
                <a:gridCol w="575159">
                  <a:extLst>
                    <a:ext uri="{9D8B030D-6E8A-4147-A177-3AD203B41FA5}">
                      <a16:colId xmlns:a16="http://schemas.microsoft.com/office/drawing/2014/main" val="1038378518"/>
                    </a:ext>
                  </a:extLst>
                </a:gridCol>
                <a:gridCol w="575159">
                  <a:extLst>
                    <a:ext uri="{9D8B030D-6E8A-4147-A177-3AD203B41FA5}">
                      <a16:colId xmlns:a16="http://schemas.microsoft.com/office/drawing/2014/main" val="3517974739"/>
                    </a:ext>
                  </a:extLst>
                </a:gridCol>
                <a:gridCol w="575159">
                  <a:extLst>
                    <a:ext uri="{9D8B030D-6E8A-4147-A177-3AD203B41FA5}">
                      <a16:colId xmlns:a16="http://schemas.microsoft.com/office/drawing/2014/main" val="3115110598"/>
                    </a:ext>
                  </a:extLst>
                </a:gridCol>
                <a:gridCol w="575159">
                  <a:extLst>
                    <a:ext uri="{9D8B030D-6E8A-4147-A177-3AD203B41FA5}">
                      <a16:colId xmlns:a16="http://schemas.microsoft.com/office/drawing/2014/main" val="2716266872"/>
                    </a:ext>
                  </a:extLst>
                </a:gridCol>
                <a:gridCol w="575159">
                  <a:extLst>
                    <a:ext uri="{9D8B030D-6E8A-4147-A177-3AD203B41FA5}">
                      <a16:colId xmlns:a16="http://schemas.microsoft.com/office/drawing/2014/main" val="2177226562"/>
                    </a:ext>
                  </a:extLst>
                </a:gridCol>
                <a:gridCol w="575159">
                  <a:extLst>
                    <a:ext uri="{9D8B030D-6E8A-4147-A177-3AD203B41FA5}">
                      <a16:colId xmlns:a16="http://schemas.microsoft.com/office/drawing/2014/main" val="1919136733"/>
                    </a:ext>
                  </a:extLst>
                </a:gridCol>
                <a:gridCol w="575159">
                  <a:extLst>
                    <a:ext uri="{9D8B030D-6E8A-4147-A177-3AD203B41FA5}">
                      <a16:colId xmlns:a16="http://schemas.microsoft.com/office/drawing/2014/main" val="4214951572"/>
                    </a:ext>
                  </a:extLst>
                </a:gridCol>
                <a:gridCol w="575159">
                  <a:extLst>
                    <a:ext uri="{9D8B030D-6E8A-4147-A177-3AD203B41FA5}">
                      <a16:colId xmlns:a16="http://schemas.microsoft.com/office/drawing/2014/main" val="378446645"/>
                    </a:ext>
                  </a:extLst>
                </a:gridCol>
                <a:gridCol w="575159">
                  <a:extLst>
                    <a:ext uri="{9D8B030D-6E8A-4147-A177-3AD203B41FA5}">
                      <a16:colId xmlns:a16="http://schemas.microsoft.com/office/drawing/2014/main" val="3228256749"/>
                    </a:ext>
                  </a:extLst>
                </a:gridCol>
                <a:gridCol w="575159">
                  <a:extLst>
                    <a:ext uri="{9D8B030D-6E8A-4147-A177-3AD203B41FA5}">
                      <a16:colId xmlns:a16="http://schemas.microsoft.com/office/drawing/2014/main" val="2082229860"/>
                    </a:ext>
                  </a:extLst>
                </a:gridCol>
                <a:gridCol w="460127">
                  <a:extLst>
                    <a:ext uri="{9D8B030D-6E8A-4147-A177-3AD203B41FA5}">
                      <a16:colId xmlns:a16="http://schemas.microsoft.com/office/drawing/2014/main" val="3698932178"/>
                    </a:ext>
                  </a:extLst>
                </a:gridCol>
                <a:gridCol w="513219">
                  <a:extLst>
                    <a:ext uri="{9D8B030D-6E8A-4147-A177-3AD203B41FA5}">
                      <a16:colId xmlns:a16="http://schemas.microsoft.com/office/drawing/2014/main" val="3708263527"/>
                    </a:ext>
                  </a:extLst>
                </a:gridCol>
              </a:tblGrid>
              <a:tr h="166277">
                <a:tc gridSpan="18">
                  <a:txBody>
                    <a:bodyPr/>
                    <a:lstStyle/>
                    <a:p>
                      <a:pPr algn="ctr" fontAlgn="b"/>
                      <a:r>
                        <a:rPr lang="es-ES" sz="1400" b="0" i="0" u="none" strike="noStrike">
                          <a:solidFill>
                            <a:srgbClr val="000000"/>
                          </a:solidFill>
                          <a:effectLst/>
                          <a:latin typeface="Calibri" panose="020F0502020204030204" pitchFamily="34" charset="0"/>
                        </a:rPr>
                        <a:t>JAIOTZAK / NACIMIENTOS</a:t>
                      </a:r>
                    </a:p>
                  </a:txBody>
                  <a:tcPr marL="5734" marR="5734" marT="5734" marB="0" anchor="b">
                    <a:lnL>
                      <a:noFill/>
                    </a:lnL>
                    <a:lnR>
                      <a:noFill/>
                    </a:lnR>
                    <a:lnT>
                      <a:noFill/>
                    </a:lnT>
                    <a:lnB w="6350" cap="flat" cmpd="sng" algn="ctr">
                      <a:solidFill>
                        <a:srgbClr val="00B0F0"/>
                      </a:solidFill>
                      <a:prstDash val="solid"/>
                      <a:round/>
                      <a:headEnd type="none" w="med" len="med"/>
                      <a:tailEnd type="none" w="med" len="med"/>
                    </a:lnB>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614855657"/>
                  </a:ext>
                </a:extLst>
              </a:tr>
              <a:tr h="309619">
                <a:tc>
                  <a:txBody>
                    <a:bodyPr/>
                    <a:lstStyle/>
                    <a:p>
                      <a:pPr algn="l" fontAlgn="b"/>
                      <a:r>
                        <a:rPr lang="es-ES" sz="1400" b="0" i="0" u="none" strike="noStrike">
                          <a:solidFill>
                            <a:srgbClr val="FFFFFF"/>
                          </a:solidFill>
                          <a:effectLst/>
                          <a:latin typeface="Calibri" panose="020F0502020204030204" pitchFamily="34" charset="0"/>
                        </a:rPr>
                        <a:t>Ama atzerritarra / Madre Extranjera</a:t>
                      </a:r>
                    </a:p>
                  </a:txBody>
                  <a:tcPr marL="5734" marR="5734" marT="5734" marB="0" anchor="b">
                    <a:lnL w="6350" cap="flat" cmpd="sng" algn="ctr">
                      <a:solidFill>
                        <a:srgbClr val="00B0F0"/>
                      </a:solidFill>
                      <a:prstDash val="solid"/>
                      <a:round/>
                      <a:headEnd type="none" w="med" len="med"/>
                      <a:tailEnd type="none" w="med" len="med"/>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2009</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2010</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2011</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2012</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2013</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2014</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2015</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2016</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2017</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2018</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2019</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2020</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2021</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2022</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ctr" fontAlgn="ctr"/>
                      <a:r>
                        <a:rPr lang="es-ES" sz="1200" b="0" i="0" u="none" strike="noStrike">
                          <a:solidFill>
                            <a:srgbClr val="FFFFFF"/>
                          </a:solidFill>
                          <a:effectLst/>
                          <a:latin typeface="Calibri" panose="020F0502020204030204" pitchFamily="34" charset="0"/>
                        </a:rPr>
                        <a:t>2023</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1E90FF"/>
                    </a:solidFill>
                  </a:tcPr>
                </a:tc>
                <a:tc>
                  <a:txBody>
                    <a:bodyPr/>
                    <a:lstStyle/>
                    <a:p>
                      <a:pPr algn="r" fontAlgn="ctr"/>
                      <a:r>
                        <a:rPr lang="es-ES" sz="1200" b="0" i="0" u="none" strike="noStrike">
                          <a:solidFill>
                            <a:srgbClr val="FFFFFF"/>
                          </a:solidFill>
                          <a:effectLst/>
                          <a:latin typeface="Calibri" panose="020F0502020204030204" pitchFamily="34" charset="0"/>
                        </a:rPr>
                        <a:t>2023</a:t>
                      </a:r>
                    </a:p>
                  </a:txBody>
                  <a:tcPr marL="5734" marR="5734" marT="5734" marB="0" anchor="ctr">
                    <a:lnL>
                      <a:noFill/>
                    </a:lnL>
                    <a:lnR>
                      <a:noFill/>
                    </a:lnR>
                    <a:lnT w="6350" cap="flat" cmpd="sng" algn="ctr">
                      <a:solidFill>
                        <a:srgbClr val="00B0F0"/>
                      </a:solidFill>
                      <a:prstDash val="solid"/>
                      <a:round/>
                      <a:headEnd type="none" w="med" len="med"/>
                      <a:tailEnd type="none" w="med" len="med"/>
                    </a:lnT>
                    <a:lnB>
                      <a:noFill/>
                    </a:lnB>
                    <a:solidFill>
                      <a:srgbClr val="007FFE"/>
                    </a:solidFill>
                  </a:tcPr>
                </a:tc>
                <a:tc>
                  <a:txBody>
                    <a:bodyPr/>
                    <a:lstStyle/>
                    <a:p>
                      <a:pPr algn="l" fontAlgn="ctr"/>
                      <a:r>
                        <a:rPr lang="es-ES" sz="1200" b="0" i="0" u="none" strike="noStrike">
                          <a:solidFill>
                            <a:srgbClr val="FFFFFF"/>
                          </a:solidFill>
                          <a:effectLst/>
                          <a:latin typeface="Calibri" panose="020F0502020204030204" pitchFamily="34" charset="0"/>
                        </a:rPr>
                        <a:t>-2009</a:t>
                      </a:r>
                    </a:p>
                  </a:txBody>
                  <a:tcPr marL="5734" marR="5734" marT="5734" marB="0" anchor="ctr">
                    <a:lnL>
                      <a:noFill/>
                    </a:lnL>
                    <a:lnR w="6350" cap="flat" cmpd="sng" algn="ctr">
                      <a:solidFill>
                        <a:srgbClr val="00B0F0"/>
                      </a:solidFill>
                      <a:prstDash val="solid"/>
                      <a:round/>
                      <a:headEnd type="none" w="med" len="med"/>
                      <a:tailEnd type="none" w="med" len="med"/>
                    </a:lnR>
                    <a:lnT w="6350" cap="flat" cmpd="sng" algn="ctr">
                      <a:solidFill>
                        <a:srgbClr val="00B0F0"/>
                      </a:solidFill>
                      <a:prstDash val="solid"/>
                      <a:round/>
                      <a:headEnd type="none" w="med" len="med"/>
                      <a:tailEnd type="none" w="med" len="med"/>
                    </a:lnT>
                    <a:lnB>
                      <a:noFill/>
                    </a:lnB>
                    <a:solidFill>
                      <a:srgbClr val="007FFE"/>
                    </a:solidFill>
                  </a:tcPr>
                </a:tc>
                <a:extLst>
                  <a:ext uri="{0D108BD9-81ED-4DB2-BD59-A6C34878D82A}">
                    <a16:rowId xmlns:a16="http://schemas.microsoft.com/office/drawing/2014/main" val="4044193144"/>
                  </a:ext>
                </a:extLst>
              </a:tr>
              <a:tr h="166277">
                <a:tc>
                  <a:txBody>
                    <a:bodyPr/>
                    <a:lstStyle/>
                    <a:p>
                      <a:pPr algn="l" fontAlgn="b"/>
                      <a:r>
                        <a:rPr lang="es-ES" sz="1400" b="0" i="0" u="none" strike="noStrike">
                          <a:solidFill>
                            <a:srgbClr val="000000"/>
                          </a:solidFill>
                          <a:effectLst/>
                          <a:latin typeface="Calibri" panose="020F0502020204030204" pitchFamily="34" charset="0"/>
                        </a:rPr>
                        <a:t>Gipuzkoa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886</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979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961</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1.053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1.024</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1.124</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1.261</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1.233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1.215</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1.363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1.380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1.406</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1.280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1.339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1.435</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549</a:t>
                      </a:r>
                    </a:p>
                  </a:txBody>
                  <a:tcPr marL="5734" marR="5734" marT="5734" marB="0" anchor="b">
                    <a:lnL>
                      <a:noFill/>
                    </a:lnL>
                    <a:lnR>
                      <a:noFill/>
                    </a:lnR>
                    <a:lnT>
                      <a:noFill/>
                    </a:lnT>
                    <a:lnB>
                      <a:noFill/>
                    </a:lnB>
                    <a:solidFill>
                      <a:srgbClr val="90EE90"/>
                    </a:solidFill>
                  </a:tcPr>
                </a:tc>
                <a:tc>
                  <a:txBody>
                    <a:bodyPr/>
                    <a:lstStyle/>
                    <a:p>
                      <a:pPr algn="ctr" fontAlgn="b"/>
                      <a:r>
                        <a:rPr lang="es-ES" sz="1200" b="0" i="0" u="none" strike="noStrike">
                          <a:solidFill>
                            <a:srgbClr val="000000"/>
                          </a:solidFill>
                          <a:effectLst/>
                          <a:highlight>
                            <a:srgbClr val="FFFF00"/>
                          </a:highlight>
                          <a:latin typeface="Calibri" panose="020F0502020204030204" pitchFamily="34" charset="0"/>
                        </a:rPr>
                        <a:t>62,0%</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extLst>
                  <a:ext uri="{0D108BD9-81ED-4DB2-BD59-A6C34878D82A}">
                    <a16:rowId xmlns:a16="http://schemas.microsoft.com/office/drawing/2014/main" val="42504623"/>
                  </a:ext>
                </a:extLst>
              </a:tr>
              <a:tr h="315353">
                <a:tc>
                  <a:txBody>
                    <a:bodyPr/>
                    <a:lstStyle/>
                    <a:p>
                      <a:pPr algn="l" fontAlgn="t"/>
                      <a:r>
                        <a:rPr lang="es-ES" sz="1200" b="0" i="0" u="none" strike="noStrike">
                          <a:solidFill>
                            <a:srgbClr val="000000"/>
                          </a:solidFill>
                          <a:effectLst/>
                          <a:latin typeface="Calibri" panose="020F0502020204030204" pitchFamily="34" charset="0"/>
                        </a:rPr>
                        <a:t>Jaiotzen% guztira /</a:t>
                      </a:r>
                      <a:br>
                        <a:rPr lang="es-ES" sz="1200" b="0" i="0" u="none" strike="noStrike">
                          <a:solidFill>
                            <a:srgbClr val="000000"/>
                          </a:solidFill>
                          <a:effectLst/>
                          <a:latin typeface="Calibri" panose="020F0502020204030204" pitchFamily="34" charset="0"/>
                        </a:rPr>
                      </a:br>
                      <a:r>
                        <a:rPr lang="es-ES" sz="1200" b="0" i="0" u="none" strike="noStrike">
                          <a:solidFill>
                            <a:srgbClr val="000000"/>
                          </a:solidFill>
                          <a:effectLst/>
                          <a:latin typeface="Calibri" panose="020F0502020204030204" pitchFamily="34" charset="0"/>
                        </a:rPr>
                        <a:t>% total nacimientos</a:t>
                      </a:r>
                    </a:p>
                  </a:txBody>
                  <a:tcPr marL="5734" marR="5734" marT="5734" marB="0">
                    <a:lnL w="6350" cap="flat" cmpd="sng" algn="ctr">
                      <a:solidFill>
                        <a:srgbClr val="00B0F0"/>
                      </a:solidFill>
                      <a:prstDash val="solid"/>
                      <a:round/>
                      <a:headEnd type="none" w="med" len="med"/>
                      <a:tailEnd type="none" w="med" len="med"/>
                    </a:lnL>
                    <a:lnR>
                      <a:noFill/>
                    </a:lnR>
                    <a:lnT>
                      <a:noFill/>
                    </a:lnT>
                    <a:lnB>
                      <a:noFill/>
                    </a:lnB>
                    <a:solidFill>
                      <a:srgbClr val="FFFFFF"/>
                    </a:solidFill>
                  </a:tcPr>
                </a:tc>
                <a:tc>
                  <a:txBody>
                    <a:bodyPr/>
                    <a:lstStyle/>
                    <a:p>
                      <a:pPr algn="r" fontAlgn="t"/>
                      <a:r>
                        <a:rPr lang="es-ES" sz="1400" b="0" i="0" u="none" strike="noStrike">
                          <a:solidFill>
                            <a:srgbClr val="000000"/>
                          </a:solidFill>
                          <a:effectLst/>
                          <a:latin typeface="Calibri" panose="020F0502020204030204" pitchFamily="34" charset="0"/>
                        </a:rPr>
                        <a:t>12,4%</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13,6%</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13,6%</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15,3%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16,3%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17,7%</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19,8%</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20,5%</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21,7%</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24,9%</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26,8%</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28,0%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25,9%</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29,7%</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31,4%</a:t>
                      </a:r>
                    </a:p>
                  </a:txBody>
                  <a:tcPr marL="5734" marR="5734" marT="5734" marB="0">
                    <a:lnL>
                      <a:noFill/>
                    </a:lnL>
                    <a:lnR>
                      <a:noFill/>
                    </a:lnR>
                    <a:lnT>
                      <a:noFill/>
                    </a:lnT>
                    <a:lnB>
                      <a:noFill/>
                    </a:lnB>
                    <a:solidFill>
                      <a:srgbClr val="F5F5F5"/>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a:noFill/>
                    </a:lnR>
                    <a:lnT>
                      <a:noFill/>
                    </a:lnT>
                    <a:lnB>
                      <a:noFill/>
                    </a:lnB>
                    <a:solidFill>
                      <a:srgbClr val="FFFACD"/>
                    </a:solidFill>
                  </a:tcPr>
                </a:tc>
                <a:tc>
                  <a:txBody>
                    <a:bodyPr/>
                    <a:lstStyle/>
                    <a:p>
                      <a:pPr algn="ctr" fontAlgn="t"/>
                      <a:r>
                        <a:rPr lang="es-ES" sz="1100" b="0" i="0" u="none" strike="noStrike">
                          <a:solidFill>
                            <a:srgbClr val="000000"/>
                          </a:solidFill>
                          <a:effectLst/>
                          <a:latin typeface="Calibri" panose="020F0502020204030204" pitchFamily="34" charset="0"/>
                        </a:rPr>
                        <a:t>19,0%</a:t>
                      </a:r>
                    </a:p>
                  </a:txBody>
                  <a:tcPr marL="5734" marR="5734" marT="5734" marB="0">
                    <a:lnL>
                      <a:noFill/>
                    </a:lnL>
                    <a:lnR w="6350" cap="flat" cmpd="sng" algn="ctr">
                      <a:solidFill>
                        <a:srgbClr val="00B0F0"/>
                      </a:solidFill>
                      <a:prstDash val="solid"/>
                      <a:round/>
                      <a:headEnd type="none" w="med" len="med"/>
                      <a:tailEnd type="none" w="med" len="med"/>
                    </a:lnR>
                    <a:lnT>
                      <a:noFill/>
                    </a:lnT>
                    <a:lnB>
                      <a:noFill/>
                    </a:lnB>
                    <a:solidFill>
                      <a:srgbClr val="C1F5C1"/>
                    </a:solidFill>
                  </a:tcPr>
                </a:tc>
                <a:extLst>
                  <a:ext uri="{0D108BD9-81ED-4DB2-BD59-A6C34878D82A}">
                    <a16:rowId xmlns:a16="http://schemas.microsoft.com/office/drawing/2014/main" val="3687399880"/>
                  </a:ext>
                </a:extLst>
              </a:tr>
              <a:tr h="166277">
                <a:tc>
                  <a:txBody>
                    <a:bodyPr/>
                    <a:lstStyle/>
                    <a:p>
                      <a:pPr algn="l" fontAlgn="b"/>
                      <a:r>
                        <a:rPr lang="es-ES" sz="1400" b="0" i="0" u="none" strike="noStrike">
                          <a:solidFill>
                            <a:srgbClr val="000000"/>
                          </a:solidFill>
                          <a:effectLst/>
                          <a:latin typeface="Calibri" panose="020F0502020204030204" pitchFamily="34" charset="0"/>
                        </a:rPr>
                        <a:t>Euskadi</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3.195</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3.356</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3.429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3.482</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3.388</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3.551</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3.732</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3.902</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3.810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4.079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4.223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4.207</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3.883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4.079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4.328</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1.133</a:t>
                      </a:r>
                    </a:p>
                  </a:txBody>
                  <a:tcPr marL="5734" marR="5734" marT="5734" marB="0" anchor="b">
                    <a:lnL>
                      <a:noFill/>
                    </a:lnL>
                    <a:lnR>
                      <a:noFill/>
                    </a:lnR>
                    <a:lnT>
                      <a:noFill/>
                    </a:lnT>
                    <a:lnB>
                      <a:noFill/>
                    </a:lnB>
                    <a:solidFill>
                      <a:srgbClr val="90EE90"/>
                    </a:solidFill>
                  </a:tcPr>
                </a:tc>
                <a:tc>
                  <a:txBody>
                    <a:bodyPr/>
                    <a:lstStyle/>
                    <a:p>
                      <a:pPr algn="ctr" fontAlgn="b"/>
                      <a:r>
                        <a:rPr lang="es-ES" sz="1200" b="0" i="0" u="none" strike="noStrike">
                          <a:solidFill>
                            <a:srgbClr val="000000"/>
                          </a:solidFill>
                          <a:effectLst/>
                          <a:latin typeface="Calibri" panose="020F0502020204030204" pitchFamily="34" charset="0"/>
                        </a:rPr>
                        <a:t>35,5%</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extLst>
                  <a:ext uri="{0D108BD9-81ED-4DB2-BD59-A6C34878D82A}">
                    <a16:rowId xmlns:a16="http://schemas.microsoft.com/office/drawing/2014/main" val="2528057924"/>
                  </a:ext>
                </a:extLst>
              </a:tr>
              <a:tr h="298152">
                <a:tc>
                  <a:txBody>
                    <a:bodyPr/>
                    <a:lstStyle/>
                    <a:p>
                      <a:pPr algn="l" fontAlgn="t"/>
                      <a:r>
                        <a:rPr lang="es-ES" sz="1200" b="0" i="0" u="none" strike="noStrike">
                          <a:solidFill>
                            <a:srgbClr val="000000"/>
                          </a:solidFill>
                          <a:effectLst/>
                          <a:latin typeface="Calibri" panose="020F0502020204030204" pitchFamily="34" charset="0"/>
                        </a:rPr>
                        <a:t>Jaiotzen% guztira /</a:t>
                      </a:r>
                      <a:br>
                        <a:rPr lang="es-ES" sz="1200" b="0" i="0" u="none" strike="noStrike">
                          <a:solidFill>
                            <a:srgbClr val="000000"/>
                          </a:solidFill>
                          <a:effectLst/>
                          <a:latin typeface="Calibri" panose="020F0502020204030204" pitchFamily="34" charset="0"/>
                        </a:rPr>
                      </a:br>
                      <a:r>
                        <a:rPr lang="es-ES" sz="1200" b="0" i="0" u="none" strike="noStrike">
                          <a:solidFill>
                            <a:srgbClr val="000000"/>
                          </a:solidFill>
                          <a:effectLst/>
                          <a:latin typeface="Calibri" panose="020F0502020204030204" pitchFamily="34" charset="0"/>
                        </a:rPr>
                        <a:t>% total nacimientos</a:t>
                      </a:r>
                    </a:p>
                  </a:txBody>
                  <a:tcPr marL="5734" marR="5734" marT="5734" marB="0">
                    <a:lnL w="6350" cap="flat" cmpd="sng" algn="ctr">
                      <a:solidFill>
                        <a:srgbClr val="00B0F0"/>
                      </a:solidFill>
                      <a:prstDash val="solid"/>
                      <a:round/>
                      <a:headEnd type="none" w="med" len="med"/>
                      <a:tailEnd type="none" w="med" len="med"/>
                    </a:lnL>
                    <a:lnR>
                      <a:noFill/>
                    </a:lnR>
                    <a:lnT>
                      <a:noFill/>
                    </a:lnT>
                    <a:lnB>
                      <a:noFill/>
                    </a:lnB>
                    <a:solidFill>
                      <a:srgbClr val="FFFFFF"/>
                    </a:solidFill>
                  </a:tcPr>
                </a:tc>
                <a:tc>
                  <a:txBody>
                    <a:bodyPr/>
                    <a:lstStyle/>
                    <a:p>
                      <a:pPr algn="r" fontAlgn="t"/>
                      <a:r>
                        <a:rPr lang="es-ES" sz="1400" b="0" i="0" u="none" strike="noStrike">
                          <a:solidFill>
                            <a:srgbClr val="000000"/>
                          </a:solidFill>
                          <a:effectLst/>
                          <a:latin typeface="Calibri" panose="020F0502020204030204" pitchFamily="34" charset="0"/>
                        </a:rPr>
                        <a:t>15,3%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15,9%</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16,2%</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17,0%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17,7%</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18,3%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19,8%</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21,4%</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22,3%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25,3%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27,3%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28,5%</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27,2%</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29,9%</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32,1%</a:t>
                      </a:r>
                    </a:p>
                  </a:txBody>
                  <a:tcPr marL="5734" marR="5734" marT="5734" marB="0">
                    <a:lnL>
                      <a:noFill/>
                    </a:lnL>
                    <a:lnR>
                      <a:noFill/>
                    </a:lnR>
                    <a:lnT>
                      <a:noFill/>
                    </a:lnT>
                    <a:lnB>
                      <a:noFill/>
                    </a:lnB>
                    <a:solidFill>
                      <a:srgbClr val="F5F5F5"/>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a:noFill/>
                    </a:lnR>
                    <a:lnT>
                      <a:noFill/>
                    </a:lnT>
                    <a:lnB>
                      <a:noFill/>
                    </a:lnB>
                    <a:solidFill>
                      <a:srgbClr val="FFFACD"/>
                    </a:solidFill>
                  </a:tcPr>
                </a:tc>
                <a:tc>
                  <a:txBody>
                    <a:bodyPr/>
                    <a:lstStyle/>
                    <a:p>
                      <a:pPr algn="ctr" fontAlgn="t"/>
                      <a:r>
                        <a:rPr lang="es-ES" sz="1100" b="0" i="0" u="none" strike="noStrike">
                          <a:solidFill>
                            <a:srgbClr val="000000"/>
                          </a:solidFill>
                          <a:effectLst/>
                          <a:latin typeface="Calibri" panose="020F0502020204030204" pitchFamily="34" charset="0"/>
                        </a:rPr>
                        <a:t>16,9%</a:t>
                      </a:r>
                    </a:p>
                  </a:txBody>
                  <a:tcPr marL="5734" marR="5734" marT="5734" marB="0">
                    <a:lnL>
                      <a:noFill/>
                    </a:lnL>
                    <a:lnR w="6350" cap="flat" cmpd="sng" algn="ctr">
                      <a:solidFill>
                        <a:srgbClr val="00B0F0"/>
                      </a:solidFill>
                      <a:prstDash val="solid"/>
                      <a:round/>
                      <a:headEnd type="none" w="med" len="med"/>
                      <a:tailEnd type="none" w="med" len="med"/>
                    </a:lnR>
                    <a:lnT>
                      <a:noFill/>
                    </a:lnT>
                    <a:lnB>
                      <a:noFill/>
                    </a:lnB>
                    <a:solidFill>
                      <a:srgbClr val="C1F5C1"/>
                    </a:solidFill>
                  </a:tcPr>
                </a:tc>
                <a:extLst>
                  <a:ext uri="{0D108BD9-81ED-4DB2-BD59-A6C34878D82A}">
                    <a16:rowId xmlns:a16="http://schemas.microsoft.com/office/drawing/2014/main" val="4259444943"/>
                  </a:ext>
                </a:extLst>
              </a:tr>
              <a:tr h="166277">
                <a:tc>
                  <a:txBody>
                    <a:bodyPr/>
                    <a:lstStyle/>
                    <a:p>
                      <a:pPr algn="l" fontAlgn="b"/>
                      <a:r>
                        <a:rPr lang="es-ES" sz="1400" b="0" i="0" u="none" strike="noStrike">
                          <a:solidFill>
                            <a:srgbClr val="000000"/>
                          </a:solidFill>
                          <a:effectLst/>
                          <a:latin typeface="Calibri" panose="020F0502020204030204" pitchFamily="34" charset="0"/>
                        </a:rPr>
                        <a:t>Beasain</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47</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35</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63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37</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 </a:t>
                      </a:r>
                    </a:p>
                  </a:txBody>
                  <a:tcPr marL="5734" marR="5734" marT="5734" marB="0" anchor="b">
                    <a:lnL>
                      <a:noFill/>
                    </a:lnL>
                    <a:lnR>
                      <a:noFill/>
                    </a:lnR>
                    <a:lnT>
                      <a:noFill/>
                    </a:lnT>
                    <a:lnB>
                      <a:noFill/>
                    </a:lnB>
                    <a:solidFill>
                      <a:srgbClr val="90EE90"/>
                    </a:solidFill>
                  </a:tcPr>
                </a:tc>
                <a:tc>
                  <a:txBody>
                    <a:bodyPr/>
                    <a:lstStyle/>
                    <a:p>
                      <a:pPr algn="ctr" fontAlgn="b"/>
                      <a:r>
                        <a:rPr lang="es-ES" sz="1200" b="0" i="0" u="none" strike="noStrike">
                          <a:solidFill>
                            <a:srgbClr val="000000"/>
                          </a:solidFill>
                          <a:effectLst/>
                          <a:latin typeface="Calibri" panose="020F0502020204030204" pitchFamily="34" charset="0"/>
                        </a:rPr>
                        <a:t> </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extLst>
                  <a:ext uri="{0D108BD9-81ED-4DB2-BD59-A6C34878D82A}">
                    <a16:rowId xmlns:a16="http://schemas.microsoft.com/office/drawing/2014/main" val="3946894944"/>
                  </a:ext>
                </a:extLst>
              </a:tr>
              <a:tr h="298152">
                <a:tc>
                  <a:txBody>
                    <a:bodyPr/>
                    <a:lstStyle/>
                    <a:p>
                      <a:pPr algn="l" fontAlgn="t"/>
                      <a:r>
                        <a:rPr lang="es-ES" sz="1200" b="0" i="0" u="none" strike="noStrike">
                          <a:solidFill>
                            <a:srgbClr val="000000"/>
                          </a:solidFill>
                          <a:effectLst/>
                          <a:latin typeface="Calibri" panose="020F0502020204030204" pitchFamily="34" charset="0"/>
                        </a:rPr>
                        <a:t>Jaiotzen% guztira /</a:t>
                      </a:r>
                      <a:br>
                        <a:rPr lang="es-ES" sz="1200" b="0" i="0" u="none" strike="noStrike">
                          <a:solidFill>
                            <a:srgbClr val="000000"/>
                          </a:solidFill>
                          <a:effectLst/>
                          <a:latin typeface="Calibri" panose="020F0502020204030204" pitchFamily="34" charset="0"/>
                        </a:rPr>
                      </a:br>
                      <a:r>
                        <a:rPr lang="es-ES" sz="1200" b="0" i="0" u="none" strike="noStrike">
                          <a:solidFill>
                            <a:srgbClr val="000000"/>
                          </a:solidFill>
                          <a:effectLst/>
                          <a:latin typeface="Calibri" panose="020F0502020204030204" pitchFamily="34" charset="0"/>
                        </a:rPr>
                        <a:t>% total nacimientos</a:t>
                      </a:r>
                    </a:p>
                  </a:txBody>
                  <a:tcPr marL="5734" marR="5734" marT="5734" marB="0">
                    <a:lnL w="6350" cap="flat" cmpd="sng" algn="ctr">
                      <a:solidFill>
                        <a:srgbClr val="00B0F0"/>
                      </a:solidFill>
                      <a:prstDash val="solid"/>
                      <a:round/>
                      <a:headEnd type="none" w="med" len="med"/>
                      <a:tailEnd type="none" w="med" len="med"/>
                    </a:lnL>
                    <a:lnR>
                      <a:noFill/>
                    </a:lnR>
                    <a:lnT>
                      <a:noFill/>
                    </a:lnT>
                    <a:lnB>
                      <a:noFill/>
                    </a:lnB>
                    <a:solidFill>
                      <a:srgbClr val="FFFFFF"/>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44,3%</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34,0%</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55,8%</a:t>
                      </a:r>
                    </a:p>
                  </a:txBody>
                  <a:tcPr marL="5734" marR="5734" marT="5734" marB="0">
                    <a:lnL>
                      <a:noFill/>
                    </a:lnL>
                    <a:lnR>
                      <a:noFill/>
                    </a:lnR>
                    <a:lnT>
                      <a:noFill/>
                    </a:lnT>
                    <a:lnB>
                      <a:noFill/>
                    </a:lnB>
                    <a:solidFill>
                      <a:srgbClr val="F5F5F5"/>
                    </a:solidFill>
                  </a:tcPr>
                </a:tc>
                <a:tc>
                  <a:txBody>
                    <a:bodyPr/>
                    <a:lstStyle/>
                    <a:p>
                      <a:pPr algn="r" fontAlgn="t"/>
                      <a:r>
                        <a:rPr lang="es-ES" sz="1400" b="0" i="0" u="none" strike="noStrike">
                          <a:solidFill>
                            <a:srgbClr val="000000"/>
                          </a:solidFill>
                          <a:effectLst/>
                          <a:highlight>
                            <a:srgbClr val="FFFF00"/>
                          </a:highlight>
                          <a:latin typeface="Calibri" panose="020F0502020204030204" pitchFamily="34" charset="0"/>
                        </a:rPr>
                        <a:t>44,0%</a:t>
                      </a:r>
                    </a:p>
                  </a:txBody>
                  <a:tcPr marL="5734" marR="5734" marT="5734" marB="0">
                    <a:lnL>
                      <a:noFill/>
                    </a:lnL>
                    <a:lnR>
                      <a:noFill/>
                    </a:lnR>
                    <a:lnT>
                      <a:noFill/>
                    </a:lnT>
                    <a:lnB>
                      <a:noFill/>
                    </a:lnB>
                    <a:solidFill>
                      <a:srgbClr val="F5F5F5"/>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a:noFill/>
                    </a:lnR>
                    <a:lnT>
                      <a:noFill/>
                    </a:lnT>
                    <a:lnB>
                      <a:noFill/>
                    </a:lnB>
                    <a:solidFill>
                      <a:srgbClr val="FFFACD"/>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w="6350" cap="flat" cmpd="sng" algn="ctr">
                      <a:solidFill>
                        <a:srgbClr val="00B0F0"/>
                      </a:solidFill>
                      <a:prstDash val="solid"/>
                      <a:round/>
                      <a:headEnd type="none" w="med" len="med"/>
                      <a:tailEnd type="none" w="med" len="med"/>
                    </a:lnR>
                    <a:lnT>
                      <a:noFill/>
                    </a:lnT>
                    <a:lnB>
                      <a:noFill/>
                    </a:lnB>
                    <a:solidFill>
                      <a:srgbClr val="C1F5C1"/>
                    </a:solidFill>
                  </a:tcPr>
                </a:tc>
                <a:extLst>
                  <a:ext uri="{0D108BD9-81ED-4DB2-BD59-A6C34878D82A}">
                    <a16:rowId xmlns:a16="http://schemas.microsoft.com/office/drawing/2014/main" val="1435847736"/>
                  </a:ext>
                </a:extLst>
              </a:tr>
              <a:tr h="166277">
                <a:tc>
                  <a:txBody>
                    <a:bodyPr/>
                    <a:lstStyle/>
                    <a:p>
                      <a:pPr algn="l" fontAlgn="b"/>
                      <a:r>
                        <a:rPr lang="es-ES" sz="1400" b="0" i="0" u="none" strike="noStrike">
                          <a:solidFill>
                            <a:srgbClr val="000000"/>
                          </a:solidFill>
                          <a:effectLst/>
                          <a:latin typeface="Calibri" panose="020F0502020204030204" pitchFamily="34" charset="0"/>
                        </a:rPr>
                        <a:t>Ordizia</a:t>
                      </a:r>
                    </a:p>
                  </a:txBody>
                  <a:tcPr marL="5734" marR="5734" marT="5734" marB="0" anchor="b">
                    <a:lnL w="6350" cap="flat" cmpd="sng" algn="ctr">
                      <a:solidFill>
                        <a:srgbClr val="00B0F0"/>
                      </a:solidFill>
                      <a:prstDash val="solid"/>
                      <a:round/>
                      <a:headEnd type="none" w="med" len="med"/>
                      <a:tailEnd type="none" w="med" len="med"/>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0</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49</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53</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44</a:t>
                      </a:r>
                    </a:p>
                  </a:txBody>
                  <a:tcPr marL="5734" marR="5734" marT="5734" marB="0" anchor="b">
                    <a:lnL>
                      <a:noFill/>
                    </a:lnL>
                    <a:lnR>
                      <a:noFill/>
                    </a:lnR>
                    <a:lnT>
                      <a:noFill/>
                    </a:lnT>
                    <a:lnB>
                      <a:noFill/>
                    </a:lnB>
                    <a:solidFill>
                      <a:srgbClr val="FFFACD"/>
                    </a:solidFill>
                  </a:tcPr>
                </a:tc>
                <a:tc>
                  <a:txBody>
                    <a:bodyPr/>
                    <a:lstStyle/>
                    <a:p>
                      <a:pPr algn="r" fontAlgn="b"/>
                      <a:r>
                        <a:rPr lang="es-ES" sz="1400" b="0" i="0" u="none" strike="noStrike">
                          <a:solidFill>
                            <a:srgbClr val="000000"/>
                          </a:solidFill>
                          <a:effectLst/>
                          <a:latin typeface="Calibri" panose="020F0502020204030204" pitchFamily="34" charset="0"/>
                        </a:rPr>
                        <a:t>54</a:t>
                      </a:r>
                    </a:p>
                  </a:txBody>
                  <a:tcPr marL="5734" marR="5734" marT="5734" marB="0" anchor="b">
                    <a:lnL>
                      <a:noFill/>
                    </a:lnL>
                    <a:lnR>
                      <a:noFill/>
                    </a:lnR>
                    <a:lnT>
                      <a:noFill/>
                    </a:lnT>
                    <a:lnB>
                      <a:noFill/>
                    </a:lnB>
                    <a:solidFill>
                      <a:srgbClr val="FFFACD"/>
                    </a:solidFill>
                  </a:tcPr>
                </a:tc>
                <a:tc>
                  <a:txBody>
                    <a:bodyPr/>
                    <a:lstStyle/>
                    <a:p>
                      <a:pPr algn="ctr" fontAlgn="b"/>
                      <a:r>
                        <a:rPr lang="es-ES" sz="1200" b="0" i="0" u="none" strike="noStrike">
                          <a:solidFill>
                            <a:srgbClr val="000000"/>
                          </a:solidFill>
                          <a:effectLst/>
                          <a:latin typeface="Calibri" panose="020F0502020204030204" pitchFamily="34" charset="0"/>
                        </a:rPr>
                        <a:t> </a:t>
                      </a:r>
                    </a:p>
                  </a:txBody>
                  <a:tcPr marL="5734" marR="5734" marT="5734" marB="0" anchor="b">
                    <a:lnL>
                      <a:noFill/>
                    </a:lnL>
                    <a:lnR>
                      <a:noFill/>
                    </a:lnR>
                    <a:lnT>
                      <a:noFill/>
                    </a:lnT>
                    <a:lnB>
                      <a:noFill/>
                    </a:lnB>
                    <a:solidFill>
                      <a:srgbClr val="90EE90"/>
                    </a:solidFill>
                  </a:tcPr>
                </a:tc>
                <a:tc>
                  <a:txBody>
                    <a:bodyPr/>
                    <a:lstStyle/>
                    <a:p>
                      <a:pPr algn="ctr" fontAlgn="b"/>
                      <a:r>
                        <a:rPr lang="es-ES" sz="1200" b="0" i="0" u="none" strike="noStrike">
                          <a:solidFill>
                            <a:srgbClr val="000000"/>
                          </a:solidFill>
                          <a:effectLst/>
                          <a:latin typeface="Calibri" panose="020F0502020204030204" pitchFamily="34" charset="0"/>
                        </a:rPr>
                        <a:t> </a:t>
                      </a:r>
                    </a:p>
                  </a:txBody>
                  <a:tcPr marL="5734" marR="5734" marT="5734" marB="0" anchor="b">
                    <a:lnL>
                      <a:noFill/>
                    </a:lnL>
                    <a:lnR w="6350" cap="flat" cmpd="sng" algn="ctr">
                      <a:solidFill>
                        <a:srgbClr val="00B0F0"/>
                      </a:solidFill>
                      <a:prstDash val="solid"/>
                      <a:round/>
                      <a:headEnd type="none" w="med" len="med"/>
                      <a:tailEnd type="none" w="med" len="med"/>
                    </a:lnR>
                    <a:lnT>
                      <a:noFill/>
                    </a:lnT>
                    <a:lnB>
                      <a:noFill/>
                    </a:lnB>
                    <a:solidFill>
                      <a:srgbClr val="90EE90"/>
                    </a:solidFill>
                  </a:tcPr>
                </a:tc>
                <a:extLst>
                  <a:ext uri="{0D108BD9-81ED-4DB2-BD59-A6C34878D82A}">
                    <a16:rowId xmlns:a16="http://schemas.microsoft.com/office/drawing/2014/main" val="1847560730"/>
                  </a:ext>
                </a:extLst>
              </a:tr>
              <a:tr h="298152">
                <a:tc>
                  <a:txBody>
                    <a:bodyPr/>
                    <a:lstStyle/>
                    <a:p>
                      <a:pPr algn="l" fontAlgn="t"/>
                      <a:r>
                        <a:rPr lang="es-ES" sz="1200" b="0" i="0" u="none" strike="noStrike">
                          <a:solidFill>
                            <a:srgbClr val="000000"/>
                          </a:solidFill>
                          <a:effectLst/>
                          <a:latin typeface="Calibri" panose="020F0502020204030204" pitchFamily="34" charset="0"/>
                        </a:rPr>
                        <a:t>Jaiotzen% guztira /</a:t>
                      </a:r>
                      <a:br>
                        <a:rPr lang="es-ES" sz="1200" b="0" i="0" u="none" strike="noStrike">
                          <a:solidFill>
                            <a:srgbClr val="000000"/>
                          </a:solidFill>
                          <a:effectLst/>
                          <a:latin typeface="Calibri" panose="020F0502020204030204" pitchFamily="34" charset="0"/>
                        </a:rPr>
                      </a:br>
                      <a:r>
                        <a:rPr lang="es-ES" sz="1200" b="0" i="0" u="none" strike="noStrike">
                          <a:solidFill>
                            <a:srgbClr val="000000"/>
                          </a:solidFill>
                          <a:effectLst/>
                          <a:latin typeface="Calibri" panose="020F0502020204030204" pitchFamily="34" charset="0"/>
                        </a:rPr>
                        <a:t>% total nacimientos</a:t>
                      </a:r>
                    </a:p>
                  </a:txBody>
                  <a:tcPr marL="5734" marR="5734" marT="5734" marB="0">
                    <a:lnL w="6350" cap="flat" cmpd="sng" algn="ctr">
                      <a:solidFill>
                        <a:srgbClr val="00B0F0"/>
                      </a:solidFill>
                      <a:prstDash val="solid"/>
                      <a:round/>
                      <a:headEnd type="none" w="med" len="med"/>
                      <a:tailEnd type="none" w="med" len="med"/>
                    </a:lnL>
                    <a:lnR>
                      <a:noFill/>
                    </a:lnR>
                    <a:lnT>
                      <a:noFill/>
                    </a:lnT>
                    <a:lnB w="6350" cap="flat" cmpd="sng" algn="ctr">
                      <a:solidFill>
                        <a:srgbClr val="00B0F0"/>
                      </a:solidFill>
                      <a:prstDash val="solid"/>
                      <a:round/>
                      <a:headEnd type="none" w="med" len="med"/>
                      <a:tailEnd type="none" w="med" len="med"/>
                    </a:lnB>
                    <a:solidFill>
                      <a:srgbClr val="FFFFFF"/>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0,0%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53,3%</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52,0%</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latin typeface="Calibri" panose="020F0502020204030204" pitchFamily="34" charset="0"/>
                        </a:rPr>
                        <a:t>51,2%</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r" fontAlgn="t"/>
                      <a:r>
                        <a:rPr lang="es-ES" sz="1400" b="0" i="0" u="none" strike="noStrike">
                          <a:solidFill>
                            <a:srgbClr val="000000"/>
                          </a:solidFill>
                          <a:effectLst/>
                          <a:highlight>
                            <a:srgbClr val="FFFF00"/>
                          </a:highlight>
                          <a:latin typeface="Calibri" panose="020F0502020204030204" pitchFamily="34" charset="0"/>
                        </a:rPr>
                        <a:t>51,9%</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5F5F5"/>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a:noFill/>
                    </a:lnR>
                    <a:lnT>
                      <a:noFill/>
                    </a:lnT>
                    <a:lnB w="6350" cap="flat" cmpd="sng" algn="ctr">
                      <a:solidFill>
                        <a:srgbClr val="00B0F0"/>
                      </a:solidFill>
                      <a:prstDash val="solid"/>
                      <a:round/>
                      <a:headEnd type="none" w="med" len="med"/>
                      <a:tailEnd type="none" w="med" len="med"/>
                    </a:lnB>
                    <a:solidFill>
                      <a:srgbClr val="FFFACD"/>
                    </a:solidFill>
                  </a:tcPr>
                </a:tc>
                <a:tc>
                  <a:txBody>
                    <a:bodyPr/>
                    <a:lstStyle/>
                    <a:p>
                      <a:pPr algn="ctr" fontAlgn="t"/>
                      <a:r>
                        <a:rPr lang="es-ES" sz="1100" b="0" i="0" u="none" strike="noStrike">
                          <a:solidFill>
                            <a:srgbClr val="000000"/>
                          </a:solidFill>
                          <a:effectLst/>
                          <a:latin typeface="Calibri" panose="020F0502020204030204" pitchFamily="34" charset="0"/>
                        </a:rPr>
                        <a:t> </a:t>
                      </a:r>
                    </a:p>
                  </a:txBody>
                  <a:tcPr marL="5734" marR="5734" marT="5734" marB="0">
                    <a:lnL>
                      <a:noFill/>
                    </a:lnL>
                    <a:lnR w="6350" cap="flat" cmpd="sng" algn="ctr">
                      <a:solidFill>
                        <a:srgbClr val="00B0F0"/>
                      </a:solidFill>
                      <a:prstDash val="solid"/>
                      <a:round/>
                      <a:headEnd type="none" w="med" len="med"/>
                      <a:tailEnd type="none" w="med" len="med"/>
                    </a:lnR>
                    <a:lnT>
                      <a:noFill/>
                    </a:lnT>
                    <a:lnB w="6350" cap="flat" cmpd="sng" algn="ctr">
                      <a:solidFill>
                        <a:srgbClr val="00B0F0"/>
                      </a:solidFill>
                      <a:prstDash val="solid"/>
                      <a:round/>
                      <a:headEnd type="none" w="med" len="med"/>
                      <a:tailEnd type="none" w="med" len="med"/>
                    </a:lnB>
                    <a:solidFill>
                      <a:srgbClr val="C1F5C1"/>
                    </a:solidFill>
                  </a:tcPr>
                </a:tc>
                <a:extLst>
                  <a:ext uri="{0D108BD9-81ED-4DB2-BD59-A6C34878D82A}">
                    <a16:rowId xmlns:a16="http://schemas.microsoft.com/office/drawing/2014/main" val="86736231"/>
                  </a:ext>
                </a:extLst>
              </a:tr>
              <a:tr h="166277">
                <a:tc gridSpan="18">
                  <a:txBody>
                    <a:bodyPr/>
                    <a:lstStyle/>
                    <a:p>
                      <a:pPr algn="ctr" fontAlgn="b"/>
                      <a:r>
                        <a:rPr lang="es-ES" sz="1400" b="0" i="0" u="none" strike="noStrike" err="1">
                          <a:solidFill>
                            <a:srgbClr val="000000"/>
                          </a:solidFill>
                          <a:effectLst/>
                          <a:latin typeface="Calibri" panose="020F0502020204030204" pitchFamily="34" charset="0"/>
                        </a:rPr>
                        <a:t>Iturria</a:t>
                      </a:r>
                      <a:r>
                        <a:rPr lang="es-ES" sz="1400" b="0" i="0" u="none" strike="noStrike">
                          <a:solidFill>
                            <a:srgbClr val="000000"/>
                          </a:solidFill>
                          <a:effectLst/>
                          <a:latin typeface="Calibri" panose="020F0502020204030204" pitchFamily="34" charset="0"/>
                        </a:rPr>
                        <a:t>: Eustat</a:t>
                      </a:r>
                    </a:p>
                  </a:txBody>
                  <a:tcPr marL="5734" marR="5734" marT="5734" marB="0" anchor="b">
                    <a:lnL>
                      <a:noFill/>
                    </a:lnL>
                    <a:lnR>
                      <a:noFill/>
                    </a:lnR>
                    <a:lnT w="6350" cap="flat" cmpd="sng" algn="ctr">
                      <a:solidFill>
                        <a:srgbClr val="00B0F0"/>
                      </a:solidFill>
                      <a:prstDash val="solid"/>
                      <a:round/>
                      <a:headEnd type="none" w="med" len="med"/>
                      <a:tailEnd type="none" w="med" len="med"/>
                    </a:lnT>
                    <a:lnB w="6350" cap="flat" cmpd="sng" algn="ctr">
                      <a:solidFill>
                        <a:srgbClr val="00B0F0"/>
                      </a:solidFill>
                      <a:prstDash val="solid"/>
                      <a:round/>
                      <a:headEnd type="none" w="med" len="med"/>
                      <a:tailEnd type="none" w="med" len="med"/>
                    </a:lnB>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956824519"/>
                  </a:ext>
                </a:extLst>
              </a:tr>
            </a:tbl>
          </a:graphicData>
        </a:graphic>
      </p:graphicFrame>
      <p:sp>
        <p:nvSpPr>
          <p:cNvPr id="40" name="Rounded Rectangle 31">
            <a:extLst>
              <a:ext uri="{FF2B5EF4-FFF2-40B4-BE49-F238E27FC236}">
                <a16:creationId xmlns:a16="http://schemas.microsoft.com/office/drawing/2014/main" id="{C435355A-95D6-DF5C-FDE7-BBC8BAC2EC2B}"/>
              </a:ext>
            </a:extLst>
          </p:cNvPr>
          <p:cNvSpPr/>
          <p:nvPr/>
        </p:nvSpPr>
        <p:spPr>
          <a:xfrm>
            <a:off x="345027" y="5473354"/>
            <a:ext cx="11260505" cy="912118"/>
          </a:xfrm>
          <a:prstGeom prst="roundRect">
            <a:avLst/>
          </a:prstGeom>
          <a:noFill/>
          <a:ln w="9525" cap="flat" cmpd="sng" algn="ctr">
            <a:solidFill>
              <a:srgbClr val="23FF00"/>
            </a:solidFill>
            <a:prstDash val="solid"/>
            <a:round/>
            <a:headEnd type="none" w="med" len="med"/>
            <a:tailEnd type="none" w="med" len="med"/>
          </a:ln>
          <a:effectLst/>
        </p:spPr>
        <p:txBody>
          <a:bodyPr rtlCol="0" anchor="ctr"/>
          <a:lstStyle/>
          <a:p>
            <a:pPr algn="ctr">
              <a:defRPr/>
            </a:pPr>
            <a:endParaRPr lang="en-CN" sz="2800" kern="0">
              <a:solidFill>
                <a:srgbClr val="23FF00"/>
              </a:solidFill>
              <a:latin typeface="Montserrat"/>
            </a:endParaRPr>
          </a:p>
        </p:txBody>
      </p:sp>
      <p:sp>
        <p:nvSpPr>
          <p:cNvPr id="43" name="TextBox 6">
            <a:extLst>
              <a:ext uri="{FF2B5EF4-FFF2-40B4-BE49-F238E27FC236}">
                <a16:creationId xmlns:a16="http://schemas.microsoft.com/office/drawing/2014/main" id="{29D7BDB3-19BE-47CD-AF54-240B809BCAA2}"/>
              </a:ext>
            </a:extLst>
          </p:cNvPr>
          <p:cNvSpPr txBox="1"/>
          <p:nvPr/>
        </p:nvSpPr>
        <p:spPr>
          <a:xfrm>
            <a:off x="2061846" y="5618806"/>
            <a:ext cx="8516045" cy="553998"/>
          </a:xfrm>
          <a:prstGeom prst="rect">
            <a:avLst/>
          </a:prstGeom>
          <a:solidFill>
            <a:srgbClr val="E7E6E6">
              <a:lumMod val="25000"/>
              <a:alpha val="72000"/>
            </a:srgbClr>
          </a:solidFill>
        </p:spPr>
        <p:txBody>
          <a:bodyPr wrap="square" rtlCol="0">
            <a:spAutoFit/>
          </a:bodyPr>
          <a:lstStyle/>
          <a:p>
            <a:pPr algn="ctr">
              <a:defRPr/>
            </a:pPr>
            <a:r>
              <a:rPr lang="es-ES" sz="1600" b="1" kern="0" err="1">
                <a:solidFill>
                  <a:srgbClr val="23FF00"/>
                </a:solidFill>
                <a:latin typeface="Montserrat Black" pitchFamily="2" charset="77"/>
              </a:rPr>
              <a:t>Ordiziako</a:t>
            </a:r>
            <a:r>
              <a:rPr lang="es-ES" sz="1600" b="1" kern="0">
                <a:solidFill>
                  <a:srgbClr val="23FF00"/>
                </a:solidFill>
                <a:latin typeface="Montserrat Black" pitchFamily="2" charset="77"/>
              </a:rPr>
              <a:t> eta </a:t>
            </a:r>
            <a:r>
              <a:rPr lang="es-ES" sz="1600" b="1" kern="0" err="1">
                <a:solidFill>
                  <a:srgbClr val="23FF00"/>
                </a:solidFill>
                <a:latin typeface="Montserrat Black" pitchFamily="2" charset="77"/>
              </a:rPr>
              <a:t>Beasaingo</a:t>
            </a:r>
            <a:r>
              <a:rPr lang="es-ES" sz="1600" b="1" kern="0">
                <a:solidFill>
                  <a:srgbClr val="23FF00"/>
                </a:solidFill>
                <a:latin typeface="Montserrat Black" pitchFamily="2" charset="77"/>
              </a:rPr>
              <a:t> </a:t>
            </a:r>
            <a:r>
              <a:rPr lang="es-ES" sz="1600" b="1" kern="0" err="1">
                <a:solidFill>
                  <a:srgbClr val="23FF00"/>
                </a:solidFill>
                <a:latin typeface="Montserrat Black" pitchFamily="2" charset="77"/>
              </a:rPr>
              <a:t>jaiotzen</a:t>
            </a:r>
            <a:r>
              <a:rPr lang="es-ES" sz="1600" b="1" kern="0">
                <a:solidFill>
                  <a:srgbClr val="23FF00"/>
                </a:solidFill>
                <a:latin typeface="Montserrat Black" pitchFamily="2" charset="77"/>
              </a:rPr>
              <a:t> </a:t>
            </a:r>
            <a:r>
              <a:rPr lang="es-ES" sz="1600" b="1" kern="0" err="1">
                <a:solidFill>
                  <a:srgbClr val="23FF00"/>
                </a:solidFill>
                <a:latin typeface="Montserrat Black" pitchFamily="2" charset="77"/>
              </a:rPr>
              <a:t>erdiak</a:t>
            </a:r>
            <a:r>
              <a:rPr lang="es-ES" sz="1600" b="1" kern="0">
                <a:solidFill>
                  <a:srgbClr val="23FF00"/>
                </a:solidFill>
                <a:latin typeface="Montserrat Black" pitchFamily="2" charset="77"/>
              </a:rPr>
              <a:t> ama </a:t>
            </a:r>
            <a:r>
              <a:rPr lang="es-ES" sz="1600" b="1" kern="0" err="1">
                <a:solidFill>
                  <a:srgbClr val="23FF00"/>
                </a:solidFill>
                <a:latin typeface="Montserrat Black" pitchFamily="2" charset="77"/>
              </a:rPr>
              <a:t>atzerritarrenak</a:t>
            </a:r>
            <a:r>
              <a:rPr lang="es-ES" sz="1600" b="1" kern="0">
                <a:solidFill>
                  <a:srgbClr val="23FF00"/>
                </a:solidFill>
                <a:latin typeface="Montserrat Black" pitchFamily="2" charset="77"/>
              </a:rPr>
              <a:t> </a:t>
            </a:r>
            <a:r>
              <a:rPr lang="es-ES" sz="1600" b="1" kern="0" err="1">
                <a:solidFill>
                  <a:srgbClr val="23FF00"/>
                </a:solidFill>
                <a:latin typeface="Montserrat Black" pitchFamily="2" charset="77"/>
              </a:rPr>
              <a:t>dira</a:t>
            </a:r>
            <a:endParaRPr lang="es-ES" sz="1600" b="1" kern="0">
              <a:solidFill>
                <a:srgbClr val="23FF00"/>
              </a:solidFill>
              <a:latin typeface="Montserrat Black" pitchFamily="2" charset="77"/>
            </a:endParaRPr>
          </a:p>
          <a:p>
            <a:pPr algn="ctr">
              <a:defRPr/>
            </a:pPr>
            <a:r>
              <a:rPr lang="es-ES" sz="1400" b="1" i="1" kern="0">
                <a:solidFill>
                  <a:schemeClr val="bg1"/>
                </a:solidFill>
                <a:latin typeface="Montserrat Black" pitchFamily="2" charset="77"/>
              </a:rPr>
              <a:t>La mitad de los nacimientos de Ordizia y Beasain son de madre extranjera</a:t>
            </a:r>
            <a:endParaRPr lang="en-CN" sz="1400" b="1" i="1" kern="0">
              <a:solidFill>
                <a:schemeClr val="bg1"/>
              </a:solidFill>
              <a:latin typeface="Montserrat Black" pitchFamily="2" charset="77"/>
            </a:endParaRPr>
          </a:p>
        </p:txBody>
      </p:sp>
      <p:pic>
        <p:nvPicPr>
          <p:cNvPr id="4102" name="Picture 6" descr="Free arrows growth hacking marketing illustration">
            <a:extLst>
              <a:ext uri="{FF2B5EF4-FFF2-40B4-BE49-F238E27FC236}">
                <a16:creationId xmlns:a16="http://schemas.microsoft.com/office/drawing/2014/main" id="{476962DA-235C-E9F4-7149-1B9EF88BC1C6}"/>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25634" t="55807" r="62948" b="7415"/>
          <a:stretch/>
        </p:blipFill>
        <p:spPr bwMode="auto">
          <a:xfrm>
            <a:off x="1660615" y="5618806"/>
            <a:ext cx="436437" cy="553998"/>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texto 2">
            <a:extLst>
              <a:ext uri="{FF2B5EF4-FFF2-40B4-BE49-F238E27FC236}">
                <a16:creationId xmlns:a16="http://schemas.microsoft.com/office/drawing/2014/main" id="{3D63942A-D73D-9557-86C0-8D18521E4F9F}"/>
              </a:ext>
            </a:extLst>
          </p:cNvPr>
          <p:cNvSpPr txBox="1">
            <a:spLocks/>
          </p:cNvSpPr>
          <p:nvPr/>
        </p:nvSpPr>
        <p:spPr>
          <a:xfrm>
            <a:off x="1681361" y="371086"/>
            <a:ext cx="5956684" cy="540000"/>
          </a:xfrm>
          <a:prstGeom prst="rect">
            <a:avLst/>
          </a:prstGeom>
        </p:spPr>
        <p:txBody>
          <a:bodyPr anchor="ctr"/>
          <a:lstStyle>
            <a:lvl1pPr marL="0" indent="0" algn="l" defTabSz="914400" rtl="0" eaLnBrk="1" latinLnBrk="0" hangingPunct="1">
              <a:lnSpc>
                <a:spcPct val="100000"/>
              </a:lnSpc>
              <a:spcBef>
                <a:spcPts val="0"/>
              </a:spcBef>
              <a:buFont typeface="Arial" panose="020B0604020202020204" pitchFamily="34" charset="0"/>
              <a:buNone/>
              <a:defRPr lang="es-ES" sz="2000" b="1" kern="1200" dirty="0">
                <a:solidFill>
                  <a:schemeClr val="tx1"/>
                </a:solidFill>
                <a:latin typeface="Montserrat" panose="00000500000000000000" pitchFamily="2" charset="0"/>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sz="1000" i="1" kern="1200">
                <a:solidFill>
                  <a:srgbClr val="6AFFE0"/>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None/>
              <a:defRPr sz="1000" b="1" kern="1200">
                <a:solidFill>
                  <a:srgbClr val="22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JAIOTZAK</a:t>
            </a:r>
            <a:r>
              <a:rPr lang="en-GB" dirty="0"/>
              <a:t> (Ama </a:t>
            </a:r>
            <a:r>
              <a:rPr lang="en-GB" dirty="0" err="1"/>
              <a:t>atzerritarra</a:t>
            </a:r>
            <a:r>
              <a:rPr lang="en-GB" dirty="0"/>
              <a:t>)</a:t>
            </a:r>
          </a:p>
        </p:txBody>
      </p:sp>
      <p:sp>
        <p:nvSpPr>
          <p:cNvPr id="7" name="Marcador de texto 1">
            <a:extLst>
              <a:ext uri="{FF2B5EF4-FFF2-40B4-BE49-F238E27FC236}">
                <a16:creationId xmlns:a16="http://schemas.microsoft.com/office/drawing/2014/main" id="{47095F65-C525-B270-2C1B-C951B01D98BF}"/>
              </a:ext>
            </a:extLst>
          </p:cNvPr>
          <p:cNvSpPr txBox="1">
            <a:spLocks/>
          </p:cNvSpPr>
          <p:nvPr/>
        </p:nvSpPr>
        <p:spPr>
          <a:xfrm>
            <a:off x="497427" y="345484"/>
            <a:ext cx="1080000" cy="540000"/>
          </a:xfrm>
          <a:prstGeom prst="rect">
            <a:avLst/>
          </a:prstGeom>
        </p:spPr>
        <p:txBody>
          <a:bodyPr anchor="ctr"/>
          <a:lstStyle>
            <a:lvl1pPr marL="0" indent="0" algn="r" defTabSz="914400" rtl="0" eaLnBrk="1" latinLnBrk="0" hangingPunct="1">
              <a:lnSpc>
                <a:spcPct val="100000"/>
              </a:lnSpc>
              <a:spcBef>
                <a:spcPts val="0"/>
              </a:spcBef>
              <a:buFont typeface="Arial" panose="020B0604020202020204" pitchFamily="34" charset="0"/>
              <a:buNone/>
              <a:defRPr sz="2000" b="1"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bg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bg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bg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bg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06</a:t>
            </a:r>
          </a:p>
        </p:txBody>
      </p:sp>
    </p:spTree>
    <p:extLst>
      <p:ext uri="{BB962C8B-B14F-4D97-AF65-F5344CB8AC3E}">
        <p14:creationId xmlns:p14="http://schemas.microsoft.com/office/powerpoint/2010/main" val="236680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304E83-A4F0-49C5-BB01-F5773509A2B3}"/>
              </a:ext>
            </a:extLst>
          </p:cNvPr>
          <p:cNvSpPr>
            <a:spLocks noGrp="1"/>
          </p:cNvSpPr>
          <p:nvPr>
            <p:ph type="title"/>
          </p:nvPr>
        </p:nvSpPr>
        <p:spPr/>
        <p:txBody>
          <a:bodyPr rtlCol="0">
            <a:normAutofit fontScale="90000"/>
          </a:bodyPr>
          <a:lstStyle/>
          <a:p>
            <a:r>
              <a:rPr lang="es-ES" err="1"/>
              <a:t>Belaunaldien</a:t>
            </a:r>
            <a:r>
              <a:rPr lang="es-ES"/>
              <a:t> </a:t>
            </a:r>
            <a:r>
              <a:rPr lang="es-ES" err="1"/>
              <a:t>arteko</a:t>
            </a:r>
            <a:r>
              <a:rPr lang="es-ES"/>
              <a:t> </a:t>
            </a:r>
            <a:r>
              <a:rPr lang="es-ES" err="1"/>
              <a:t>erreleboa</a:t>
            </a:r>
            <a:r>
              <a:rPr lang="es-ES"/>
              <a:t> </a:t>
            </a:r>
          </a:p>
        </p:txBody>
      </p:sp>
      <p:sp>
        <p:nvSpPr>
          <p:cNvPr id="3" name="Marcador de texto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normAutofit fontScale="77500" lnSpcReduction="20000"/>
          </a:bodyPr>
          <a:lstStyle/>
          <a:p>
            <a:pPr rtl="0"/>
            <a:r>
              <a:rPr lang="es-ES" err="1"/>
              <a:t>Lan</a:t>
            </a:r>
            <a:r>
              <a:rPr lang="es-ES"/>
              <a:t> </a:t>
            </a:r>
            <a:r>
              <a:rPr lang="es-ES" err="1"/>
              <a:t>merkatuan</a:t>
            </a:r>
            <a:r>
              <a:rPr lang="es-ES"/>
              <a:t> </a:t>
            </a:r>
            <a:r>
              <a:rPr lang="es-ES" err="1"/>
              <a:t>ondorioak</a:t>
            </a:r>
            <a:r>
              <a:rPr lang="es-ES"/>
              <a:t> </a:t>
            </a:r>
          </a:p>
        </p:txBody>
      </p:sp>
      <p:sp>
        <p:nvSpPr>
          <p:cNvPr id="12" name="Rectángulo 11" descr="Bloque de énfasis izquierdo">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31800" y="1498153"/>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es-ES"/>
          </a:p>
        </p:txBody>
      </p:sp>
      <p:sp>
        <p:nvSpPr>
          <p:cNvPr id="4" name="Marcador de texto 3">
            <a:extLst>
              <a:ext uri="{FF2B5EF4-FFF2-40B4-BE49-F238E27FC236}">
                <a16:creationId xmlns:a16="http://schemas.microsoft.com/office/drawing/2014/main" id="{6AB259A0-0017-492F-A0DC-4B70C7052AE0}"/>
              </a:ext>
            </a:extLst>
          </p:cNvPr>
          <p:cNvSpPr>
            <a:spLocks noGrp="1"/>
          </p:cNvSpPr>
          <p:nvPr>
            <p:ph type="body" idx="1"/>
          </p:nvPr>
        </p:nvSpPr>
        <p:spPr>
          <a:xfrm>
            <a:off x="432000" y="1840770"/>
            <a:ext cx="5472000" cy="360000"/>
          </a:xfrm>
        </p:spPr>
        <p:txBody>
          <a:bodyPr rtlCol="0">
            <a:normAutofit fontScale="92500" lnSpcReduction="20000"/>
          </a:bodyPr>
          <a:lstStyle/>
          <a:p>
            <a:pPr rtl="0"/>
            <a:r>
              <a:rPr lang="es-ES" err="1"/>
              <a:t>Erakunde</a:t>
            </a:r>
            <a:r>
              <a:rPr lang="es-ES"/>
              <a:t> eta </a:t>
            </a:r>
            <a:r>
              <a:rPr lang="es-ES" err="1"/>
              <a:t>enpresen</a:t>
            </a:r>
            <a:r>
              <a:rPr lang="es-ES"/>
              <a:t> </a:t>
            </a:r>
            <a:r>
              <a:rPr lang="es-ES" err="1"/>
              <a:t>beharrak</a:t>
            </a:r>
            <a:endParaRPr lang="es-ES"/>
          </a:p>
        </p:txBody>
      </p:sp>
      <p:sp>
        <p:nvSpPr>
          <p:cNvPr id="5" name="Marcador de contenido 4">
            <a:extLst>
              <a:ext uri="{FF2B5EF4-FFF2-40B4-BE49-F238E27FC236}">
                <a16:creationId xmlns:a16="http://schemas.microsoft.com/office/drawing/2014/main" id="{CEEB3BAE-C0B2-447C-B8BE-96C6BD84D658}"/>
              </a:ext>
            </a:extLst>
          </p:cNvPr>
          <p:cNvSpPr>
            <a:spLocks noGrp="1"/>
          </p:cNvSpPr>
          <p:nvPr>
            <p:ph sz="half" idx="2"/>
          </p:nvPr>
        </p:nvSpPr>
        <p:spPr>
          <a:xfrm>
            <a:off x="522057" y="2462537"/>
            <a:ext cx="5472000" cy="2194694"/>
          </a:xfrm>
        </p:spPr>
        <p:txBody>
          <a:bodyPr rtlCol="0">
            <a:normAutofit fontScale="92500" lnSpcReduction="10000"/>
          </a:bodyPr>
          <a:lstStyle/>
          <a:p>
            <a:pPr rtl="0"/>
            <a:r>
              <a:rPr lang="es-ES" dirty="0" err="1"/>
              <a:t>Pertsona</a:t>
            </a:r>
            <a:r>
              <a:rPr lang="es-ES" dirty="0"/>
              <a:t> </a:t>
            </a:r>
            <a:r>
              <a:rPr lang="es-ES" dirty="0" err="1"/>
              <a:t>kualifikatuen</a:t>
            </a:r>
            <a:r>
              <a:rPr lang="es-ES" dirty="0"/>
              <a:t> </a:t>
            </a:r>
            <a:r>
              <a:rPr lang="es-ES" dirty="0" err="1"/>
              <a:t>beharra</a:t>
            </a:r>
            <a:r>
              <a:rPr lang="es-ES" dirty="0"/>
              <a:t>.</a:t>
            </a:r>
          </a:p>
          <a:p>
            <a:pPr rtl="0"/>
            <a:r>
              <a:rPr lang="es-ES" dirty="0" err="1"/>
              <a:t>Errelebo</a:t>
            </a:r>
            <a:r>
              <a:rPr lang="es-ES" dirty="0"/>
              <a:t> </a:t>
            </a:r>
            <a:r>
              <a:rPr lang="es-ES" dirty="0" err="1"/>
              <a:t>planifikatua</a:t>
            </a:r>
            <a:r>
              <a:rPr lang="es-ES" dirty="0"/>
              <a:t>.</a:t>
            </a:r>
          </a:p>
          <a:p>
            <a:pPr rtl="0"/>
            <a:r>
              <a:rPr lang="es-ES" dirty="0" err="1"/>
              <a:t>Langileak</a:t>
            </a:r>
            <a:r>
              <a:rPr lang="es-ES" dirty="0"/>
              <a:t> </a:t>
            </a:r>
            <a:r>
              <a:rPr lang="es-ES" dirty="0" err="1"/>
              <a:t>erakartzeko</a:t>
            </a:r>
            <a:r>
              <a:rPr lang="es-ES" dirty="0"/>
              <a:t> </a:t>
            </a:r>
            <a:r>
              <a:rPr lang="es-ES" dirty="0" err="1"/>
              <a:t>estrategiak</a:t>
            </a:r>
            <a:r>
              <a:rPr lang="es-ES" dirty="0"/>
              <a:t>.</a:t>
            </a:r>
          </a:p>
          <a:p>
            <a:pPr rtl="0"/>
            <a:r>
              <a:rPr lang="es-ES" dirty="0" err="1">
                <a:solidFill>
                  <a:srgbClr val="FF0000"/>
                </a:solidFill>
              </a:rPr>
              <a:t>Tokiko</a:t>
            </a:r>
            <a:r>
              <a:rPr lang="es-ES" dirty="0">
                <a:solidFill>
                  <a:srgbClr val="FF0000"/>
                </a:solidFill>
              </a:rPr>
              <a:t> </a:t>
            </a:r>
            <a:r>
              <a:rPr lang="es-ES" dirty="0" err="1">
                <a:solidFill>
                  <a:srgbClr val="FF0000"/>
                </a:solidFill>
              </a:rPr>
              <a:t>ohituren</a:t>
            </a:r>
            <a:r>
              <a:rPr lang="es-ES" dirty="0">
                <a:solidFill>
                  <a:srgbClr val="FF0000"/>
                </a:solidFill>
              </a:rPr>
              <a:t> / </a:t>
            </a:r>
            <a:r>
              <a:rPr lang="es-ES" dirty="0" err="1">
                <a:solidFill>
                  <a:srgbClr val="FF0000"/>
                </a:solidFill>
              </a:rPr>
              <a:t>estiloen</a:t>
            </a:r>
            <a:r>
              <a:rPr lang="es-ES" dirty="0">
                <a:solidFill>
                  <a:srgbClr val="FF0000"/>
                </a:solidFill>
              </a:rPr>
              <a:t> </a:t>
            </a:r>
            <a:r>
              <a:rPr lang="es-ES" dirty="0" err="1">
                <a:solidFill>
                  <a:srgbClr val="FF0000"/>
                </a:solidFill>
              </a:rPr>
              <a:t>iraupena</a:t>
            </a:r>
            <a:r>
              <a:rPr lang="es-ES" dirty="0"/>
              <a:t>.</a:t>
            </a:r>
          </a:p>
          <a:p>
            <a:pPr rtl="0"/>
            <a:r>
              <a:rPr lang="es-ES" dirty="0" err="1">
                <a:solidFill>
                  <a:srgbClr val="FF0000"/>
                </a:solidFill>
              </a:rPr>
              <a:t>Hizkuntza</a:t>
            </a:r>
            <a:r>
              <a:rPr lang="es-ES" dirty="0">
                <a:solidFill>
                  <a:srgbClr val="FF0000"/>
                </a:solidFill>
              </a:rPr>
              <a:t> </a:t>
            </a:r>
            <a:r>
              <a:rPr lang="es-ES" dirty="0" err="1">
                <a:solidFill>
                  <a:srgbClr val="FF0000"/>
                </a:solidFill>
              </a:rPr>
              <a:t>normalkuntza</a:t>
            </a:r>
            <a:r>
              <a:rPr lang="es-ES" dirty="0">
                <a:solidFill>
                  <a:srgbClr val="FF0000"/>
                </a:solidFill>
              </a:rPr>
              <a:t> </a:t>
            </a:r>
            <a:r>
              <a:rPr lang="es-ES" dirty="0" err="1">
                <a:solidFill>
                  <a:srgbClr val="FF0000"/>
                </a:solidFill>
              </a:rPr>
              <a:t>planak</a:t>
            </a:r>
            <a:r>
              <a:rPr lang="es-ES" dirty="0"/>
              <a:t>.</a:t>
            </a:r>
          </a:p>
          <a:p>
            <a:pPr rtl="0"/>
            <a:endParaRPr lang="es-ES" dirty="0"/>
          </a:p>
        </p:txBody>
      </p:sp>
      <p:cxnSp>
        <p:nvCxnSpPr>
          <p:cNvPr id="11" name="Conector recto 10" descr="Línea divisoria de la diapositiva">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6096000" y="1760871"/>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Rectángulo 12" descr="Barra de énfasis derecha&#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6299887" y="1498153"/>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es-ES"/>
          </a:p>
        </p:txBody>
      </p:sp>
      <p:sp>
        <p:nvSpPr>
          <p:cNvPr id="6" name="Marcador de texto 5">
            <a:extLst>
              <a:ext uri="{FF2B5EF4-FFF2-40B4-BE49-F238E27FC236}">
                <a16:creationId xmlns:a16="http://schemas.microsoft.com/office/drawing/2014/main" id="{B237D1CA-B91A-410E-A968-D017BBE99F99}"/>
              </a:ext>
            </a:extLst>
          </p:cNvPr>
          <p:cNvSpPr>
            <a:spLocks noGrp="1"/>
          </p:cNvSpPr>
          <p:nvPr>
            <p:ph type="body" sz="quarter" idx="13"/>
          </p:nvPr>
        </p:nvSpPr>
        <p:spPr>
          <a:xfrm>
            <a:off x="6096000" y="1753176"/>
            <a:ext cx="5472000" cy="358775"/>
          </a:xfrm>
        </p:spPr>
        <p:txBody>
          <a:bodyPr rtlCol="0">
            <a:normAutofit fontScale="92500" lnSpcReduction="20000"/>
          </a:bodyPr>
          <a:lstStyle/>
          <a:p>
            <a:pPr rtl="0"/>
            <a:r>
              <a:rPr lang="es-ES" err="1"/>
              <a:t>Etorkinen</a:t>
            </a:r>
            <a:r>
              <a:rPr lang="es-ES"/>
              <a:t> </a:t>
            </a:r>
            <a:r>
              <a:rPr lang="es-ES" err="1"/>
              <a:t>beharrak</a:t>
            </a:r>
            <a:endParaRPr lang="es-ES"/>
          </a:p>
        </p:txBody>
      </p:sp>
      <p:sp>
        <p:nvSpPr>
          <p:cNvPr id="7" name="Marcador de texto 6">
            <a:extLst>
              <a:ext uri="{FF2B5EF4-FFF2-40B4-BE49-F238E27FC236}">
                <a16:creationId xmlns:a16="http://schemas.microsoft.com/office/drawing/2014/main" id="{26A87885-D672-4CF9-A78D-CFE98385B03A}"/>
              </a:ext>
            </a:extLst>
          </p:cNvPr>
          <p:cNvSpPr>
            <a:spLocks noGrp="1"/>
          </p:cNvSpPr>
          <p:nvPr>
            <p:ph type="body" sz="quarter" idx="12"/>
          </p:nvPr>
        </p:nvSpPr>
        <p:spPr>
          <a:xfrm>
            <a:off x="6186057" y="2252150"/>
            <a:ext cx="5472113" cy="2196041"/>
          </a:xfrm>
        </p:spPr>
        <p:txBody>
          <a:bodyPr vert="horz" lIns="0" tIns="0" rIns="0" bIns="0" rtlCol="0" anchor="t">
            <a:noAutofit/>
          </a:bodyPr>
          <a:lstStyle/>
          <a:p>
            <a:pPr rtl="0"/>
            <a:r>
              <a:rPr lang="es-ES" dirty="0" err="1"/>
              <a:t>Dokumentazio</a:t>
            </a:r>
            <a:r>
              <a:rPr lang="es-ES" dirty="0"/>
              <a:t> eta </a:t>
            </a:r>
            <a:r>
              <a:rPr lang="es-ES" dirty="0" err="1"/>
              <a:t>egoera</a:t>
            </a:r>
            <a:r>
              <a:rPr lang="es-ES" dirty="0"/>
              <a:t> </a:t>
            </a:r>
            <a:r>
              <a:rPr lang="es-ES" dirty="0" err="1"/>
              <a:t>administratiboaren</a:t>
            </a:r>
            <a:r>
              <a:rPr lang="es-ES" dirty="0"/>
              <a:t> </a:t>
            </a:r>
            <a:r>
              <a:rPr lang="es-ES" dirty="0" err="1"/>
              <a:t>normalizazioa</a:t>
            </a:r>
            <a:r>
              <a:rPr lang="es-ES" dirty="0"/>
              <a:t>.</a:t>
            </a:r>
          </a:p>
          <a:p>
            <a:pPr rtl="0"/>
            <a:r>
              <a:rPr lang="es-ES" dirty="0" err="1"/>
              <a:t>Lanpostuetarako</a:t>
            </a:r>
            <a:r>
              <a:rPr lang="es-ES" dirty="0"/>
              <a:t> </a:t>
            </a:r>
            <a:r>
              <a:rPr lang="es-ES" dirty="0" err="1"/>
              <a:t>sarbidea</a:t>
            </a:r>
            <a:r>
              <a:rPr lang="es-ES" dirty="0"/>
              <a:t>.</a:t>
            </a:r>
          </a:p>
          <a:p>
            <a:r>
              <a:rPr lang="es-ES" dirty="0" err="1"/>
              <a:t>Prestakuntza</a:t>
            </a:r>
            <a:r>
              <a:rPr lang="es-ES" dirty="0"/>
              <a:t> </a:t>
            </a:r>
            <a:r>
              <a:rPr lang="es-ES" dirty="0" err="1"/>
              <a:t>kualifikazioan</a:t>
            </a:r>
            <a:r>
              <a:rPr lang="es-ES" dirty="0"/>
              <a:t>.</a:t>
            </a:r>
          </a:p>
          <a:p>
            <a:pPr rtl="0"/>
            <a:r>
              <a:rPr lang="es-ES" dirty="0" err="1">
                <a:solidFill>
                  <a:srgbClr val="FF0000"/>
                </a:solidFill>
              </a:rPr>
              <a:t>Hizkuntza</a:t>
            </a:r>
            <a:r>
              <a:rPr lang="es-ES" dirty="0">
                <a:solidFill>
                  <a:srgbClr val="FF0000"/>
                </a:solidFill>
              </a:rPr>
              <a:t> eta </a:t>
            </a:r>
            <a:r>
              <a:rPr lang="es-ES" dirty="0" err="1">
                <a:solidFill>
                  <a:srgbClr val="FF0000"/>
                </a:solidFill>
              </a:rPr>
              <a:t>kultur</a:t>
            </a:r>
            <a:r>
              <a:rPr lang="es-ES" dirty="0">
                <a:solidFill>
                  <a:srgbClr val="FF0000"/>
                </a:solidFill>
              </a:rPr>
              <a:t> </a:t>
            </a:r>
            <a:r>
              <a:rPr lang="es-ES" dirty="0" err="1">
                <a:solidFill>
                  <a:srgbClr val="FF0000"/>
                </a:solidFill>
              </a:rPr>
              <a:t>integrazioa</a:t>
            </a:r>
            <a:r>
              <a:rPr lang="es-ES" dirty="0"/>
              <a:t>: </a:t>
            </a:r>
            <a:r>
              <a:rPr lang="es-ES" dirty="0" err="1"/>
              <a:t>denbora</a:t>
            </a:r>
            <a:r>
              <a:rPr lang="es-ES" dirty="0"/>
              <a:t> </a:t>
            </a:r>
            <a:r>
              <a:rPr lang="es-ES" dirty="0" err="1"/>
              <a:t>behar</a:t>
            </a:r>
            <a:r>
              <a:rPr lang="es-ES" dirty="0"/>
              <a:t> du.</a:t>
            </a:r>
          </a:p>
          <a:p>
            <a:pPr rtl="0"/>
            <a:r>
              <a:rPr lang="es-ES" dirty="0" err="1"/>
              <a:t>Bitartean</a:t>
            </a:r>
            <a:r>
              <a:rPr lang="es-ES" dirty="0"/>
              <a:t> </a:t>
            </a:r>
            <a:r>
              <a:rPr lang="es-ES" dirty="0" err="1"/>
              <a:t>bizimodua</a:t>
            </a:r>
            <a:r>
              <a:rPr lang="es-ES" dirty="0"/>
              <a:t> </a:t>
            </a:r>
            <a:r>
              <a:rPr lang="es-ES" dirty="0" err="1"/>
              <a:t>bermatzea</a:t>
            </a:r>
            <a:r>
              <a:rPr lang="es-ES" dirty="0"/>
              <a:t>.</a:t>
            </a:r>
          </a:p>
          <a:p>
            <a:pPr rtl="0"/>
            <a:endParaRPr lang="es-ES" dirty="0"/>
          </a:p>
        </p:txBody>
      </p:sp>
      <p:sp>
        <p:nvSpPr>
          <p:cNvPr id="8" name="Marcador de número de diapositiva 7">
            <a:extLst>
              <a:ext uri="{FF2B5EF4-FFF2-40B4-BE49-F238E27FC236}">
                <a16:creationId xmlns:a16="http://schemas.microsoft.com/office/drawing/2014/main" id="{E6AC9832-FB01-464A-9824-61887B77997E}"/>
              </a:ext>
            </a:extLst>
          </p:cNvPr>
          <p:cNvSpPr>
            <a:spLocks noGrp="1"/>
          </p:cNvSpPr>
          <p:nvPr>
            <p:ph type="sldNum" sz="quarter" idx="33"/>
          </p:nvPr>
        </p:nvSpPr>
        <p:spPr>
          <a:xfrm>
            <a:off x="11760000" y="6371351"/>
            <a:ext cx="432000" cy="432000"/>
          </a:xfrm>
        </p:spPr>
        <p:txBody>
          <a:bodyPr rtlCol="0"/>
          <a:lstStyle/>
          <a:p>
            <a:pPr rtl="0"/>
            <a:fld id="{19B51A1E-902D-48AF-9020-955120F399B6}" type="slidenum">
              <a:rPr lang="es-ES" smtClean="0"/>
              <a:pPr rtl="0"/>
              <a:t>11</a:t>
            </a:fld>
            <a:endParaRPr lang="es-ES"/>
          </a:p>
        </p:txBody>
      </p:sp>
      <p:pic>
        <p:nvPicPr>
          <p:cNvPr id="9" name="Imagen 8" descr="Un dibujo de un perro&#10;&#10;El contenido generado por IA puede ser incorrecto.">
            <a:extLst>
              <a:ext uri="{FF2B5EF4-FFF2-40B4-BE49-F238E27FC236}">
                <a16:creationId xmlns:a16="http://schemas.microsoft.com/office/drawing/2014/main" id="{DC0C9522-BDE6-CE82-7299-D4552906607E}"/>
              </a:ext>
            </a:extLst>
          </p:cNvPr>
          <p:cNvPicPr>
            <a:picLocks noChangeAspect="1"/>
          </p:cNvPicPr>
          <p:nvPr/>
        </p:nvPicPr>
        <p:blipFill>
          <a:blip r:embed="rId3"/>
          <a:stretch>
            <a:fillRect/>
          </a:stretch>
        </p:blipFill>
        <p:spPr>
          <a:xfrm>
            <a:off x="10277374" y="6308111"/>
            <a:ext cx="1281201" cy="495240"/>
          </a:xfrm>
          <a:prstGeom prst="rect">
            <a:avLst/>
          </a:prstGeom>
        </p:spPr>
      </p:pic>
    </p:spTree>
    <p:extLst>
      <p:ext uri="{BB962C8B-B14F-4D97-AF65-F5344CB8AC3E}">
        <p14:creationId xmlns:p14="http://schemas.microsoft.com/office/powerpoint/2010/main" val="3188837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goierrieskola.org/wp-content/uploads/2014/11/GE12.jpg">
            <a:extLst>
              <a:ext uri="{FF2B5EF4-FFF2-40B4-BE49-F238E27FC236}">
                <a16:creationId xmlns:a16="http://schemas.microsoft.com/office/drawing/2014/main" id="{B0FEBB5E-AE54-0776-6AF8-E523D4FA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25"/>
          <a:stretch>
            <a:fillRect/>
          </a:stretch>
        </p:blipFill>
        <p:spPr bwMode="auto">
          <a:xfrm>
            <a:off x="20" y="10"/>
            <a:ext cx="9780568" cy="6371341"/>
          </a:xfrm>
          <a:prstGeom prst="rect">
            <a:avLst/>
          </a:prstGeom>
          <a:solidFill>
            <a:srgbClr val="FFFFFF"/>
          </a:solidFill>
          <a:ln>
            <a:noFill/>
          </a:ln>
          <a:effectLst>
            <a:softEdge rad="112500"/>
          </a:effectLst>
        </p:spPr>
      </p:pic>
      <p:sp>
        <p:nvSpPr>
          <p:cNvPr id="3" name="Título 2">
            <a:extLst>
              <a:ext uri="{FF2B5EF4-FFF2-40B4-BE49-F238E27FC236}">
                <a16:creationId xmlns:a16="http://schemas.microsoft.com/office/drawing/2014/main" id="{200B3D2B-613A-41BE-987D-E6A1324B456D}"/>
              </a:ext>
            </a:extLst>
          </p:cNvPr>
          <p:cNvSpPr>
            <a:spLocks noGrp="1"/>
          </p:cNvSpPr>
          <p:nvPr>
            <p:ph type="ctrTitle"/>
          </p:nvPr>
        </p:nvSpPr>
        <p:spPr>
          <a:xfrm>
            <a:off x="6235700" y="2204792"/>
            <a:ext cx="5956300" cy="1944000"/>
          </a:xfrm>
        </p:spPr>
        <p:txBody>
          <a:bodyPr rtlCol="0" anchor="t">
            <a:normAutofit/>
          </a:bodyPr>
          <a:lstStyle/>
          <a:p>
            <a:pPr rtl="0"/>
            <a:r>
              <a:rPr lang="es-ES" dirty="0" err="1"/>
              <a:t>Prestakuntza</a:t>
            </a:r>
            <a:r>
              <a:rPr lang="es-ES" dirty="0"/>
              <a:t> </a:t>
            </a:r>
            <a:r>
              <a:rPr lang="es-ES" dirty="0" err="1"/>
              <a:t>aukerak</a:t>
            </a:r>
            <a:r>
              <a:rPr lang="es-ES" dirty="0"/>
              <a:t>: </a:t>
            </a:r>
            <a:br>
              <a:rPr lang="es-ES" dirty="0"/>
            </a:br>
            <a:r>
              <a:rPr lang="es-ES" dirty="0"/>
              <a:t>Lanbide </a:t>
            </a:r>
            <a:r>
              <a:rPr lang="es-ES" dirty="0" err="1"/>
              <a:t>Heziketako</a:t>
            </a:r>
            <a:r>
              <a:rPr lang="es-ES" dirty="0"/>
              <a:t> LEGE </a:t>
            </a:r>
            <a:r>
              <a:rPr lang="es-ES" dirty="0" err="1"/>
              <a:t>berria</a:t>
            </a:r>
            <a:endParaRPr lang="es-ES" dirty="0"/>
          </a:p>
        </p:txBody>
      </p:sp>
      <p:sp>
        <p:nvSpPr>
          <p:cNvPr id="10" name="Marcador de texto 9">
            <a:extLst>
              <a:ext uri="{FF2B5EF4-FFF2-40B4-BE49-F238E27FC236}">
                <a16:creationId xmlns:a16="http://schemas.microsoft.com/office/drawing/2014/main" id="{2972F17A-D965-40B9-8ABB-C634072DBCC0}"/>
              </a:ext>
            </a:extLst>
          </p:cNvPr>
          <p:cNvSpPr>
            <a:spLocks noGrp="1"/>
          </p:cNvSpPr>
          <p:nvPr>
            <p:ph type="body" sz="quarter" idx="13"/>
          </p:nvPr>
        </p:nvSpPr>
        <p:spPr>
          <a:xfrm>
            <a:off x="6235700" y="4148860"/>
            <a:ext cx="5956300" cy="1100565"/>
          </a:xfrm>
        </p:spPr>
        <p:txBody>
          <a:bodyPr rtlCol="0">
            <a:normAutofit/>
          </a:bodyPr>
          <a:lstStyle/>
          <a:p>
            <a:pPr rtl="0"/>
            <a:r>
              <a:rPr lang="es-ES" err="1"/>
              <a:t>Ikasi</a:t>
            </a:r>
            <a:r>
              <a:rPr lang="es-ES"/>
              <a:t> eta </a:t>
            </a:r>
            <a:r>
              <a:rPr lang="es-ES" err="1"/>
              <a:t>lan</a:t>
            </a:r>
            <a:r>
              <a:rPr lang="es-ES"/>
              <a:t> </a:t>
            </a:r>
            <a:r>
              <a:rPr lang="es-ES" err="1"/>
              <a:t>egiteko</a:t>
            </a:r>
            <a:r>
              <a:rPr lang="es-ES"/>
              <a:t> programa </a:t>
            </a:r>
            <a:r>
              <a:rPr lang="es-ES" err="1"/>
              <a:t>dualak</a:t>
            </a:r>
            <a:r>
              <a:rPr lang="es-ES"/>
              <a:t>.</a:t>
            </a:r>
          </a:p>
          <a:p>
            <a:pPr rtl="0"/>
            <a:endParaRPr lang="es-ES"/>
          </a:p>
        </p:txBody>
      </p:sp>
      <p:sp>
        <p:nvSpPr>
          <p:cNvPr id="5" name="Marcador de número de diapositiva 4">
            <a:extLst>
              <a:ext uri="{FF2B5EF4-FFF2-40B4-BE49-F238E27FC236}">
                <a16:creationId xmlns:a16="http://schemas.microsoft.com/office/drawing/2014/main" id="{F6964141-6F81-4947-A236-746D94ED3F6F}"/>
              </a:ext>
            </a:extLst>
          </p:cNvPr>
          <p:cNvSpPr>
            <a:spLocks noGrp="1"/>
          </p:cNvSpPr>
          <p:nvPr>
            <p:ph type="sldNum" sz="quarter" idx="12"/>
          </p:nvPr>
        </p:nvSpPr>
        <p:spPr>
          <a:xfrm>
            <a:off x="11760000" y="6371351"/>
            <a:ext cx="432000" cy="432000"/>
          </a:xfrm>
        </p:spPr>
        <p:txBody>
          <a:bodyPr rtlCol="0" anchor="ctr">
            <a:normAutofit/>
          </a:bodyPr>
          <a:lstStyle/>
          <a:p>
            <a:pPr rtl="0">
              <a:spcAft>
                <a:spcPts val="600"/>
              </a:spcAft>
            </a:pPr>
            <a:fld id="{19B51A1E-902D-48AF-9020-955120F399B6}" type="slidenum">
              <a:rPr lang="es-ES" smtClean="0"/>
              <a:pPr rtl="0">
                <a:spcAft>
                  <a:spcPts val="600"/>
                </a:spcAft>
              </a:pPr>
              <a:t>12</a:t>
            </a:fld>
            <a:endParaRPr lang="es-ES"/>
          </a:p>
        </p:txBody>
      </p:sp>
    </p:spTree>
    <p:extLst>
      <p:ext uri="{BB962C8B-B14F-4D97-AF65-F5344CB8AC3E}">
        <p14:creationId xmlns:p14="http://schemas.microsoft.com/office/powerpoint/2010/main" val="2117695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8FB39-5DAF-0281-40FC-5352A017CA97}"/>
            </a:ext>
          </a:extLst>
        </p:cNvPr>
        <p:cNvGrpSpPr/>
        <p:nvPr/>
      </p:nvGrpSpPr>
      <p:grpSpPr>
        <a:xfrm>
          <a:off x="0" y="0"/>
          <a:ext cx="0" cy="0"/>
          <a:chOff x="0" y="0"/>
          <a:chExt cx="0" cy="0"/>
        </a:xfrm>
      </p:grpSpPr>
      <p:pic>
        <p:nvPicPr>
          <p:cNvPr id="6" name="Imagen 5" descr="Nudo de cuerdas azules y rojas en un fondo azul y rojo">
            <a:extLst>
              <a:ext uri="{FF2B5EF4-FFF2-40B4-BE49-F238E27FC236}">
                <a16:creationId xmlns:a16="http://schemas.microsoft.com/office/drawing/2014/main" id="{DD7EE4C6-DD84-270C-C9B5-607B05905B8D}"/>
              </a:ext>
            </a:extLst>
          </p:cNvPr>
          <p:cNvPicPr>
            <a:picLocks noChangeAspect="1"/>
          </p:cNvPicPr>
          <p:nvPr/>
        </p:nvPicPr>
        <p:blipFill rotWithShape="1">
          <a:blip r:embed="rId3">
            <a:alphaModFix amt="35000"/>
            <a:extLst>
              <a:ext uri="{BEBA8EAE-BF5A-486C-A8C5-ECC9F3942E4B}">
                <a14:imgProps xmlns:a14="http://schemas.microsoft.com/office/drawing/2010/main">
                  <a14:imgLayer r:embed="rId4">
                    <a14:imgEffect>
                      <a14:colorTemperature colorTemp="4700"/>
                    </a14:imgEffect>
                  </a14:imgLayer>
                </a14:imgProps>
              </a:ext>
            </a:extLst>
          </a:blip>
          <a:srcRect t="17786" b="31349"/>
          <a:stretch/>
        </p:blipFill>
        <p:spPr>
          <a:xfrm>
            <a:off x="-1" y="1907055"/>
            <a:ext cx="12231795" cy="4950946"/>
          </a:xfrm>
          <a:prstGeom prst="rect">
            <a:avLst/>
          </a:prstGeom>
        </p:spPr>
      </p:pic>
      <p:sp>
        <p:nvSpPr>
          <p:cNvPr id="8" name="Marcador de número de diapositiva 7">
            <a:extLst>
              <a:ext uri="{FF2B5EF4-FFF2-40B4-BE49-F238E27FC236}">
                <a16:creationId xmlns:a16="http://schemas.microsoft.com/office/drawing/2014/main" id="{410DE8DC-55D8-3260-C633-0231FD7E9691}"/>
              </a:ext>
            </a:extLst>
          </p:cNvPr>
          <p:cNvSpPr>
            <a:spLocks noGrp="1"/>
          </p:cNvSpPr>
          <p:nvPr>
            <p:ph type="sldNum" sz="quarter" idx="15"/>
          </p:nvPr>
        </p:nvSpPr>
        <p:spPr>
          <a:xfrm>
            <a:off x="11760000" y="6371351"/>
            <a:ext cx="432000" cy="432000"/>
          </a:xfrm>
        </p:spPr>
        <p:txBody>
          <a:bodyPr rtlCol="0" anchor="ctr">
            <a:normAutofit/>
          </a:bodyPr>
          <a:lstStyle/>
          <a:p>
            <a:pPr rtl="0">
              <a:spcAft>
                <a:spcPts val="600"/>
              </a:spcAft>
            </a:pPr>
            <a:fld id="{19B51A1E-902D-48AF-9020-955120F399B6}" type="slidenum">
              <a:rPr lang="es-ES" smtClean="0"/>
              <a:pPr rtl="0">
                <a:spcAft>
                  <a:spcPts val="600"/>
                </a:spcAft>
              </a:pPr>
              <a:t>13</a:t>
            </a:fld>
            <a:endParaRPr lang="es-ES"/>
          </a:p>
        </p:txBody>
      </p:sp>
      <p:sp>
        <p:nvSpPr>
          <p:cNvPr id="2" name="Título 1">
            <a:extLst>
              <a:ext uri="{FF2B5EF4-FFF2-40B4-BE49-F238E27FC236}">
                <a16:creationId xmlns:a16="http://schemas.microsoft.com/office/drawing/2014/main" id="{9BCEC5FE-793A-3236-BBE4-D102889DD11A}"/>
              </a:ext>
            </a:extLst>
          </p:cNvPr>
          <p:cNvSpPr>
            <a:spLocks noGrp="1"/>
          </p:cNvSpPr>
          <p:nvPr>
            <p:ph type="title"/>
          </p:nvPr>
        </p:nvSpPr>
        <p:spPr>
          <a:xfrm>
            <a:off x="432000" y="432000"/>
            <a:ext cx="11328000" cy="432000"/>
          </a:xfrm>
        </p:spPr>
        <p:txBody>
          <a:bodyPr rtlCol="0" anchor="ctr">
            <a:normAutofit fontScale="90000"/>
          </a:bodyPr>
          <a:lstStyle/>
          <a:p>
            <a:r>
              <a:rPr lang="es-ES" sz="3000" err="1"/>
              <a:t>Ereduaren</a:t>
            </a:r>
            <a:r>
              <a:rPr lang="es-ES" sz="3000"/>
              <a:t> </a:t>
            </a:r>
            <a:r>
              <a:rPr lang="es-ES" sz="3000" err="1"/>
              <a:t>onurak</a:t>
            </a:r>
            <a:r>
              <a:rPr lang="es-ES" sz="3000"/>
              <a:t>:</a:t>
            </a:r>
          </a:p>
        </p:txBody>
      </p:sp>
      <p:pic>
        <p:nvPicPr>
          <p:cNvPr id="4" name="Imagen 3">
            <a:extLst>
              <a:ext uri="{FF2B5EF4-FFF2-40B4-BE49-F238E27FC236}">
                <a16:creationId xmlns:a16="http://schemas.microsoft.com/office/drawing/2014/main" id="{2E30DD08-5AC3-7B0A-9FDF-7DF9A67686B2}"/>
              </a:ext>
            </a:extLst>
          </p:cNvPr>
          <p:cNvPicPr>
            <a:picLocks noChangeAspect="1"/>
          </p:cNvPicPr>
          <p:nvPr/>
        </p:nvPicPr>
        <p:blipFill>
          <a:blip r:embed="rId5"/>
          <a:stretch>
            <a:fillRect/>
          </a:stretch>
        </p:blipFill>
        <p:spPr>
          <a:xfrm>
            <a:off x="5742878" y="432000"/>
            <a:ext cx="5382442" cy="1475054"/>
          </a:xfrm>
          <a:prstGeom prst="rect">
            <a:avLst/>
          </a:prstGeom>
        </p:spPr>
      </p:pic>
      <p:sp>
        <p:nvSpPr>
          <p:cNvPr id="5" name="CuadroTexto 4">
            <a:extLst>
              <a:ext uri="{FF2B5EF4-FFF2-40B4-BE49-F238E27FC236}">
                <a16:creationId xmlns:a16="http://schemas.microsoft.com/office/drawing/2014/main" id="{222145FA-0EBB-C29A-4613-E7C27DE96602}"/>
              </a:ext>
            </a:extLst>
          </p:cNvPr>
          <p:cNvSpPr txBox="1"/>
          <p:nvPr/>
        </p:nvSpPr>
        <p:spPr>
          <a:xfrm>
            <a:off x="1371600" y="2085278"/>
            <a:ext cx="9753720" cy="3170099"/>
          </a:xfrm>
          <a:prstGeom prst="rect">
            <a:avLst/>
          </a:prstGeom>
          <a:noFill/>
        </p:spPr>
        <p:txBody>
          <a:bodyPr wrap="square" rtlCol="0">
            <a:spAutoFit/>
          </a:bodyPr>
          <a:lstStyle/>
          <a:p>
            <a:pPr marL="285750" indent="-285750">
              <a:buFont typeface="Arial" panose="020B0604020202020204" pitchFamily="34" charset="0"/>
              <a:buChar char="•"/>
            </a:pPr>
            <a:r>
              <a:rPr lang="es-ES" sz="2000" b="1" err="1"/>
              <a:t>Prestakuntza</a:t>
            </a:r>
            <a:r>
              <a:rPr lang="es-ES" sz="2000" b="1"/>
              <a:t> </a:t>
            </a:r>
            <a:r>
              <a:rPr lang="es-ES" sz="2000" b="1" err="1"/>
              <a:t>integrala</a:t>
            </a:r>
            <a:r>
              <a:rPr lang="es-ES" sz="2000" b="1"/>
              <a:t>: </a:t>
            </a:r>
          </a:p>
          <a:p>
            <a:pPr marL="742950" lvl="1" indent="-285750">
              <a:buFont typeface="Arial" panose="020B0604020202020204" pitchFamily="34" charset="0"/>
              <a:buChar char="•"/>
            </a:pPr>
            <a:r>
              <a:rPr lang="es-ES" sz="2000" b="1" err="1"/>
              <a:t>Teknikoa</a:t>
            </a:r>
            <a:endParaRPr lang="es-ES" sz="2000" b="1"/>
          </a:p>
          <a:p>
            <a:pPr marL="742950" lvl="1" indent="-285750">
              <a:buFont typeface="Arial" panose="020B0604020202020204" pitchFamily="34" charset="0"/>
              <a:buChar char="•"/>
            </a:pPr>
            <a:r>
              <a:rPr lang="es-ES" sz="2000" b="1" err="1"/>
              <a:t>Hizkuntza</a:t>
            </a:r>
            <a:r>
              <a:rPr lang="es-ES" sz="2000" b="1"/>
              <a:t> / </a:t>
            </a:r>
            <a:r>
              <a:rPr lang="es-ES" sz="2000" b="1" err="1"/>
              <a:t>kultura</a:t>
            </a:r>
            <a:r>
              <a:rPr lang="es-ES" sz="2000" b="1"/>
              <a:t>.</a:t>
            </a:r>
          </a:p>
          <a:p>
            <a:pPr marL="742950" lvl="1" indent="-285750">
              <a:buFont typeface="Arial" panose="020B0604020202020204" pitchFamily="34" charset="0"/>
              <a:buChar char="•"/>
            </a:pPr>
            <a:r>
              <a:rPr lang="es-ES" sz="2000" b="1"/>
              <a:t>Zeharkako </a:t>
            </a:r>
            <a:r>
              <a:rPr lang="es-ES" sz="2000" b="1" err="1"/>
              <a:t>gaitasunak</a:t>
            </a:r>
            <a:r>
              <a:rPr lang="es-ES" sz="2000" b="1"/>
              <a:t>.</a:t>
            </a:r>
          </a:p>
          <a:p>
            <a:pPr marL="742950" lvl="1" indent="-285750">
              <a:buFont typeface="Arial" panose="020B0604020202020204" pitchFamily="34" charset="0"/>
              <a:buChar char="•"/>
            </a:pPr>
            <a:endParaRPr lang="es-ES" sz="2000" b="1"/>
          </a:p>
          <a:p>
            <a:pPr marL="285750" indent="-285750">
              <a:buFont typeface="Arial" panose="020B0604020202020204" pitchFamily="34" charset="0"/>
              <a:buChar char="•"/>
            </a:pPr>
            <a:r>
              <a:rPr lang="es-ES" sz="2000" b="1" err="1"/>
              <a:t>Denboran</a:t>
            </a:r>
            <a:r>
              <a:rPr lang="es-ES" sz="2000" b="1"/>
              <a:t> </a:t>
            </a:r>
            <a:r>
              <a:rPr lang="es-ES" sz="2000" b="1" err="1"/>
              <a:t>mantentzeko</a:t>
            </a:r>
            <a:r>
              <a:rPr lang="es-ES" sz="2000" b="1"/>
              <a:t> </a:t>
            </a:r>
            <a:r>
              <a:rPr lang="es-ES" sz="2000" b="1" err="1"/>
              <a:t>aukera</a:t>
            </a:r>
            <a:r>
              <a:rPr lang="es-ES" sz="2000" b="1"/>
              <a:t>: dual </a:t>
            </a:r>
            <a:r>
              <a:rPr lang="es-ES" sz="2000" b="1" err="1"/>
              <a:t>sistemaren</a:t>
            </a:r>
            <a:r>
              <a:rPr lang="es-ES" sz="2000" b="1"/>
              <a:t> </a:t>
            </a:r>
            <a:r>
              <a:rPr lang="es-ES" sz="2000" b="1" err="1"/>
              <a:t>bitartez</a:t>
            </a:r>
            <a:r>
              <a:rPr lang="es-ES" sz="2000" b="1"/>
              <a:t> </a:t>
            </a:r>
            <a:r>
              <a:rPr lang="es-ES" sz="2000" b="1" err="1"/>
              <a:t>diru</a:t>
            </a:r>
            <a:r>
              <a:rPr lang="es-ES" sz="2000" b="1"/>
              <a:t> </a:t>
            </a:r>
            <a:r>
              <a:rPr lang="es-ES" sz="2000" b="1" err="1"/>
              <a:t>sarrerak</a:t>
            </a:r>
            <a:r>
              <a:rPr lang="es-ES" sz="2000" b="1"/>
              <a:t> izan.</a:t>
            </a:r>
          </a:p>
          <a:p>
            <a:pPr marL="285750" indent="-285750">
              <a:buFont typeface="Arial" panose="020B0604020202020204" pitchFamily="34" charset="0"/>
              <a:buChar char="•"/>
            </a:pPr>
            <a:endParaRPr lang="es-ES" sz="2000" b="1"/>
          </a:p>
          <a:p>
            <a:pPr marL="285750" indent="-285750">
              <a:buFont typeface="Arial" panose="020B0604020202020204" pitchFamily="34" charset="0"/>
              <a:buChar char="•"/>
            </a:pPr>
            <a:r>
              <a:rPr lang="es-ES" sz="2000" b="1" err="1"/>
              <a:t>Elkarlana</a:t>
            </a:r>
            <a:r>
              <a:rPr lang="es-ES" sz="2000" b="1"/>
              <a:t>: Goierri Eskola / </a:t>
            </a:r>
            <a:r>
              <a:rPr lang="es-ES" sz="2000" b="1" err="1"/>
              <a:t>Maizpide</a:t>
            </a:r>
            <a:r>
              <a:rPr lang="es-ES" sz="2000" b="1"/>
              <a:t> / </a:t>
            </a:r>
            <a:r>
              <a:rPr lang="es-ES" sz="2000" b="1" err="1"/>
              <a:t>Udalak</a:t>
            </a:r>
            <a:r>
              <a:rPr lang="es-ES" sz="2000" b="1"/>
              <a:t> / </a:t>
            </a:r>
            <a:r>
              <a:rPr lang="es-ES" sz="2000" b="1" err="1"/>
              <a:t>Goieki</a:t>
            </a:r>
            <a:r>
              <a:rPr lang="es-ES" sz="2000" b="1"/>
              <a:t> / </a:t>
            </a:r>
            <a:r>
              <a:rPr lang="es-ES" sz="2000" b="1" err="1"/>
              <a:t>Enpresa-erakundeak</a:t>
            </a:r>
            <a:r>
              <a:rPr lang="es-ES" sz="2000" b="1"/>
              <a:t>.</a:t>
            </a:r>
          </a:p>
          <a:p>
            <a:pPr marL="285750" indent="-285750">
              <a:buFont typeface="Arial" panose="020B0604020202020204" pitchFamily="34" charset="0"/>
              <a:buChar char="•"/>
            </a:pPr>
            <a:endParaRPr lang="es-ES" sz="2000" b="1"/>
          </a:p>
          <a:p>
            <a:endParaRPr lang="es-ES" sz="2000" b="1"/>
          </a:p>
        </p:txBody>
      </p:sp>
      <p:pic>
        <p:nvPicPr>
          <p:cNvPr id="7" name="Imagen 6" descr="Un dibujo de un perro&#10;&#10;El contenido generado por IA puede ser incorrecto.">
            <a:extLst>
              <a:ext uri="{FF2B5EF4-FFF2-40B4-BE49-F238E27FC236}">
                <a16:creationId xmlns:a16="http://schemas.microsoft.com/office/drawing/2014/main" id="{07AF81A1-B3D9-8A75-DC47-C77C58057F34}"/>
              </a:ext>
            </a:extLst>
          </p:cNvPr>
          <p:cNvPicPr>
            <a:picLocks noChangeAspect="1"/>
          </p:cNvPicPr>
          <p:nvPr/>
        </p:nvPicPr>
        <p:blipFill>
          <a:blip r:embed="rId6"/>
          <a:stretch>
            <a:fillRect/>
          </a:stretch>
        </p:blipFill>
        <p:spPr>
          <a:xfrm>
            <a:off x="10241280" y="6308111"/>
            <a:ext cx="1281201" cy="495240"/>
          </a:xfrm>
          <a:prstGeom prst="rect">
            <a:avLst/>
          </a:prstGeom>
        </p:spPr>
      </p:pic>
    </p:spTree>
    <p:extLst>
      <p:ext uri="{BB962C8B-B14F-4D97-AF65-F5344CB8AC3E}">
        <p14:creationId xmlns:p14="http://schemas.microsoft.com/office/powerpoint/2010/main" val="1762685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2300C62A-5FB4-6F70-8924-7FBF7D594B0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Elkarlana:</a:t>
            </a:r>
          </a:p>
        </p:txBody>
      </p:sp>
      <p:sp>
        <p:nvSpPr>
          <p:cNvPr id="2" name="Marcador de pie de página 1">
            <a:extLst>
              <a:ext uri="{FF2B5EF4-FFF2-40B4-BE49-F238E27FC236}">
                <a16:creationId xmlns:a16="http://schemas.microsoft.com/office/drawing/2014/main" id="{0267402A-366F-F59C-3EE8-A1EB5C34F712}"/>
              </a:ext>
            </a:extLst>
          </p:cNvPr>
          <p:cNvSpPr>
            <a:spLocks noGrp="1"/>
          </p:cNvSpPr>
          <p:nvPr>
            <p:ph type="ftr" sz="quarter" idx="12"/>
          </p:nvPr>
        </p:nvSpPr>
        <p:spPr>
          <a:xfrm>
            <a:off x="4116613" y="6356350"/>
            <a:ext cx="7032172" cy="365125"/>
          </a:xfrm>
        </p:spPr>
        <p:txBody>
          <a:bodyPr vert="horz" lIns="91440" tIns="45720" rIns="91440" bIns="45720" rtlCol="0" anchor="ctr">
            <a:normAutofit/>
          </a:bodyPr>
          <a:lstStyle/>
          <a:p>
            <a:pPr>
              <a:spcAft>
                <a:spcPts val="600"/>
              </a:spcAft>
            </a:pPr>
            <a:r>
              <a:rPr lang="en-US" kern="1200" noProof="0">
                <a:solidFill>
                  <a:srgbClr val="898989"/>
                </a:solidFill>
                <a:latin typeface="+mn-lt"/>
                <a:ea typeface="+mn-ea"/>
                <a:cs typeface="+mn-cs"/>
              </a:rPr>
              <a:t>Agregue un pie de página</a:t>
            </a:r>
          </a:p>
        </p:txBody>
      </p:sp>
      <p:sp>
        <p:nvSpPr>
          <p:cNvPr id="3" name="Marcador de número de diapositiva 2">
            <a:extLst>
              <a:ext uri="{FF2B5EF4-FFF2-40B4-BE49-F238E27FC236}">
                <a16:creationId xmlns:a16="http://schemas.microsoft.com/office/drawing/2014/main" id="{1994A7F1-658D-F2FA-DB40-9459B06F8041}"/>
              </a:ext>
            </a:extLst>
          </p:cNvPr>
          <p:cNvSpPr>
            <a:spLocks noGrp="1"/>
          </p:cNvSpPr>
          <p:nvPr>
            <p:ph type="sldNum" sz="quarter" idx="13"/>
          </p:nvPr>
        </p:nvSpPr>
        <p:spPr>
          <a:xfrm>
            <a:off x="11310257" y="6356350"/>
            <a:ext cx="560009" cy="365125"/>
          </a:xfrm>
        </p:spPr>
        <p:txBody>
          <a:bodyPr vert="horz" lIns="91440" tIns="45720" rIns="91440" bIns="45720" rtlCol="0" anchor="ctr">
            <a:normAutofit/>
          </a:bodyPr>
          <a:lstStyle/>
          <a:p>
            <a:pPr>
              <a:spcAft>
                <a:spcPts val="600"/>
              </a:spcAft>
            </a:pPr>
            <a:fld id="{19B51A1E-902D-48AF-9020-955120F399B6}" type="slidenum">
              <a:rPr lang="en-US" noProof="0">
                <a:solidFill>
                  <a:srgbClr val="898989"/>
                </a:solidFill>
              </a:rPr>
              <a:pPr>
                <a:spcAft>
                  <a:spcPts val="600"/>
                </a:spcAft>
              </a:pPr>
              <a:t>14</a:t>
            </a:fld>
            <a:endParaRPr lang="en-US" noProof="0">
              <a:solidFill>
                <a:srgbClr val="898989"/>
              </a:solidFill>
            </a:endParaRPr>
          </a:p>
        </p:txBody>
      </p:sp>
      <p:pic>
        <p:nvPicPr>
          <p:cNvPr id="6" name="Imagen 5" descr="Un dibujo de un perro&#10;&#10;El contenido generado por IA puede ser incorrecto.">
            <a:extLst>
              <a:ext uri="{FF2B5EF4-FFF2-40B4-BE49-F238E27FC236}">
                <a16:creationId xmlns:a16="http://schemas.microsoft.com/office/drawing/2014/main" id="{FBC818B9-2107-9000-1FDC-304CF8376DF8}"/>
              </a:ext>
            </a:extLst>
          </p:cNvPr>
          <p:cNvPicPr>
            <a:picLocks noChangeAspect="1"/>
          </p:cNvPicPr>
          <p:nvPr/>
        </p:nvPicPr>
        <p:blipFill>
          <a:blip r:embed="rId2"/>
          <a:stretch>
            <a:fillRect/>
          </a:stretch>
        </p:blipFill>
        <p:spPr>
          <a:xfrm>
            <a:off x="10241280" y="6308111"/>
            <a:ext cx="1281201" cy="495240"/>
          </a:xfrm>
          <a:prstGeom prst="rect">
            <a:avLst/>
          </a:prstGeom>
        </p:spPr>
      </p:pic>
      <p:graphicFrame>
        <p:nvGraphicFramePr>
          <p:cNvPr id="5" name="Diagrama 4">
            <a:extLst>
              <a:ext uri="{FF2B5EF4-FFF2-40B4-BE49-F238E27FC236}">
                <a16:creationId xmlns:a16="http://schemas.microsoft.com/office/drawing/2014/main" id="{0A631688-7D22-8832-D1BE-755087FF1735}"/>
              </a:ext>
            </a:extLst>
          </p:cNvPr>
          <p:cNvGraphicFramePr/>
          <p:nvPr>
            <p:extLst>
              <p:ext uri="{D42A27DB-BD31-4B8C-83A1-F6EECF244321}">
                <p14:modId xmlns:p14="http://schemas.microsoft.com/office/powerpoint/2010/main" val="460565525"/>
              </p:ext>
            </p:extLst>
          </p:nvPr>
        </p:nvGraphicFramePr>
        <p:xfrm>
          <a:off x="346226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8808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dukiaren leku-marka 2">
            <a:extLst>
              <a:ext uri="{FF2B5EF4-FFF2-40B4-BE49-F238E27FC236}">
                <a16:creationId xmlns:a16="http://schemas.microsoft.com/office/drawing/2014/main" id="{F924E371-3800-6E88-AC1A-F68567B65852}"/>
              </a:ext>
            </a:extLst>
          </p:cNvPr>
          <p:cNvSpPr>
            <a:spLocks noGrp="1"/>
          </p:cNvSpPr>
          <p:nvPr>
            <p:ph idx="1"/>
          </p:nvPr>
        </p:nvSpPr>
        <p:spPr>
          <a:xfrm>
            <a:off x="630936" y="2660904"/>
            <a:ext cx="4818888" cy="3547872"/>
          </a:xfrm>
        </p:spPr>
        <p:txBody>
          <a:bodyPr anchor="t">
            <a:normAutofit/>
          </a:bodyPr>
          <a:lstStyle/>
          <a:p>
            <a:r>
              <a:rPr lang="es-ES" sz="2200" dirty="0"/>
              <a:t>Gipuzkoa </a:t>
            </a:r>
            <a:r>
              <a:rPr lang="es-ES" sz="2200" dirty="0" err="1"/>
              <a:t>Aliantzan</a:t>
            </a:r>
            <a:r>
              <a:rPr lang="es-ES" sz="2200" dirty="0"/>
              <a:t> Kutxa </a:t>
            </a:r>
            <a:r>
              <a:rPr lang="es-ES" sz="2200" dirty="0" err="1"/>
              <a:t>Fundazioaren</a:t>
            </a:r>
            <a:r>
              <a:rPr lang="es-ES" sz="2200" dirty="0"/>
              <a:t> </a:t>
            </a:r>
            <a:r>
              <a:rPr lang="es-ES" sz="2200" dirty="0" err="1"/>
              <a:t>ekimena</a:t>
            </a:r>
            <a:r>
              <a:rPr lang="es-ES" sz="2200" dirty="0"/>
              <a:t> da, </a:t>
            </a:r>
            <a:r>
              <a:rPr lang="es-ES" sz="2200" dirty="0" err="1"/>
              <a:t>Gipuzkoako</a:t>
            </a:r>
            <a:r>
              <a:rPr lang="es-ES" sz="2200" dirty="0"/>
              <a:t> </a:t>
            </a:r>
            <a:r>
              <a:rPr lang="es-ES" sz="2200" dirty="0" err="1"/>
              <a:t>erronka</a:t>
            </a:r>
            <a:r>
              <a:rPr lang="es-ES" sz="2200" dirty="0"/>
              <a:t> </a:t>
            </a:r>
            <a:r>
              <a:rPr lang="es-ES" sz="2200" dirty="0" err="1"/>
              <a:t>sozial</a:t>
            </a:r>
            <a:r>
              <a:rPr lang="es-ES" sz="2200" dirty="0"/>
              <a:t> eta </a:t>
            </a:r>
            <a:r>
              <a:rPr lang="es-ES" sz="2200" dirty="0" err="1"/>
              <a:t>estrategikoei</a:t>
            </a:r>
            <a:r>
              <a:rPr lang="es-ES" sz="2200" dirty="0"/>
              <a:t> </a:t>
            </a:r>
            <a:r>
              <a:rPr lang="es-ES" sz="2200" dirty="0" err="1"/>
              <a:t>erantzuteko</a:t>
            </a:r>
            <a:r>
              <a:rPr lang="es-ES" sz="2200" dirty="0"/>
              <a:t> </a:t>
            </a:r>
            <a:r>
              <a:rPr lang="es-ES" sz="2200" dirty="0" err="1"/>
              <a:t>erakunde</a:t>
            </a:r>
            <a:r>
              <a:rPr lang="es-ES" sz="2200" dirty="0"/>
              <a:t> eta </a:t>
            </a:r>
            <a:r>
              <a:rPr lang="es-ES" sz="2200" dirty="0" err="1"/>
              <a:t>sektore</a:t>
            </a:r>
            <a:r>
              <a:rPr lang="es-ES" sz="2200" dirty="0"/>
              <a:t> </a:t>
            </a:r>
            <a:r>
              <a:rPr lang="es-ES" sz="2200" dirty="0" err="1"/>
              <a:t>desberdinen</a:t>
            </a:r>
            <a:r>
              <a:rPr lang="es-ES" sz="2200" dirty="0"/>
              <a:t> </a:t>
            </a:r>
            <a:r>
              <a:rPr lang="es-ES" sz="2200" dirty="0" err="1"/>
              <a:t>arteko</a:t>
            </a:r>
            <a:r>
              <a:rPr lang="es-ES" sz="2200" dirty="0"/>
              <a:t> </a:t>
            </a:r>
            <a:r>
              <a:rPr lang="es-ES" sz="2200" dirty="0" err="1"/>
              <a:t>aliantzak</a:t>
            </a:r>
            <a:r>
              <a:rPr lang="es-ES" sz="2200" dirty="0"/>
              <a:t> </a:t>
            </a:r>
            <a:r>
              <a:rPr lang="es-ES" sz="2200" dirty="0" err="1"/>
              <a:t>sustatzen</a:t>
            </a:r>
            <a:r>
              <a:rPr lang="es-ES" sz="2200" dirty="0"/>
              <a:t> </a:t>
            </a:r>
            <a:r>
              <a:rPr lang="es-ES" sz="2200" dirty="0" err="1"/>
              <a:t>dituena</a:t>
            </a:r>
            <a:r>
              <a:rPr lang="es-ES" sz="2200" dirty="0"/>
              <a:t>. </a:t>
            </a:r>
            <a:r>
              <a:rPr lang="es-ES" sz="2200" dirty="0" err="1"/>
              <a:t>Elkarlanean</a:t>
            </a:r>
            <a:r>
              <a:rPr lang="es-ES" sz="2200" dirty="0"/>
              <a:t> </a:t>
            </a:r>
            <a:r>
              <a:rPr lang="es-ES" sz="2200" dirty="0" err="1"/>
              <a:t>garatutako</a:t>
            </a:r>
            <a:r>
              <a:rPr lang="es-ES" sz="2200" dirty="0"/>
              <a:t>, </a:t>
            </a:r>
            <a:r>
              <a:rPr lang="es-ES" sz="2200" dirty="0" err="1"/>
              <a:t>inpaktu</a:t>
            </a:r>
            <a:r>
              <a:rPr lang="es-ES" sz="2200" dirty="0"/>
              <a:t> </a:t>
            </a:r>
            <a:r>
              <a:rPr lang="es-ES" sz="2200" dirty="0" err="1"/>
              <a:t>handiko</a:t>
            </a:r>
            <a:r>
              <a:rPr lang="es-ES" sz="2200" dirty="0"/>
              <a:t> eta </a:t>
            </a:r>
            <a:r>
              <a:rPr lang="es-ES" sz="2200" dirty="0" err="1"/>
              <a:t>epe</a:t>
            </a:r>
            <a:r>
              <a:rPr lang="es-ES" sz="2200" dirty="0"/>
              <a:t> </a:t>
            </a:r>
            <a:r>
              <a:rPr lang="es-ES" sz="2200" dirty="0" err="1"/>
              <a:t>luzera</a:t>
            </a:r>
            <a:r>
              <a:rPr lang="es-ES" sz="2200" dirty="0"/>
              <a:t> </a:t>
            </a:r>
            <a:r>
              <a:rPr lang="es-ES" sz="2200" dirty="0" err="1"/>
              <a:t>iraunkorrak</a:t>
            </a:r>
            <a:r>
              <a:rPr lang="es-ES" sz="2200" dirty="0"/>
              <a:t> izan </a:t>
            </a:r>
            <a:r>
              <a:rPr lang="es-ES" sz="2200" dirty="0" err="1"/>
              <a:t>daitezkeen</a:t>
            </a:r>
            <a:r>
              <a:rPr lang="es-ES" sz="2200" dirty="0"/>
              <a:t> </a:t>
            </a:r>
            <a:r>
              <a:rPr lang="es-ES" sz="2200" dirty="0" err="1"/>
              <a:t>proiektu</a:t>
            </a:r>
            <a:r>
              <a:rPr lang="es-ES" sz="2200" dirty="0"/>
              <a:t> </a:t>
            </a:r>
            <a:r>
              <a:rPr lang="es-ES" sz="2200" dirty="0" err="1"/>
              <a:t>eraldatzaileak</a:t>
            </a:r>
            <a:r>
              <a:rPr lang="es-ES" sz="2200" dirty="0"/>
              <a:t> </a:t>
            </a:r>
            <a:r>
              <a:rPr lang="es-ES" sz="2200" dirty="0" err="1"/>
              <a:t>bultzatzea</a:t>
            </a:r>
            <a:r>
              <a:rPr lang="es-ES" sz="2200" dirty="0"/>
              <a:t> du </a:t>
            </a:r>
            <a:r>
              <a:rPr lang="es-ES" sz="2200" dirty="0" err="1"/>
              <a:t>helburu</a:t>
            </a:r>
            <a:r>
              <a:rPr lang="es-ES" sz="2200" dirty="0"/>
              <a:t>.</a:t>
            </a:r>
            <a:endParaRPr lang="eu-ES" sz="2200" dirty="0"/>
          </a:p>
        </p:txBody>
      </p:sp>
      <p:pic>
        <p:nvPicPr>
          <p:cNvPr id="4" name="Irudia 3" descr="Kutxa Fundazioa - YouTube">
            <a:extLst>
              <a:ext uri="{FF2B5EF4-FFF2-40B4-BE49-F238E27FC236}">
                <a16:creationId xmlns:a16="http://schemas.microsoft.com/office/drawing/2014/main" id="{09E6FC50-B362-64D7-98CB-AE9972DB3CD8}"/>
              </a:ext>
            </a:extLst>
          </p:cNvPr>
          <p:cNvPicPr>
            <a:picLocks noChangeAspect="1"/>
          </p:cNvPicPr>
          <p:nvPr/>
        </p:nvPicPr>
        <p:blipFill>
          <a:blip r:embed="rId2"/>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645991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udia 3" descr="Hau duen irudia testua, pantaila-argazkia, Bataiarri, diseinu&#10;&#10;Baliteke AAk sortutako edukia zuzena ez izatea.">
            <a:extLst>
              <a:ext uri="{FF2B5EF4-FFF2-40B4-BE49-F238E27FC236}">
                <a16:creationId xmlns:a16="http://schemas.microsoft.com/office/drawing/2014/main" id="{4087105F-3EF4-7F1E-6E5C-017DCA188FA1}"/>
              </a:ext>
            </a:extLst>
          </p:cNvPr>
          <p:cNvPicPr>
            <a:picLocks noChangeAspect="1"/>
          </p:cNvPicPr>
          <p:nvPr/>
        </p:nvPicPr>
        <p:blipFill>
          <a:blip r:embed="rId2"/>
          <a:stretch>
            <a:fillRect/>
          </a:stretch>
        </p:blipFill>
        <p:spPr>
          <a:xfrm>
            <a:off x="1925360" y="741088"/>
            <a:ext cx="7862776" cy="5514886"/>
          </a:xfrm>
          <a:prstGeom prst="rect">
            <a:avLst/>
          </a:prstGeom>
        </p:spPr>
      </p:pic>
    </p:spTree>
    <p:extLst>
      <p:ext uri="{BB962C8B-B14F-4D97-AF65-F5344CB8AC3E}">
        <p14:creationId xmlns:p14="http://schemas.microsoft.com/office/powerpoint/2010/main" val="794728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46E6-E7CA-1950-DFFA-656C5F7DF318}"/>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A5D4F884-5B63-729E-AD31-127D6D3285A3}"/>
              </a:ext>
            </a:extLst>
          </p:cNvPr>
          <p:cNvSpPr txBox="1"/>
          <p:nvPr/>
        </p:nvSpPr>
        <p:spPr>
          <a:xfrm>
            <a:off x="522513" y="244800"/>
            <a:ext cx="11190515" cy="430114"/>
          </a:xfrm>
          <a:prstGeom prst="rect">
            <a:avLst/>
          </a:prstGeom>
          <a:solidFill>
            <a:schemeClr val="tx1"/>
          </a:solidFill>
        </p:spPr>
        <p:txBody>
          <a:bodyPr wrap="square" rtlCol="0">
            <a:spAutoFit/>
          </a:bodyPr>
          <a:lstStyle/>
          <a:p>
            <a:r>
              <a:rPr lang="es-ES" sz="2100" dirty="0">
                <a:solidFill>
                  <a:schemeClr val="bg1"/>
                </a:solidFill>
              </a:rPr>
              <a:t>LAN BIDEAN </a:t>
            </a:r>
            <a:r>
              <a:rPr lang="es-ES" sz="2100" dirty="0" err="1">
                <a:solidFill>
                  <a:schemeClr val="bg1"/>
                </a:solidFill>
              </a:rPr>
              <a:t>proiektua</a:t>
            </a:r>
            <a:r>
              <a:rPr lang="es-ES" sz="2100" dirty="0">
                <a:solidFill>
                  <a:schemeClr val="bg1"/>
                </a:solidFill>
              </a:rPr>
              <a:t> – 2026/2028</a:t>
            </a:r>
          </a:p>
        </p:txBody>
      </p:sp>
      <p:sp>
        <p:nvSpPr>
          <p:cNvPr id="28" name="CuadroTexto 27">
            <a:extLst>
              <a:ext uri="{FF2B5EF4-FFF2-40B4-BE49-F238E27FC236}">
                <a16:creationId xmlns:a16="http://schemas.microsoft.com/office/drawing/2014/main" id="{8FE5C849-0E1C-43B4-D91D-04A068F689A6}"/>
              </a:ext>
            </a:extLst>
          </p:cNvPr>
          <p:cNvSpPr txBox="1"/>
          <p:nvPr/>
        </p:nvSpPr>
        <p:spPr>
          <a:xfrm>
            <a:off x="522513" y="930375"/>
            <a:ext cx="10374086" cy="523220"/>
          </a:xfrm>
          <a:prstGeom prst="rect">
            <a:avLst/>
          </a:prstGeom>
          <a:noFill/>
        </p:spPr>
        <p:txBody>
          <a:bodyPr wrap="square" rtlCol="0">
            <a:spAutoFit/>
          </a:bodyPr>
          <a:lstStyle/>
          <a:p>
            <a:r>
              <a:rPr lang="eu-ES" sz="2800" noProof="0" dirty="0">
                <a:ln w="0"/>
                <a:solidFill>
                  <a:schemeClr val="accent1"/>
                </a:solidFill>
                <a:effectLst>
                  <a:outerShdw blurRad="38100" dist="25400" dir="5400000" algn="ctr" rotWithShape="0">
                    <a:srgbClr val="6E747A">
                      <a:alpha val="43000"/>
                    </a:srgbClr>
                  </a:outerShdw>
                </a:effectLst>
              </a:rPr>
              <a:t>Ibilbide integrala: 2 </a:t>
            </a:r>
            <a:r>
              <a:rPr lang="eu-ES" sz="2800" noProof="0" dirty="0" err="1">
                <a:ln w="0"/>
                <a:solidFill>
                  <a:schemeClr val="accent1"/>
                </a:solidFill>
                <a:effectLst>
                  <a:outerShdw blurRad="38100" dist="25400" dir="5400000" algn="ctr" rotWithShape="0">
                    <a:srgbClr val="6E747A">
                      <a:alpha val="43000"/>
                    </a:srgbClr>
                  </a:outerShdw>
                </a:effectLst>
              </a:rPr>
              <a:t>URTEko</a:t>
            </a:r>
            <a:r>
              <a:rPr lang="eu-ES" sz="2800" noProof="0" dirty="0">
                <a:ln w="0"/>
                <a:solidFill>
                  <a:schemeClr val="accent1"/>
                </a:solidFill>
                <a:effectLst>
                  <a:outerShdw blurRad="38100" dist="25400" dir="5400000" algn="ctr" rotWithShape="0">
                    <a:srgbClr val="6E747A">
                      <a:alpha val="43000"/>
                    </a:srgbClr>
                  </a:outerShdw>
                </a:effectLst>
              </a:rPr>
              <a:t> ibilbidea</a:t>
            </a:r>
          </a:p>
        </p:txBody>
      </p:sp>
      <p:graphicFrame>
        <p:nvGraphicFramePr>
          <p:cNvPr id="29" name="Diagrama 28">
            <a:extLst>
              <a:ext uri="{FF2B5EF4-FFF2-40B4-BE49-F238E27FC236}">
                <a16:creationId xmlns:a16="http://schemas.microsoft.com/office/drawing/2014/main" id="{A5DFE749-2B26-E1FA-7486-DA95F182F6D8}"/>
              </a:ext>
            </a:extLst>
          </p:cNvPr>
          <p:cNvGraphicFramePr/>
          <p:nvPr>
            <p:extLst>
              <p:ext uri="{D42A27DB-BD31-4B8C-83A1-F6EECF244321}">
                <p14:modId xmlns:p14="http://schemas.microsoft.com/office/powerpoint/2010/main" val="1428230057"/>
              </p:ext>
            </p:extLst>
          </p:nvPr>
        </p:nvGraphicFramePr>
        <p:xfrm>
          <a:off x="954313" y="1709057"/>
          <a:ext cx="10606316" cy="4429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6407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C9525-0B03-F566-E35B-0DD0BD0F7DFC}"/>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90ED1507-6F64-5034-7496-737B12B4EC4F}"/>
              </a:ext>
            </a:extLst>
          </p:cNvPr>
          <p:cNvSpPr/>
          <p:nvPr/>
        </p:nvSpPr>
        <p:spPr>
          <a:xfrm>
            <a:off x="1819565" y="976936"/>
            <a:ext cx="8401370" cy="2786081"/>
          </a:xfrm>
          <a:prstGeom prst="rect">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83B6428A-539E-3EA0-6B74-FBF4EE226CA6}"/>
              </a:ext>
            </a:extLst>
          </p:cNvPr>
          <p:cNvSpPr/>
          <p:nvPr/>
        </p:nvSpPr>
        <p:spPr>
          <a:xfrm>
            <a:off x="3140530" y="1838464"/>
            <a:ext cx="6453866" cy="579665"/>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500" err="1">
                <a:solidFill>
                  <a:schemeClr val="tx1"/>
                </a:solidFill>
              </a:rPr>
              <a:t>Enpresa</a:t>
            </a:r>
            <a:r>
              <a:rPr lang="es-ES" sz="1500">
                <a:solidFill>
                  <a:schemeClr val="tx1"/>
                </a:solidFill>
              </a:rPr>
              <a:t> / </a:t>
            </a:r>
            <a:r>
              <a:rPr lang="es-ES" sz="1500" err="1">
                <a:solidFill>
                  <a:schemeClr val="tx1"/>
                </a:solidFill>
              </a:rPr>
              <a:t>Ikaslan</a:t>
            </a:r>
            <a:endParaRPr lang="es-ES" sz="1500">
              <a:solidFill>
                <a:schemeClr val="tx1"/>
              </a:solidFill>
            </a:endParaRPr>
          </a:p>
          <a:p>
            <a:pPr algn="ctr"/>
            <a:r>
              <a:rPr lang="es-ES" sz="1500">
                <a:solidFill>
                  <a:schemeClr val="tx1"/>
                </a:solidFill>
              </a:rPr>
              <a:t>4 h / </a:t>
            </a:r>
            <a:r>
              <a:rPr lang="es-ES" sz="1500" err="1">
                <a:solidFill>
                  <a:schemeClr val="tx1"/>
                </a:solidFill>
              </a:rPr>
              <a:t>egun</a:t>
            </a:r>
            <a:endParaRPr lang="es-ES" sz="1200">
              <a:solidFill>
                <a:schemeClr val="tx1"/>
              </a:solidFill>
            </a:endParaRPr>
          </a:p>
        </p:txBody>
      </p:sp>
      <p:sp>
        <p:nvSpPr>
          <p:cNvPr id="6" name="Rectángulo 5">
            <a:extLst>
              <a:ext uri="{FF2B5EF4-FFF2-40B4-BE49-F238E27FC236}">
                <a16:creationId xmlns:a16="http://schemas.microsoft.com/office/drawing/2014/main" id="{7D685CEF-6634-65E1-D598-3D93DCA0DD82}"/>
              </a:ext>
            </a:extLst>
          </p:cNvPr>
          <p:cNvSpPr/>
          <p:nvPr/>
        </p:nvSpPr>
        <p:spPr>
          <a:xfrm>
            <a:off x="2597605" y="2567496"/>
            <a:ext cx="4380139" cy="579665"/>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500" err="1"/>
              <a:t>Oinarrizko</a:t>
            </a:r>
            <a:r>
              <a:rPr lang="es-ES" sz="1500"/>
              <a:t> </a:t>
            </a:r>
            <a:r>
              <a:rPr lang="es-ES" sz="1500" err="1"/>
              <a:t>konpetentziak</a:t>
            </a:r>
            <a:r>
              <a:rPr lang="es-ES" sz="1500"/>
              <a:t>  (%50)</a:t>
            </a:r>
          </a:p>
          <a:p>
            <a:pPr algn="ctr"/>
            <a:r>
              <a:rPr lang="es-ES" sz="1500"/>
              <a:t>C </a:t>
            </a:r>
            <a:r>
              <a:rPr lang="es-ES" sz="1500" err="1"/>
              <a:t>Gradua</a:t>
            </a:r>
            <a:r>
              <a:rPr lang="es-ES" sz="1500"/>
              <a:t>: (N1) Operaciones Básicas FM (%50)</a:t>
            </a:r>
          </a:p>
        </p:txBody>
      </p:sp>
      <p:sp>
        <p:nvSpPr>
          <p:cNvPr id="7" name="CuadroTexto 6">
            <a:extLst>
              <a:ext uri="{FF2B5EF4-FFF2-40B4-BE49-F238E27FC236}">
                <a16:creationId xmlns:a16="http://schemas.microsoft.com/office/drawing/2014/main" id="{FCC130E6-9631-335F-FB35-94DFA17CE748}"/>
              </a:ext>
            </a:extLst>
          </p:cNvPr>
          <p:cNvSpPr txBox="1"/>
          <p:nvPr/>
        </p:nvSpPr>
        <p:spPr>
          <a:xfrm>
            <a:off x="1819564" y="244801"/>
            <a:ext cx="8401370" cy="415498"/>
          </a:xfrm>
          <a:prstGeom prst="rect">
            <a:avLst/>
          </a:prstGeom>
          <a:solidFill>
            <a:schemeClr val="tx1"/>
          </a:solidFill>
        </p:spPr>
        <p:txBody>
          <a:bodyPr wrap="square" rtlCol="0">
            <a:spAutoFit/>
          </a:bodyPr>
          <a:lstStyle/>
          <a:p>
            <a:r>
              <a:rPr lang="es-ES" sz="2100">
                <a:solidFill>
                  <a:schemeClr val="bg1"/>
                </a:solidFill>
              </a:rPr>
              <a:t>LAN BIDEAN – 26/28 IKASTURTEA</a:t>
            </a:r>
          </a:p>
        </p:txBody>
      </p:sp>
      <p:sp>
        <p:nvSpPr>
          <p:cNvPr id="8" name="CuadroTexto 7">
            <a:extLst>
              <a:ext uri="{FF2B5EF4-FFF2-40B4-BE49-F238E27FC236}">
                <a16:creationId xmlns:a16="http://schemas.microsoft.com/office/drawing/2014/main" id="{E1B41BA9-F26D-F0DD-3F1E-F3FB39EE4DE2}"/>
              </a:ext>
            </a:extLst>
          </p:cNvPr>
          <p:cNvSpPr txBox="1"/>
          <p:nvPr/>
        </p:nvSpPr>
        <p:spPr>
          <a:xfrm>
            <a:off x="1956708" y="1862840"/>
            <a:ext cx="607800" cy="507831"/>
          </a:xfrm>
          <a:prstGeom prst="rect">
            <a:avLst/>
          </a:prstGeom>
          <a:noFill/>
        </p:spPr>
        <p:txBody>
          <a:bodyPr wrap="square" rtlCol="0">
            <a:spAutoFit/>
          </a:bodyPr>
          <a:lstStyle/>
          <a:p>
            <a:pPr algn="r"/>
            <a:r>
              <a:rPr lang="es-ES" sz="1350" b="1"/>
              <a:t>8:00</a:t>
            </a:r>
          </a:p>
          <a:p>
            <a:pPr algn="r"/>
            <a:r>
              <a:rPr lang="es-ES" sz="1350" b="1"/>
              <a:t>12:00</a:t>
            </a:r>
          </a:p>
        </p:txBody>
      </p:sp>
      <p:sp>
        <p:nvSpPr>
          <p:cNvPr id="11" name="CuadroTexto 10">
            <a:extLst>
              <a:ext uri="{FF2B5EF4-FFF2-40B4-BE49-F238E27FC236}">
                <a16:creationId xmlns:a16="http://schemas.microsoft.com/office/drawing/2014/main" id="{9BB3DD06-9F78-8639-B234-D11C59632406}"/>
              </a:ext>
            </a:extLst>
          </p:cNvPr>
          <p:cNvSpPr txBox="1"/>
          <p:nvPr/>
        </p:nvSpPr>
        <p:spPr>
          <a:xfrm>
            <a:off x="1956708" y="2605374"/>
            <a:ext cx="607800" cy="507831"/>
          </a:xfrm>
          <a:prstGeom prst="rect">
            <a:avLst/>
          </a:prstGeom>
          <a:noFill/>
        </p:spPr>
        <p:txBody>
          <a:bodyPr wrap="square" rtlCol="0">
            <a:spAutoFit/>
          </a:bodyPr>
          <a:lstStyle/>
          <a:p>
            <a:pPr algn="r"/>
            <a:r>
              <a:rPr lang="es-ES" sz="1350" b="1"/>
              <a:t>13:00</a:t>
            </a:r>
          </a:p>
          <a:p>
            <a:pPr algn="r"/>
            <a:r>
              <a:rPr lang="es-ES" sz="1350" b="1"/>
              <a:t>17:00</a:t>
            </a:r>
          </a:p>
        </p:txBody>
      </p:sp>
      <p:sp>
        <p:nvSpPr>
          <p:cNvPr id="12" name="Rectángulo 11">
            <a:extLst>
              <a:ext uri="{FF2B5EF4-FFF2-40B4-BE49-F238E27FC236}">
                <a16:creationId xmlns:a16="http://schemas.microsoft.com/office/drawing/2014/main" id="{860FF609-B295-F9A3-AD94-38A6BED8C0EC}"/>
              </a:ext>
            </a:extLst>
          </p:cNvPr>
          <p:cNvSpPr/>
          <p:nvPr/>
        </p:nvSpPr>
        <p:spPr>
          <a:xfrm>
            <a:off x="6977743" y="2563413"/>
            <a:ext cx="1950134" cy="579665"/>
          </a:xfrm>
          <a:prstGeom prst="rect">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50"/>
              <a:t>Euskara  (%25)</a:t>
            </a:r>
          </a:p>
          <a:p>
            <a:pPr algn="ctr"/>
            <a:r>
              <a:rPr lang="es-ES" sz="1350"/>
              <a:t>C </a:t>
            </a:r>
            <a:r>
              <a:rPr lang="es-ES" sz="1350" err="1"/>
              <a:t>Gradua</a:t>
            </a:r>
            <a:r>
              <a:rPr lang="es-ES" sz="1350"/>
              <a:t> (%75)</a:t>
            </a:r>
          </a:p>
        </p:txBody>
      </p:sp>
      <p:sp>
        <p:nvSpPr>
          <p:cNvPr id="14" name="CuadroTexto 13">
            <a:extLst>
              <a:ext uri="{FF2B5EF4-FFF2-40B4-BE49-F238E27FC236}">
                <a16:creationId xmlns:a16="http://schemas.microsoft.com/office/drawing/2014/main" id="{B5473FAC-097F-B419-C7C1-71C1017AE0D7}"/>
              </a:ext>
            </a:extLst>
          </p:cNvPr>
          <p:cNvSpPr txBox="1"/>
          <p:nvPr/>
        </p:nvSpPr>
        <p:spPr>
          <a:xfrm>
            <a:off x="3140530" y="1441855"/>
            <a:ext cx="865406" cy="300082"/>
          </a:xfrm>
          <a:prstGeom prst="rect">
            <a:avLst/>
          </a:prstGeom>
          <a:noFill/>
        </p:spPr>
        <p:txBody>
          <a:bodyPr wrap="square" rtlCol="0">
            <a:spAutoFit/>
          </a:bodyPr>
          <a:lstStyle/>
          <a:p>
            <a:r>
              <a:rPr lang="es-ES" sz="1350" err="1"/>
              <a:t>Abendua</a:t>
            </a:r>
            <a:endParaRPr lang="es-ES" sz="1350"/>
          </a:p>
        </p:txBody>
      </p:sp>
      <p:cxnSp>
        <p:nvCxnSpPr>
          <p:cNvPr id="15" name="Conector recto de flecha 14">
            <a:extLst>
              <a:ext uri="{FF2B5EF4-FFF2-40B4-BE49-F238E27FC236}">
                <a16:creationId xmlns:a16="http://schemas.microsoft.com/office/drawing/2014/main" id="{0C377967-D9E3-42EC-03EF-17715FF319B9}"/>
              </a:ext>
            </a:extLst>
          </p:cNvPr>
          <p:cNvCxnSpPr>
            <a:cxnSpLocks/>
          </p:cNvCxnSpPr>
          <p:nvPr/>
        </p:nvCxnSpPr>
        <p:spPr>
          <a:xfrm>
            <a:off x="3140531" y="1441855"/>
            <a:ext cx="0" cy="39660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CuadroTexto 15">
            <a:extLst>
              <a:ext uri="{FF2B5EF4-FFF2-40B4-BE49-F238E27FC236}">
                <a16:creationId xmlns:a16="http://schemas.microsoft.com/office/drawing/2014/main" id="{D057CB3F-717B-A6A7-DC21-26CBB0C455E3}"/>
              </a:ext>
            </a:extLst>
          </p:cNvPr>
          <p:cNvSpPr txBox="1"/>
          <p:nvPr/>
        </p:nvSpPr>
        <p:spPr>
          <a:xfrm>
            <a:off x="8927878" y="1441856"/>
            <a:ext cx="666518" cy="507831"/>
          </a:xfrm>
          <a:prstGeom prst="rect">
            <a:avLst/>
          </a:prstGeom>
          <a:noFill/>
        </p:spPr>
        <p:txBody>
          <a:bodyPr wrap="square" rtlCol="0">
            <a:spAutoFit/>
          </a:bodyPr>
          <a:lstStyle/>
          <a:p>
            <a:r>
              <a:rPr lang="es-ES" sz="1350"/>
              <a:t>Uztaila</a:t>
            </a:r>
          </a:p>
        </p:txBody>
      </p:sp>
      <p:cxnSp>
        <p:nvCxnSpPr>
          <p:cNvPr id="17" name="Conector recto de flecha 16">
            <a:extLst>
              <a:ext uri="{FF2B5EF4-FFF2-40B4-BE49-F238E27FC236}">
                <a16:creationId xmlns:a16="http://schemas.microsoft.com/office/drawing/2014/main" id="{71C14364-416D-FD02-4291-D8A9940B88E4}"/>
              </a:ext>
            </a:extLst>
          </p:cNvPr>
          <p:cNvCxnSpPr>
            <a:cxnSpLocks/>
          </p:cNvCxnSpPr>
          <p:nvPr/>
        </p:nvCxnSpPr>
        <p:spPr>
          <a:xfrm>
            <a:off x="9594396" y="1438023"/>
            <a:ext cx="0" cy="39660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CuadroTexto 17">
            <a:extLst>
              <a:ext uri="{FF2B5EF4-FFF2-40B4-BE49-F238E27FC236}">
                <a16:creationId xmlns:a16="http://schemas.microsoft.com/office/drawing/2014/main" id="{E29FD176-49AF-AA73-4E80-CDD6B8F3EEAD}"/>
              </a:ext>
            </a:extLst>
          </p:cNvPr>
          <p:cNvSpPr txBox="1"/>
          <p:nvPr/>
        </p:nvSpPr>
        <p:spPr>
          <a:xfrm>
            <a:off x="8261359" y="3288362"/>
            <a:ext cx="666518" cy="507831"/>
          </a:xfrm>
          <a:prstGeom prst="rect">
            <a:avLst/>
          </a:prstGeom>
          <a:noFill/>
        </p:spPr>
        <p:txBody>
          <a:bodyPr wrap="square" rtlCol="0">
            <a:spAutoFit/>
          </a:bodyPr>
          <a:lstStyle/>
          <a:p>
            <a:r>
              <a:rPr lang="es-ES" sz="1350" err="1"/>
              <a:t>Ekaina</a:t>
            </a:r>
            <a:endParaRPr lang="es-ES" sz="1350"/>
          </a:p>
        </p:txBody>
      </p:sp>
      <p:cxnSp>
        <p:nvCxnSpPr>
          <p:cNvPr id="19" name="Conector recto de flecha 18">
            <a:extLst>
              <a:ext uri="{FF2B5EF4-FFF2-40B4-BE49-F238E27FC236}">
                <a16:creationId xmlns:a16="http://schemas.microsoft.com/office/drawing/2014/main" id="{058428A6-E98B-90D7-8D64-491AD965984F}"/>
              </a:ext>
            </a:extLst>
          </p:cNvPr>
          <p:cNvCxnSpPr>
            <a:cxnSpLocks/>
          </p:cNvCxnSpPr>
          <p:nvPr/>
        </p:nvCxnSpPr>
        <p:spPr>
          <a:xfrm flipV="1">
            <a:off x="8927877" y="3168753"/>
            <a:ext cx="0" cy="39660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0" name="CuadroTexto 19">
            <a:extLst>
              <a:ext uri="{FF2B5EF4-FFF2-40B4-BE49-F238E27FC236}">
                <a16:creationId xmlns:a16="http://schemas.microsoft.com/office/drawing/2014/main" id="{B7846998-B4CC-0AD1-C6A6-90F5A7E3EE4F}"/>
              </a:ext>
            </a:extLst>
          </p:cNvPr>
          <p:cNvSpPr txBox="1"/>
          <p:nvPr/>
        </p:nvSpPr>
        <p:spPr>
          <a:xfrm>
            <a:off x="6169481" y="3296527"/>
            <a:ext cx="808263" cy="300082"/>
          </a:xfrm>
          <a:prstGeom prst="rect">
            <a:avLst/>
          </a:prstGeom>
          <a:noFill/>
        </p:spPr>
        <p:txBody>
          <a:bodyPr wrap="square" rtlCol="0">
            <a:spAutoFit/>
          </a:bodyPr>
          <a:lstStyle/>
          <a:p>
            <a:r>
              <a:rPr lang="es-ES" sz="1350" err="1"/>
              <a:t>maiatza</a:t>
            </a:r>
            <a:endParaRPr lang="es-ES" sz="1350"/>
          </a:p>
        </p:txBody>
      </p:sp>
      <p:cxnSp>
        <p:nvCxnSpPr>
          <p:cNvPr id="21" name="Conector recto de flecha 20">
            <a:extLst>
              <a:ext uri="{FF2B5EF4-FFF2-40B4-BE49-F238E27FC236}">
                <a16:creationId xmlns:a16="http://schemas.microsoft.com/office/drawing/2014/main" id="{09E31B16-4BF0-B70D-D491-C1635405E546}"/>
              </a:ext>
            </a:extLst>
          </p:cNvPr>
          <p:cNvCxnSpPr>
            <a:cxnSpLocks/>
          </p:cNvCxnSpPr>
          <p:nvPr/>
        </p:nvCxnSpPr>
        <p:spPr>
          <a:xfrm flipV="1">
            <a:off x="6977743" y="3176919"/>
            <a:ext cx="0" cy="39660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 name="Conector recto de flecha 1">
            <a:extLst>
              <a:ext uri="{FF2B5EF4-FFF2-40B4-BE49-F238E27FC236}">
                <a16:creationId xmlns:a16="http://schemas.microsoft.com/office/drawing/2014/main" id="{13C4E22E-6AF7-4AC1-16FE-93F620F4E4B2}"/>
              </a:ext>
            </a:extLst>
          </p:cNvPr>
          <p:cNvCxnSpPr>
            <a:cxnSpLocks/>
          </p:cNvCxnSpPr>
          <p:nvPr/>
        </p:nvCxnSpPr>
        <p:spPr>
          <a:xfrm flipV="1">
            <a:off x="2597604" y="3176919"/>
            <a:ext cx="0" cy="39660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CuadroTexto 4">
            <a:extLst>
              <a:ext uri="{FF2B5EF4-FFF2-40B4-BE49-F238E27FC236}">
                <a16:creationId xmlns:a16="http://schemas.microsoft.com/office/drawing/2014/main" id="{62601F42-5088-004A-7357-01E1977CE87F}"/>
              </a:ext>
            </a:extLst>
          </p:cNvPr>
          <p:cNvSpPr txBox="1"/>
          <p:nvPr/>
        </p:nvSpPr>
        <p:spPr>
          <a:xfrm>
            <a:off x="2606851" y="3296527"/>
            <a:ext cx="948026" cy="300082"/>
          </a:xfrm>
          <a:prstGeom prst="rect">
            <a:avLst/>
          </a:prstGeom>
          <a:noFill/>
        </p:spPr>
        <p:txBody>
          <a:bodyPr wrap="square" rtlCol="0">
            <a:spAutoFit/>
          </a:bodyPr>
          <a:lstStyle/>
          <a:p>
            <a:r>
              <a:rPr lang="es-ES" sz="1350" err="1"/>
              <a:t>Azaroa</a:t>
            </a:r>
            <a:endParaRPr lang="es-ES" sz="1350"/>
          </a:p>
        </p:txBody>
      </p:sp>
      <p:sp>
        <p:nvSpPr>
          <p:cNvPr id="3" name="Rectángulo 2">
            <a:extLst>
              <a:ext uri="{FF2B5EF4-FFF2-40B4-BE49-F238E27FC236}">
                <a16:creationId xmlns:a16="http://schemas.microsoft.com/office/drawing/2014/main" id="{861D624E-D4D7-B179-486A-25CB33A5DF8F}"/>
              </a:ext>
            </a:extLst>
          </p:cNvPr>
          <p:cNvSpPr/>
          <p:nvPr/>
        </p:nvSpPr>
        <p:spPr>
          <a:xfrm>
            <a:off x="1819565" y="3997720"/>
            <a:ext cx="8401370" cy="2328429"/>
          </a:xfrm>
          <a:prstGeom prst="rect">
            <a:avLst/>
          </a:prstGeom>
          <a:solidFill>
            <a:schemeClr val="tx2">
              <a:lumMod val="20000"/>
              <a:lumOff val="8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95DA3355-0942-C624-3FD8-3CAB5AB6B504}"/>
              </a:ext>
            </a:extLst>
          </p:cNvPr>
          <p:cNvSpPr/>
          <p:nvPr/>
        </p:nvSpPr>
        <p:spPr>
          <a:xfrm>
            <a:off x="2460462" y="4689487"/>
            <a:ext cx="5008914" cy="637636"/>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500" err="1">
                <a:solidFill>
                  <a:schemeClr val="tx1"/>
                </a:solidFill>
              </a:rPr>
              <a:t>Enpresa</a:t>
            </a:r>
            <a:endParaRPr lang="es-ES" sz="1500">
              <a:solidFill>
                <a:schemeClr val="tx1"/>
              </a:solidFill>
            </a:endParaRPr>
          </a:p>
          <a:p>
            <a:pPr algn="ctr"/>
            <a:r>
              <a:rPr lang="es-ES" sz="1500">
                <a:solidFill>
                  <a:schemeClr val="tx1"/>
                </a:solidFill>
              </a:rPr>
              <a:t>4 h / </a:t>
            </a:r>
            <a:r>
              <a:rPr lang="es-ES" sz="1500" err="1">
                <a:solidFill>
                  <a:schemeClr val="tx1"/>
                </a:solidFill>
              </a:rPr>
              <a:t>egun</a:t>
            </a:r>
            <a:endParaRPr lang="es-ES" sz="1200">
              <a:solidFill>
                <a:schemeClr val="tx1"/>
              </a:solidFill>
            </a:endParaRPr>
          </a:p>
        </p:txBody>
      </p:sp>
      <p:sp>
        <p:nvSpPr>
          <p:cNvPr id="13" name="Rectángulo 12">
            <a:extLst>
              <a:ext uri="{FF2B5EF4-FFF2-40B4-BE49-F238E27FC236}">
                <a16:creationId xmlns:a16="http://schemas.microsoft.com/office/drawing/2014/main" id="{B4755284-0AE5-5F79-B893-219D7D1D327E}"/>
              </a:ext>
            </a:extLst>
          </p:cNvPr>
          <p:cNvSpPr/>
          <p:nvPr/>
        </p:nvSpPr>
        <p:spPr>
          <a:xfrm>
            <a:off x="2460461" y="5418519"/>
            <a:ext cx="5008914" cy="637636"/>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500"/>
              <a:t>Euskara (%20)</a:t>
            </a:r>
          </a:p>
          <a:p>
            <a:pPr algn="ctr"/>
            <a:r>
              <a:rPr lang="es-ES" sz="1500"/>
              <a:t>C </a:t>
            </a:r>
            <a:r>
              <a:rPr lang="es-ES" sz="1500" err="1"/>
              <a:t>Gradua</a:t>
            </a:r>
            <a:r>
              <a:rPr lang="es-ES" sz="1500"/>
              <a:t>: (N2) Soldadura y calderería (%80)</a:t>
            </a:r>
          </a:p>
        </p:txBody>
      </p:sp>
      <p:sp>
        <p:nvSpPr>
          <p:cNvPr id="22" name="CuadroTexto 21">
            <a:extLst>
              <a:ext uri="{FF2B5EF4-FFF2-40B4-BE49-F238E27FC236}">
                <a16:creationId xmlns:a16="http://schemas.microsoft.com/office/drawing/2014/main" id="{2E73284F-28F0-56C4-A020-D380204F6974}"/>
              </a:ext>
            </a:extLst>
          </p:cNvPr>
          <p:cNvSpPr txBox="1"/>
          <p:nvPr/>
        </p:nvSpPr>
        <p:spPr>
          <a:xfrm>
            <a:off x="1819565" y="4713864"/>
            <a:ext cx="626187" cy="507831"/>
          </a:xfrm>
          <a:prstGeom prst="rect">
            <a:avLst/>
          </a:prstGeom>
          <a:noFill/>
        </p:spPr>
        <p:txBody>
          <a:bodyPr wrap="square" rtlCol="0">
            <a:spAutoFit/>
          </a:bodyPr>
          <a:lstStyle/>
          <a:p>
            <a:pPr algn="r"/>
            <a:r>
              <a:rPr lang="es-ES" sz="1350" b="1"/>
              <a:t>8:00</a:t>
            </a:r>
          </a:p>
          <a:p>
            <a:pPr algn="r"/>
            <a:r>
              <a:rPr lang="es-ES" sz="1350" b="1"/>
              <a:t>12:00</a:t>
            </a:r>
          </a:p>
        </p:txBody>
      </p:sp>
      <p:sp>
        <p:nvSpPr>
          <p:cNvPr id="23" name="CuadroTexto 22">
            <a:extLst>
              <a:ext uri="{FF2B5EF4-FFF2-40B4-BE49-F238E27FC236}">
                <a16:creationId xmlns:a16="http://schemas.microsoft.com/office/drawing/2014/main" id="{BFC1AEA3-02E1-ECDE-0168-7DC778AEA012}"/>
              </a:ext>
            </a:extLst>
          </p:cNvPr>
          <p:cNvSpPr txBox="1"/>
          <p:nvPr/>
        </p:nvSpPr>
        <p:spPr>
          <a:xfrm>
            <a:off x="1819565" y="5456398"/>
            <a:ext cx="626187" cy="507831"/>
          </a:xfrm>
          <a:prstGeom prst="rect">
            <a:avLst/>
          </a:prstGeom>
          <a:noFill/>
        </p:spPr>
        <p:txBody>
          <a:bodyPr wrap="square" rtlCol="0">
            <a:spAutoFit/>
          </a:bodyPr>
          <a:lstStyle/>
          <a:p>
            <a:pPr algn="r"/>
            <a:r>
              <a:rPr lang="es-ES" sz="1350" b="1"/>
              <a:t>13:00</a:t>
            </a:r>
          </a:p>
          <a:p>
            <a:pPr algn="r"/>
            <a:r>
              <a:rPr lang="es-ES" sz="1350" b="1"/>
              <a:t>17:00</a:t>
            </a:r>
          </a:p>
        </p:txBody>
      </p:sp>
      <p:sp>
        <p:nvSpPr>
          <p:cNvPr id="24" name="CuadroTexto 23">
            <a:extLst>
              <a:ext uri="{FF2B5EF4-FFF2-40B4-BE49-F238E27FC236}">
                <a16:creationId xmlns:a16="http://schemas.microsoft.com/office/drawing/2014/main" id="{C281C6BB-C60F-1D6D-3BA8-ADD4326AE73D}"/>
              </a:ext>
            </a:extLst>
          </p:cNvPr>
          <p:cNvSpPr txBox="1"/>
          <p:nvPr/>
        </p:nvSpPr>
        <p:spPr>
          <a:xfrm>
            <a:off x="2460460" y="4292879"/>
            <a:ext cx="677156" cy="300082"/>
          </a:xfrm>
          <a:prstGeom prst="rect">
            <a:avLst/>
          </a:prstGeom>
          <a:noFill/>
        </p:spPr>
        <p:txBody>
          <a:bodyPr wrap="square" rtlCol="0">
            <a:spAutoFit/>
          </a:bodyPr>
          <a:lstStyle/>
          <a:p>
            <a:r>
              <a:rPr lang="es-ES" sz="1350" err="1"/>
              <a:t>Iraila</a:t>
            </a:r>
            <a:endParaRPr lang="es-ES" sz="1350"/>
          </a:p>
        </p:txBody>
      </p:sp>
      <p:cxnSp>
        <p:nvCxnSpPr>
          <p:cNvPr id="25" name="Conector recto de flecha 24">
            <a:extLst>
              <a:ext uri="{FF2B5EF4-FFF2-40B4-BE49-F238E27FC236}">
                <a16:creationId xmlns:a16="http://schemas.microsoft.com/office/drawing/2014/main" id="{C5B4D4C1-BAC2-F1B9-31DB-92D22A2E04C4}"/>
              </a:ext>
            </a:extLst>
          </p:cNvPr>
          <p:cNvCxnSpPr>
            <a:cxnSpLocks/>
          </p:cNvCxnSpPr>
          <p:nvPr/>
        </p:nvCxnSpPr>
        <p:spPr>
          <a:xfrm>
            <a:off x="2460460" y="4292879"/>
            <a:ext cx="0" cy="43627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CuadroTexto 25">
            <a:extLst>
              <a:ext uri="{FF2B5EF4-FFF2-40B4-BE49-F238E27FC236}">
                <a16:creationId xmlns:a16="http://schemas.microsoft.com/office/drawing/2014/main" id="{4EBFF481-011E-73EC-18AF-BC5EAED46E16}"/>
              </a:ext>
            </a:extLst>
          </p:cNvPr>
          <p:cNvSpPr txBox="1"/>
          <p:nvPr/>
        </p:nvSpPr>
        <p:spPr>
          <a:xfrm>
            <a:off x="6514030" y="4224104"/>
            <a:ext cx="825412" cy="300082"/>
          </a:xfrm>
          <a:prstGeom prst="rect">
            <a:avLst/>
          </a:prstGeom>
          <a:noFill/>
        </p:spPr>
        <p:txBody>
          <a:bodyPr wrap="square" rtlCol="0">
            <a:spAutoFit/>
          </a:bodyPr>
          <a:lstStyle/>
          <a:p>
            <a:r>
              <a:rPr lang="es-ES" sz="1350" err="1"/>
              <a:t>Maiatza</a:t>
            </a:r>
            <a:endParaRPr lang="es-ES" sz="1350"/>
          </a:p>
        </p:txBody>
      </p:sp>
      <p:cxnSp>
        <p:nvCxnSpPr>
          <p:cNvPr id="27" name="Conector recto de flecha 26">
            <a:extLst>
              <a:ext uri="{FF2B5EF4-FFF2-40B4-BE49-F238E27FC236}">
                <a16:creationId xmlns:a16="http://schemas.microsoft.com/office/drawing/2014/main" id="{5E562A95-C07E-9489-6400-DA98BB18AB46}"/>
              </a:ext>
            </a:extLst>
          </p:cNvPr>
          <p:cNvCxnSpPr>
            <a:cxnSpLocks/>
          </p:cNvCxnSpPr>
          <p:nvPr/>
        </p:nvCxnSpPr>
        <p:spPr>
          <a:xfrm>
            <a:off x="7315205" y="4220272"/>
            <a:ext cx="0" cy="43627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0" name="CuadroTexto 29">
            <a:extLst>
              <a:ext uri="{FF2B5EF4-FFF2-40B4-BE49-F238E27FC236}">
                <a16:creationId xmlns:a16="http://schemas.microsoft.com/office/drawing/2014/main" id="{42A78F16-AC11-79F1-2E81-8053D9607EC0}"/>
              </a:ext>
            </a:extLst>
          </p:cNvPr>
          <p:cNvSpPr txBox="1"/>
          <p:nvPr/>
        </p:nvSpPr>
        <p:spPr>
          <a:xfrm>
            <a:off x="1956708" y="1104953"/>
            <a:ext cx="865398" cy="369332"/>
          </a:xfrm>
          <a:prstGeom prst="rect">
            <a:avLst/>
          </a:prstGeom>
          <a:noFill/>
        </p:spPr>
        <p:txBody>
          <a:bodyPr wrap="square" rtlCol="0">
            <a:spAutoFit/>
          </a:bodyPr>
          <a:lstStyle/>
          <a:p>
            <a:r>
              <a:rPr lang="es-ES" b="1"/>
              <a:t>26/27</a:t>
            </a:r>
          </a:p>
        </p:txBody>
      </p:sp>
      <p:sp>
        <p:nvSpPr>
          <p:cNvPr id="32" name="CuadroTexto 31">
            <a:extLst>
              <a:ext uri="{FF2B5EF4-FFF2-40B4-BE49-F238E27FC236}">
                <a16:creationId xmlns:a16="http://schemas.microsoft.com/office/drawing/2014/main" id="{12D71864-4441-9202-7E9D-E3EF92BCA3CF}"/>
              </a:ext>
            </a:extLst>
          </p:cNvPr>
          <p:cNvSpPr txBox="1"/>
          <p:nvPr/>
        </p:nvSpPr>
        <p:spPr>
          <a:xfrm>
            <a:off x="8971023" y="4220272"/>
            <a:ext cx="865398" cy="369332"/>
          </a:xfrm>
          <a:prstGeom prst="rect">
            <a:avLst/>
          </a:prstGeom>
          <a:noFill/>
        </p:spPr>
        <p:txBody>
          <a:bodyPr wrap="square" rtlCol="0">
            <a:spAutoFit/>
          </a:bodyPr>
          <a:lstStyle/>
          <a:p>
            <a:r>
              <a:rPr lang="es-ES" b="1"/>
              <a:t>27/28</a:t>
            </a:r>
          </a:p>
        </p:txBody>
      </p:sp>
    </p:spTree>
    <p:extLst>
      <p:ext uri="{BB962C8B-B14F-4D97-AF65-F5344CB8AC3E}">
        <p14:creationId xmlns:p14="http://schemas.microsoft.com/office/powerpoint/2010/main" val="2106334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Marcador de posición de imagen 31" descr="manos aplaudiendo">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4" name="Título 13">
            <a:extLst>
              <a:ext uri="{FF2B5EF4-FFF2-40B4-BE49-F238E27FC236}">
                <a16:creationId xmlns:a16="http://schemas.microsoft.com/office/drawing/2014/main" id="{6C38D7A9-9299-4108-BB08-026F4B9CAE7B}"/>
              </a:ext>
            </a:extLst>
          </p:cNvPr>
          <p:cNvSpPr>
            <a:spLocks noGrp="1"/>
          </p:cNvSpPr>
          <p:nvPr>
            <p:ph type="ctrTitle"/>
          </p:nvPr>
        </p:nvSpPr>
        <p:spPr/>
        <p:txBody>
          <a:bodyPr rtlCol="0"/>
          <a:lstStyle/>
          <a:p>
            <a:pPr rtl="0"/>
            <a:r>
              <a:rPr lang="es-ES" sz="5200"/>
              <a:t>Mila esker</a:t>
            </a:r>
          </a:p>
        </p:txBody>
      </p:sp>
      <p:sp>
        <p:nvSpPr>
          <p:cNvPr id="4" name="Marcador de texto 3">
            <a:extLst>
              <a:ext uri="{FF2B5EF4-FFF2-40B4-BE49-F238E27FC236}">
                <a16:creationId xmlns:a16="http://schemas.microsoft.com/office/drawing/2014/main" id="{60828E04-9C2A-4859-8050-C2DF67A249CB}"/>
              </a:ext>
            </a:extLst>
          </p:cNvPr>
          <p:cNvSpPr>
            <a:spLocks noGrp="1"/>
          </p:cNvSpPr>
          <p:nvPr>
            <p:ph type="body" sz="quarter" idx="15"/>
          </p:nvPr>
        </p:nvSpPr>
        <p:spPr/>
        <p:txBody>
          <a:bodyPr rtlCol="0">
            <a:normAutofit fontScale="92500" lnSpcReduction="10000"/>
          </a:bodyPr>
          <a:lstStyle/>
          <a:p>
            <a:pPr rtl="0"/>
            <a:r>
              <a:rPr lang="es-ES" sz="1800"/>
              <a:t>GOIERRI ESKOLA</a:t>
            </a:r>
          </a:p>
        </p:txBody>
      </p:sp>
      <p:pic>
        <p:nvPicPr>
          <p:cNvPr id="8" name="Gráfico 7" descr="Usuario" title="Icono del nombre del moderador">
            <a:extLst>
              <a:ext uri="{FF2B5EF4-FFF2-40B4-BE49-F238E27FC236}">
                <a16:creationId xmlns:a16="http://schemas.microsoft.com/office/drawing/2014/main" id="{111541C4-DB03-4E53-994D-499C7D73C4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85495" y="4006655"/>
            <a:ext cx="218900" cy="218900"/>
          </a:xfrm>
          <a:prstGeom prst="rect">
            <a:avLst/>
          </a:prstGeom>
        </p:spPr>
      </p:pic>
      <p:sp>
        <p:nvSpPr>
          <p:cNvPr id="5" name="Marcador de texto 4">
            <a:extLst>
              <a:ext uri="{FF2B5EF4-FFF2-40B4-BE49-F238E27FC236}">
                <a16:creationId xmlns:a16="http://schemas.microsoft.com/office/drawing/2014/main" id="{11265965-2271-4C1C-BD0A-6F85F80FF9A6}"/>
              </a:ext>
            </a:extLst>
          </p:cNvPr>
          <p:cNvSpPr>
            <a:spLocks noGrp="1"/>
          </p:cNvSpPr>
          <p:nvPr>
            <p:ph type="body" sz="quarter" idx="16"/>
          </p:nvPr>
        </p:nvSpPr>
        <p:spPr/>
        <p:txBody>
          <a:bodyPr rtlCol="0">
            <a:normAutofit fontScale="92500" lnSpcReduction="10000"/>
          </a:bodyPr>
          <a:lstStyle/>
          <a:p>
            <a:pPr rtl="0"/>
            <a:r>
              <a:rPr lang="es-ES" sz="1800"/>
              <a:t>943 88 00 62</a:t>
            </a:r>
          </a:p>
        </p:txBody>
      </p:sp>
      <p:pic>
        <p:nvPicPr>
          <p:cNvPr id="10" name="Gráfico 9" descr="Smartphone" title="Icono del número de teléfono del moderador">
            <a:extLst>
              <a:ext uri="{FF2B5EF4-FFF2-40B4-BE49-F238E27FC236}">
                <a16:creationId xmlns:a16="http://schemas.microsoft.com/office/drawing/2014/main" id="{A29DE31C-E099-4579-BB03-675E0A40C5F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85495" y="4355103"/>
            <a:ext cx="218900" cy="218900"/>
          </a:xfrm>
          <a:prstGeom prst="rect">
            <a:avLst/>
          </a:prstGeom>
        </p:spPr>
      </p:pic>
      <p:sp>
        <p:nvSpPr>
          <p:cNvPr id="6" name="Marcador de texto 5">
            <a:extLst>
              <a:ext uri="{FF2B5EF4-FFF2-40B4-BE49-F238E27FC236}">
                <a16:creationId xmlns:a16="http://schemas.microsoft.com/office/drawing/2014/main" id="{50A3BCC3-A277-4C0B-9EBA-EB53990D8EBD}"/>
              </a:ext>
            </a:extLst>
          </p:cNvPr>
          <p:cNvSpPr>
            <a:spLocks noGrp="1"/>
          </p:cNvSpPr>
          <p:nvPr>
            <p:ph type="body" sz="quarter" idx="17"/>
          </p:nvPr>
        </p:nvSpPr>
        <p:spPr/>
        <p:txBody>
          <a:bodyPr rtlCol="0">
            <a:normAutofit fontScale="92500" lnSpcReduction="10000"/>
          </a:bodyPr>
          <a:lstStyle/>
          <a:p>
            <a:pPr rtl="0"/>
            <a:r>
              <a:rPr lang="es-ES" sz="1800" err="1"/>
              <a:t>bulegoa@goierrieskola.eus</a:t>
            </a:r>
            <a:endParaRPr lang="es-ES" sz="1800"/>
          </a:p>
        </p:txBody>
      </p:sp>
      <p:pic>
        <p:nvPicPr>
          <p:cNvPr id="9" name="Gráfico 8" descr="Sobre" title="Icono del correo electrónico del moderador">
            <a:extLst>
              <a:ext uri="{FF2B5EF4-FFF2-40B4-BE49-F238E27FC236}">
                <a16:creationId xmlns:a16="http://schemas.microsoft.com/office/drawing/2014/main" id="{773C1382-ACE1-460F-A1B6-AB761A7D2E6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85495" y="4703551"/>
            <a:ext cx="218900" cy="218900"/>
          </a:xfrm>
          <a:prstGeom prst="rect">
            <a:avLst/>
          </a:prstGeom>
        </p:spPr>
      </p:pic>
      <p:sp>
        <p:nvSpPr>
          <p:cNvPr id="12" name="Marcador de número de diapositiva 11">
            <a:extLst>
              <a:ext uri="{FF2B5EF4-FFF2-40B4-BE49-F238E27FC236}">
                <a16:creationId xmlns:a16="http://schemas.microsoft.com/office/drawing/2014/main" id="{91814EC9-246A-4C6E-941E-5774FE72F08E}"/>
              </a:ext>
            </a:extLst>
          </p:cNvPr>
          <p:cNvSpPr>
            <a:spLocks noGrp="1"/>
          </p:cNvSpPr>
          <p:nvPr>
            <p:ph type="sldNum" sz="quarter" idx="20"/>
          </p:nvPr>
        </p:nvSpPr>
        <p:spPr/>
        <p:txBody>
          <a:bodyPr rtlCol="0"/>
          <a:lstStyle/>
          <a:p>
            <a:pPr rtl="0"/>
            <a:fld id="{19B51A1E-902D-48AF-9020-955120F399B6}" type="slidenum">
              <a:rPr lang="es-ES" smtClean="0"/>
              <a:pPr rtl="0"/>
              <a:t>19</a:t>
            </a:fld>
            <a:endParaRPr lang="es-ES"/>
          </a:p>
        </p:txBody>
      </p:sp>
      <p:pic>
        <p:nvPicPr>
          <p:cNvPr id="2" name="Imagen 1" descr="Un dibujo de un perro&#10;&#10;El contenido generado por IA puede ser incorrecto.">
            <a:extLst>
              <a:ext uri="{FF2B5EF4-FFF2-40B4-BE49-F238E27FC236}">
                <a16:creationId xmlns:a16="http://schemas.microsoft.com/office/drawing/2014/main" id="{83A6EB6D-986B-146D-5EBD-268E2A23798F}"/>
              </a:ext>
            </a:extLst>
          </p:cNvPr>
          <p:cNvPicPr>
            <a:picLocks noChangeAspect="1"/>
          </p:cNvPicPr>
          <p:nvPr/>
        </p:nvPicPr>
        <p:blipFill>
          <a:blip r:embed="rId7"/>
          <a:stretch>
            <a:fillRect/>
          </a:stretch>
        </p:blipFill>
        <p:spPr>
          <a:xfrm>
            <a:off x="10241280" y="6308111"/>
            <a:ext cx="1281201" cy="495240"/>
          </a:xfrm>
          <a:prstGeom prst="rect">
            <a:avLst/>
          </a:prstGeom>
        </p:spPr>
      </p:pic>
    </p:spTree>
    <p:extLst>
      <p:ext uri="{BB962C8B-B14F-4D97-AF65-F5344CB8AC3E}">
        <p14:creationId xmlns:p14="http://schemas.microsoft.com/office/powerpoint/2010/main" val="4153678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cover-eyebrow">
            <a:extLst>
              <a:ext uri="{FF2B5EF4-FFF2-40B4-BE49-F238E27FC236}">
                <a16:creationId xmlns:a16="http://schemas.microsoft.com/office/drawing/2014/main" id="{551BD766-8CCE-49F0-B8F5-69C614310059}"/>
              </a:ext>
            </a:extLst>
          </p:cNvPr>
          <p:cNvSpPr>
            <a:spLocks noGrp="1"/>
          </p:cNvSpPr>
          <p:nvPr/>
        </p:nvSpPr>
        <p:spPr>
          <a:xfrm>
            <a:off x="619125" y="619125"/>
            <a:ext cx="9525000" cy="381000"/>
          </a:xfrm>
          <a:prstGeom prst="rect">
            <a:avLst/>
          </a:prstGeom>
          <a:noFill/>
          <a:ln w="0">
            <a:noFill/>
            <a:prstDash val="solid"/>
          </a:ln>
        </p:spPr>
        <p:txBody>
          <a:bodyPr/>
          <a:lstStyle>
            <a:defPPr>
              <a:defRPr sz="1800" b="1">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00" b="1">
                <a:solidFill>
                  <a:srgbClr val="195E7E"/>
                </a:solidFill>
                <a:latin typeface="Arial"/>
                <a:ea typeface="Arial"/>
                <a:cs typeface="Arial"/>
              </a:defRPr>
            </a:pPr>
            <a:r>
              <a:rPr kumimoji="0" sz="1800" b="1" i="0" u="none" strike="noStrike" kern="0" cap="none" spc="0" normalizeH="0" baseline="0" noProof="0">
                <a:ln>
                  <a:noFill/>
                </a:ln>
                <a:solidFill>
                  <a:srgbClr val="195E7E"/>
                </a:solidFill>
                <a:effectLst/>
                <a:uLnTx/>
                <a:uFillTx/>
                <a:latin typeface="Arial"/>
                <a:ea typeface="Arial"/>
                <a:cs typeface="Arial"/>
              </a:rPr>
              <a:t>HIZKELAN 2026</a:t>
            </a:r>
          </a:p>
        </p:txBody>
      </p:sp>
      <p:sp>
        <p:nvSpPr>
          <p:cNvPr id="2" name="cover-title">
            <a:extLst>
              <a:ext uri="{FF2B5EF4-FFF2-40B4-BE49-F238E27FC236}">
                <a16:creationId xmlns:a16="http://schemas.microsoft.com/office/drawing/2014/main" id="{4553312D-D8D7-4DE6-8392-B73EA0EF985D}"/>
              </a:ext>
            </a:extLst>
          </p:cNvPr>
          <p:cNvSpPr>
            <a:spLocks noGrp="1"/>
          </p:cNvSpPr>
          <p:nvPr/>
        </p:nvSpPr>
        <p:spPr>
          <a:xfrm>
            <a:off x="619125" y="1476375"/>
            <a:ext cx="10668000" cy="1428750"/>
          </a:xfrm>
          <a:prstGeom prst="rect">
            <a:avLst/>
          </a:prstGeom>
          <a:noFill/>
          <a:ln w="0">
            <a:noFill/>
            <a:prstDash val="solid"/>
          </a:ln>
        </p:spPr>
        <p:txBody>
          <a:bodyPr/>
          <a:lstStyle>
            <a:defPPr>
              <a:defRPr sz="405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4050" b="1">
                <a:solidFill>
                  <a:srgbClr val="000000"/>
                </a:solidFill>
                <a:latin typeface="Arial"/>
                <a:ea typeface="Arial"/>
                <a:cs typeface="Arial"/>
              </a:defRPr>
            </a:pPr>
            <a:r>
              <a:rPr kumimoji="0" sz="4050" b="1" i="0" u="none" strike="noStrike" kern="0" cap="none" spc="0" normalizeH="0" baseline="0" noProof="0">
                <a:ln>
                  <a:noFill/>
                </a:ln>
                <a:solidFill>
                  <a:srgbClr val="000000"/>
                </a:solidFill>
                <a:effectLst/>
                <a:uLnTx/>
                <a:uFillTx/>
                <a:latin typeface="Arial"/>
                <a:ea typeface="Arial"/>
                <a:cs typeface="Arial"/>
              </a:rPr>
              <a:t>Euskara lanerako</a:t>
            </a:r>
          </a:p>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4050" b="1">
                <a:solidFill>
                  <a:srgbClr val="000000"/>
                </a:solidFill>
                <a:latin typeface="Arial"/>
                <a:ea typeface="Arial"/>
                <a:cs typeface="Arial"/>
              </a:defRPr>
            </a:pPr>
            <a:r>
              <a:rPr kumimoji="0" sz="4050" b="1" i="0" u="none" strike="noStrike" kern="0" cap="none" spc="0" normalizeH="0" baseline="0" noProof="0">
                <a:ln>
                  <a:noFill/>
                </a:ln>
                <a:solidFill>
                  <a:srgbClr val="000000"/>
                </a:solidFill>
                <a:effectLst/>
                <a:uLnTx/>
                <a:uFillTx/>
                <a:latin typeface="Arial"/>
                <a:ea typeface="Arial"/>
                <a:cs typeface="Arial"/>
              </a:rPr>
              <a:t>prestakuntzan</a:t>
            </a:r>
          </a:p>
        </p:txBody>
      </p:sp>
      <p:sp>
        <p:nvSpPr>
          <p:cNvPr id="3" name="cover-subtitle">
            <a:extLst>
              <a:ext uri="{FF2B5EF4-FFF2-40B4-BE49-F238E27FC236}">
                <a16:creationId xmlns:a16="http://schemas.microsoft.com/office/drawing/2014/main" id="{9839E106-0998-4814-87EA-64FFBD38D4C0}"/>
              </a:ext>
            </a:extLst>
          </p:cNvPr>
          <p:cNvSpPr>
            <a:spLocks noGrp="1"/>
          </p:cNvSpPr>
          <p:nvPr/>
        </p:nvSpPr>
        <p:spPr>
          <a:xfrm>
            <a:off x="619125" y="3333750"/>
            <a:ext cx="10668000" cy="571500"/>
          </a:xfrm>
          <a:prstGeom prst="rect">
            <a:avLst/>
          </a:prstGeom>
          <a:noFill/>
          <a:ln w="0">
            <a:noFill/>
            <a:prstDash val="solid"/>
          </a:ln>
        </p:spPr>
        <p:txBody>
          <a:bodyPr/>
          <a:lstStyle>
            <a:defPPr>
              <a:defRPr sz="2400"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400" b="0">
                <a:solidFill>
                  <a:srgbClr val="195E7E"/>
                </a:solidFill>
                <a:latin typeface="Arial"/>
                <a:ea typeface="Arial"/>
                <a:cs typeface="Arial"/>
              </a:defRPr>
            </a:pPr>
            <a:r>
              <a:rPr kumimoji="0" sz="2400" b="0" i="0" u="none" strike="noStrike" kern="0" cap="none" spc="0" normalizeH="0" baseline="0" noProof="0" dirty="0">
                <a:ln>
                  <a:noFill/>
                </a:ln>
                <a:solidFill>
                  <a:srgbClr val="195E7E"/>
                </a:solidFill>
                <a:effectLst/>
                <a:uLnTx/>
                <a:uFillTx/>
                <a:latin typeface="Arial"/>
                <a:ea typeface="Arial"/>
                <a:cs typeface="Arial"/>
              </a:rPr>
              <a:t>Elkar-EKIN UK: </a:t>
            </a:r>
            <a:r>
              <a:rPr kumimoji="0" sz="2400" b="0" i="0" u="none" strike="noStrike" kern="0" cap="none" spc="0" normalizeH="0" baseline="0" noProof="0" dirty="0" err="1">
                <a:ln>
                  <a:noFill/>
                </a:ln>
                <a:solidFill>
                  <a:srgbClr val="195E7E"/>
                </a:solidFill>
                <a:effectLst/>
                <a:uLnTx/>
                <a:uFillTx/>
                <a:latin typeface="Arial"/>
                <a:ea typeface="Arial"/>
                <a:cs typeface="Arial"/>
              </a:rPr>
              <a:t>Oteitzaren</a:t>
            </a:r>
            <a:r>
              <a:rPr kumimoji="0" sz="2400" b="0" i="0" u="none" strike="noStrike" kern="0" cap="none" spc="0" normalizeH="0" baseline="0" noProof="0" dirty="0">
                <a:ln>
                  <a:noFill/>
                </a:ln>
                <a:solidFill>
                  <a:srgbClr val="195E7E"/>
                </a:solidFill>
                <a:effectLst/>
                <a:uLnTx/>
                <a:uFillTx/>
                <a:latin typeface="Arial"/>
                <a:ea typeface="Arial"/>
                <a:cs typeface="Arial"/>
              </a:rPr>
              <a:t> </a:t>
            </a:r>
            <a:r>
              <a:rPr kumimoji="0" sz="2400" b="0" i="0" u="none" strike="noStrike" kern="0" cap="none" spc="0" normalizeH="0" baseline="0" noProof="0" dirty="0" err="1">
                <a:ln>
                  <a:noFill/>
                </a:ln>
                <a:solidFill>
                  <a:srgbClr val="195E7E"/>
                </a:solidFill>
                <a:effectLst/>
                <a:uLnTx/>
                <a:uFillTx/>
                <a:latin typeface="Arial"/>
                <a:ea typeface="Arial"/>
                <a:cs typeface="Arial"/>
              </a:rPr>
              <a:t>esperientzia</a:t>
            </a:r>
            <a:endParaRPr kumimoji="0" sz="2400" b="0" i="0" u="none" strike="noStrike" kern="0" cap="none" spc="0" normalizeH="0" baseline="0" noProof="0" dirty="0">
              <a:ln>
                <a:noFill/>
              </a:ln>
              <a:solidFill>
                <a:srgbClr val="195E7E"/>
              </a:solidFill>
              <a:effectLst/>
              <a:uLnTx/>
              <a:uFillTx/>
              <a:latin typeface="Arial"/>
              <a:ea typeface="Arial"/>
              <a:cs typeface="Arial"/>
            </a:endParaRPr>
          </a:p>
        </p:txBody>
      </p:sp>
      <p:sp>
        <p:nvSpPr>
          <p:cNvPr id="4" name="cover-presenter">
            <a:extLst>
              <a:ext uri="{FF2B5EF4-FFF2-40B4-BE49-F238E27FC236}">
                <a16:creationId xmlns:a16="http://schemas.microsoft.com/office/drawing/2014/main" id="{085FF175-E2F2-4176-9262-EEC36F7BE9FE}"/>
              </a:ext>
            </a:extLst>
          </p:cNvPr>
          <p:cNvSpPr>
            <a:spLocks noGrp="1"/>
          </p:cNvSpPr>
          <p:nvPr/>
        </p:nvSpPr>
        <p:spPr>
          <a:xfrm>
            <a:off x="619125" y="4162425"/>
            <a:ext cx="6191250" cy="714375"/>
          </a:xfrm>
          <a:prstGeom prst="rect">
            <a:avLst/>
          </a:prstGeom>
          <a:noFill/>
          <a:ln w="0">
            <a:noFill/>
            <a:prstDash val="solid"/>
          </a:ln>
        </p:spPr>
        <p:txBody>
          <a:bodyPr/>
          <a:lstStyle>
            <a:defPPr>
              <a:defRPr sz="18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00" b="0">
                <a:solidFill>
                  <a:srgbClr val="000000"/>
                </a:solidFill>
                <a:latin typeface="Arial"/>
                <a:ea typeface="Arial"/>
                <a:cs typeface="Arial"/>
              </a:defRPr>
            </a:pPr>
            <a:r>
              <a:rPr kumimoji="0" sz="1800" b="0" i="0" u="none" strike="noStrike" kern="0" cap="none" spc="0" normalizeH="0" baseline="0" noProof="0">
                <a:ln>
                  <a:noFill/>
                </a:ln>
                <a:solidFill>
                  <a:srgbClr val="000000"/>
                </a:solidFill>
                <a:effectLst/>
                <a:uLnTx/>
                <a:uFillTx/>
                <a:latin typeface="Arial"/>
                <a:ea typeface="Arial"/>
                <a:cs typeface="Arial"/>
              </a:rPr>
              <a:t>Ion Gurrutxaga</a:t>
            </a:r>
          </a:p>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00" b="0">
                <a:solidFill>
                  <a:srgbClr val="000000"/>
                </a:solidFill>
                <a:latin typeface="Arial"/>
                <a:ea typeface="Arial"/>
                <a:cs typeface="Arial"/>
              </a:defRPr>
            </a:pPr>
            <a:r>
              <a:rPr kumimoji="0" sz="1800" b="0" i="0" u="none" strike="noStrike" kern="0" cap="none" spc="0" normalizeH="0" baseline="0" noProof="0">
                <a:ln>
                  <a:noFill/>
                </a:ln>
                <a:solidFill>
                  <a:srgbClr val="000000"/>
                </a:solidFill>
                <a:effectLst/>
                <a:uLnTx/>
                <a:uFillTx/>
                <a:latin typeface="Arial"/>
                <a:ea typeface="Arial"/>
                <a:cs typeface="Arial"/>
              </a:rPr>
              <a:t>Oteitza Lizeo Politeknikoa</a:t>
            </a:r>
          </a:p>
        </p:txBody>
      </p:sp>
      <p:pic>
        <p:nvPicPr>
          <p:cNvPr id="5" name="Irudia 4">
            <a:extLst>
              <a:ext uri="{FF2B5EF4-FFF2-40B4-BE49-F238E27FC236}">
                <a16:creationId xmlns:a16="http://schemas.microsoft.com/office/drawing/2014/main" id="{B1744404-84DB-4627-AE8F-CBE799E833D0}"/>
              </a:ext>
            </a:extLst>
          </p:cNvPr>
          <p:cNvPicPr>
            <a:picLocks noChangeAspect="1"/>
          </p:cNvPicPr>
          <p:nvPr/>
        </p:nvPicPr>
        <p:blipFill>
          <a:blip r:embed="rId3"/>
          <a:srcRect l="17000" t="33500" r="12000" b="37500"/>
          <a:stretch/>
        </p:blipFill>
        <p:spPr>
          <a:xfrm>
            <a:off x="195776" y="5249753"/>
            <a:ext cx="3995735" cy="1430731"/>
          </a:xfrm>
          <a:prstGeom prst="rect">
            <a:avLst/>
          </a:prstGeom>
        </p:spPr>
      </p:pic>
      <p:pic>
        <p:nvPicPr>
          <p:cNvPr id="6" name="Irudia 5">
            <a:extLst>
              <a:ext uri="{FF2B5EF4-FFF2-40B4-BE49-F238E27FC236}">
                <a16:creationId xmlns:a16="http://schemas.microsoft.com/office/drawing/2014/main" id="{5213805D-0EFC-4064-AB60-8F3808EA7902}"/>
              </a:ext>
            </a:extLst>
          </p:cNvPr>
          <p:cNvPicPr>
            <a:picLocks noChangeAspect="1"/>
          </p:cNvPicPr>
          <p:nvPr/>
        </p:nvPicPr>
        <p:blipFill>
          <a:blip r:embed="rId4"/>
          <a:stretch/>
        </p:blipFill>
        <p:spPr>
          <a:xfrm>
            <a:off x="5836397" y="1195202"/>
            <a:ext cx="5849119" cy="2223097"/>
          </a:xfrm>
          <a:prstGeom prst="rect">
            <a:avLst/>
          </a:prstGeom>
        </p:spPr>
      </p:pic>
      <p:pic>
        <p:nvPicPr>
          <p:cNvPr id="8" name="Irudia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0873" y="4714875"/>
            <a:ext cx="2143125" cy="2143125"/>
          </a:xfrm>
          <a:prstGeom prst="rect">
            <a:avLst/>
          </a:prstGeom>
        </p:spPr>
      </p:pic>
      <p:pic>
        <p:nvPicPr>
          <p:cNvPr id="9" name="Irudia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2507" y="5038406"/>
            <a:ext cx="2212484" cy="1653898"/>
          </a:xfrm>
          <a:prstGeom prst="rect">
            <a:avLst/>
          </a:prstGeom>
        </p:spPr>
      </p:pic>
      <p:pic>
        <p:nvPicPr>
          <p:cNvPr id="10" name="Irudia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4994" y="5408461"/>
            <a:ext cx="3568807" cy="913787"/>
          </a:xfrm>
          <a:prstGeom prst="rect">
            <a:avLst/>
          </a:prstGeom>
        </p:spPr>
      </p:pic>
    </p:spTree>
    <p:extLst>
      <p:ext uri="{BB962C8B-B14F-4D97-AF65-F5344CB8AC3E}">
        <p14:creationId xmlns:p14="http://schemas.microsoft.com/office/powerpoint/2010/main" val="124050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Google Shape;285;p12">
            <a:extLst>
              <a:ext uri="{FF2B5EF4-FFF2-40B4-BE49-F238E27FC236}">
                <a16:creationId xmlns:a16="http://schemas.microsoft.com/office/drawing/2014/main" id="{CFAF80FB-2B04-45DA-8143-3281E6A41FD5}"/>
              </a:ext>
            </a:extLst>
          </p:cNvPr>
          <p:cNvPicPr>
            <a:picLocks noChangeAspect="1"/>
          </p:cNvPicPr>
          <p:nvPr/>
        </p:nvPicPr>
        <p:blipFill rotWithShape="1">
          <a:blip r:embed="rId3">
            <a:alphaModFix amt="35000"/>
          </a:blip>
          <a:srcRect t="17786" b="31349"/>
          <a:stretch/>
        </p:blipFill>
        <p:spPr>
          <a:xfrm>
            <a:off x="-1" y="1907055"/>
            <a:ext cx="12231795" cy="4950946"/>
          </a:xfrm>
          <a:prstGeom prst="rect">
            <a:avLst/>
          </a:prstGeom>
          <a:ln>
            <a:noFill/>
          </a:ln>
        </p:spPr>
      </p:pic>
      <p:sp>
        <p:nvSpPr>
          <p:cNvPr id="286" name="title">
            <a:extLst>
              <a:ext uri="{FF2B5EF4-FFF2-40B4-BE49-F238E27FC236}">
                <a16:creationId xmlns:a16="http://schemas.microsoft.com/office/drawing/2014/main" id="{907E008F-03E3-4268-BF32-25D401CD7625}"/>
              </a:ext>
            </a:extLst>
          </p:cNvPr>
          <p:cNvSpPr>
            <a:spLocks noGrp="1"/>
          </p:cNvSpPr>
          <p:nvPr/>
        </p:nvSpPr>
        <p:spPr>
          <a:xfrm>
            <a:off x="523875" y="457200"/>
            <a:ext cx="11049000" cy="857250"/>
          </a:xfrm>
          <a:prstGeom prst="rect">
            <a:avLst/>
          </a:prstGeom>
          <a:noFill/>
          <a:ln w="0">
            <a:noFill/>
            <a:prstDash val="solid"/>
          </a:ln>
        </p:spPr>
        <p:txBody>
          <a:bodyPr/>
          <a:lstStyle>
            <a:defPPr>
              <a:defRPr sz="30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3000" b="0">
                <a:solidFill>
                  <a:srgbClr val="000000"/>
                </a:solidFill>
                <a:latin typeface="Arial"/>
                <a:ea typeface="Arial"/>
                <a:cs typeface="Arial"/>
              </a:defRPr>
            </a:pPr>
            <a:r>
              <a:rPr kumimoji="0" sz="3000" b="0" i="0" u="none" strike="noStrike" kern="0" cap="none" spc="0" normalizeH="0" baseline="0" noProof="0">
                <a:ln>
                  <a:noFill/>
                </a:ln>
                <a:solidFill>
                  <a:srgbClr val="000000"/>
                </a:solidFill>
                <a:effectLst/>
                <a:uLnTx/>
                <a:uFillTx/>
                <a:latin typeface="Arial"/>
                <a:ea typeface="Arial"/>
                <a:cs typeface="Arial"/>
              </a:rPr>
              <a:t>Elkar-EKIN UK: euskara lanerako prestakuntzan</a:t>
            </a:r>
          </a:p>
        </p:txBody>
      </p:sp>
      <p:sp>
        <p:nvSpPr>
          <p:cNvPr id="287" name="heading-0">
            <a:extLst>
              <a:ext uri="{FF2B5EF4-FFF2-40B4-BE49-F238E27FC236}">
                <a16:creationId xmlns:a16="http://schemas.microsoft.com/office/drawing/2014/main" id="{77550226-5966-4CF2-9DC3-AD9A7958BF13}"/>
              </a:ext>
            </a:extLst>
          </p:cNvPr>
          <p:cNvSpPr>
            <a:spLocks noGrp="1"/>
          </p:cNvSpPr>
          <p:nvPr/>
        </p:nvSpPr>
        <p:spPr>
          <a:xfrm>
            <a:off x="857250" y="21145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Laneratzeko prestakuntza eta gizarteratzea</a:t>
            </a:r>
          </a:p>
        </p:txBody>
      </p:sp>
      <p:sp>
        <p:nvSpPr>
          <p:cNvPr id="288" name="body-0">
            <a:extLst>
              <a:ext uri="{FF2B5EF4-FFF2-40B4-BE49-F238E27FC236}">
                <a16:creationId xmlns:a16="http://schemas.microsoft.com/office/drawing/2014/main" id="{2E83C862-BAF6-43DC-9748-28F1CE7EFCB3}"/>
              </a:ext>
            </a:extLst>
          </p:cNvPr>
          <p:cNvSpPr>
            <a:spLocks noGrp="1"/>
          </p:cNvSpPr>
          <p:nvPr/>
        </p:nvSpPr>
        <p:spPr>
          <a:xfrm>
            <a:off x="857250" y="25717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Urola Kostako beharrei erantzuteko ibilbideak, erakundeen elkarlanean.</a:t>
            </a:r>
          </a:p>
        </p:txBody>
      </p:sp>
      <p:sp>
        <p:nvSpPr>
          <p:cNvPr id="289" name="heading-1">
            <a:extLst>
              <a:ext uri="{FF2B5EF4-FFF2-40B4-BE49-F238E27FC236}">
                <a16:creationId xmlns:a16="http://schemas.microsoft.com/office/drawing/2014/main" id="{2E36B1A5-DB71-41C4-A2EE-C9E9B3F509FF}"/>
              </a:ext>
            </a:extLst>
          </p:cNvPr>
          <p:cNvSpPr>
            <a:spLocks noGrp="1"/>
          </p:cNvSpPr>
          <p:nvPr/>
        </p:nvSpPr>
        <p:spPr>
          <a:xfrm>
            <a:off x="857250" y="327660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Euskara duten hiru prestakuntza-ibilbide</a:t>
            </a:r>
          </a:p>
        </p:txBody>
      </p:sp>
      <p:sp>
        <p:nvSpPr>
          <p:cNvPr id="290" name="body-1">
            <a:extLst>
              <a:ext uri="{FF2B5EF4-FFF2-40B4-BE49-F238E27FC236}">
                <a16:creationId xmlns:a16="http://schemas.microsoft.com/office/drawing/2014/main" id="{8FD9266C-BC71-4355-803F-5EF5E633A7A7}"/>
              </a:ext>
            </a:extLst>
          </p:cNvPr>
          <p:cNvSpPr>
            <a:spLocks noGrp="1"/>
          </p:cNvSpPr>
          <p:nvPr/>
        </p:nvSpPr>
        <p:spPr>
          <a:xfrm>
            <a:off x="857250" y="373380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Oteitza: zaintza. Aiala: sukaldaritza. Monte Albertia: estetika.</a:t>
            </a:r>
          </a:p>
        </p:txBody>
      </p:sp>
      <p:sp>
        <p:nvSpPr>
          <p:cNvPr id="291" name="heading-2">
            <a:extLst>
              <a:ext uri="{FF2B5EF4-FFF2-40B4-BE49-F238E27FC236}">
                <a16:creationId xmlns:a16="http://schemas.microsoft.com/office/drawing/2014/main" id="{A9D56275-335F-411D-BA02-BA0AE4D64550}"/>
              </a:ext>
            </a:extLst>
          </p:cNvPr>
          <p:cNvSpPr>
            <a:spLocks noGrp="1"/>
          </p:cNvSpPr>
          <p:nvPr/>
        </p:nvSpPr>
        <p:spPr>
          <a:xfrm>
            <a:off x="857250" y="44386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Prestakuntza profesionala eta euskara</a:t>
            </a:r>
          </a:p>
        </p:txBody>
      </p:sp>
      <p:sp>
        <p:nvSpPr>
          <p:cNvPr id="292" name="body-2">
            <a:extLst>
              <a:ext uri="{FF2B5EF4-FFF2-40B4-BE49-F238E27FC236}">
                <a16:creationId xmlns:a16="http://schemas.microsoft.com/office/drawing/2014/main" id="{6A97DC29-4C71-4FB6-A358-24A081739782}"/>
              </a:ext>
            </a:extLst>
          </p:cNvPr>
          <p:cNvSpPr>
            <a:spLocks noGrp="1"/>
          </p:cNvSpPr>
          <p:nvPr/>
        </p:nvSpPr>
        <p:spPr>
          <a:xfrm>
            <a:off x="857250" y="48958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Ibilbide bakoitzean 20 orduko euskara modulua.</a:t>
            </a:r>
          </a:p>
        </p:txBody>
      </p:sp>
      <p:pic>
        <p:nvPicPr>
          <p:cNvPr id="293" name="Irudia 292">
            <a:extLst>
              <a:ext uri="{FF2B5EF4-FFF2-40B4-BE49-F238E27FC236}">
                <a16:creationId xmlns:a16="http://schemas.microsoft.com/office/drawing/2014/main" id="{D199B77D-6649-451C-A35A-80D2279C4C21}"/>
              </a:ext>
            </a:extLst>
          </p:cNvPr>
          <p:cNvPicPr>
            <a:picLocks noChangeAspect="1"/>
          </p:cNvPicPr>
          <p:nvPr/>
        </p:nvPicPr>
        <p:blipFill>
          <a:blip r:embed="rId4"/>
          <a:srcRect l="17000" t="33500" r="12000" b="37500"/>
          <a:stretch/>
        </p:blipFill>
        <p:spPr>
          <a:xfrm>
            <a:off x="9429750" y="1047750"/>
            <a:ext cx="2286000" cy="809625"/>
          </a:xfrm>
          <a:prstGeom prst="rect">
            <a:avLst/>
          </a:prstGeom>
        </p:spPr>
      </p:pic>
      <p:sp>
        <p:nvSpPr>
          <p:cNvPr id="294" name="footer">
            <a:extLst>
              <a:ext uri="{FF2B5EF4-FFF2-40B4-BE49-F238E27FC236}">
                <a16:creationId xmlns:a16="http://schemas.microsoft.com/office/drawing/2014/main" id="{20259A52-1390-4682-A696-4856C7926550}"/>
              </a:ext>
            </a:extLst>
          </p:cNvPr>
          <p:cNvSpPr>
            <a:spLocks noGrp="1"/>
          </p:cNvSpPr>
          <p:nvPr/>
        </p:nvSpPr>
        <p:spPr>
          <a:xfrm>
            <a:off x="571500" y="6315075"/>
            <a:ext cx="8572500" cy="266700"/>
          </a:xfrm>
          <a:prstGeom prst="rect">
            <a:avLst/>
          </a:prstGeom>
          <a:noFill/>
          <a:ln w="0">
            <a:noFill/>
            <a:prstDash val="solid"/>
          </a:ln>
        </p:spPr>
        <p:txBody>
          <a:bodyPr/>
          <a:lstStyle>
            <a:defPPr>
              <a:defRPr sz="1275"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195E7E"/>
                </a:solidFill>
                <a:latin typeface="Arial"/>
                <a:ea typeface="Arial"/>
                <a:cs typeface="Arial"/>
              </a:defRPr>
            </a:pPr>
            <a:r>
              <a:rPr kumimoji="0" sz="1275" b="0" i="0" u="none" strike="noStrike" kern="0" cap="none" spc="0" normalizeH="0" baseline="0" noProof="0">
                <a:ln>
                  <a:noFill/>
                </a:ln>
                <a:solidFill>
                  <a:srgbClr val="195E7E"/>
                </a:solidFill>
                <a:effectLst/>
                <a:uLnTx/>
                <a:uFillTx/>
                <a:latin typeface="Arial"/>
                <a:ea typeface="Arial"/>
                <a:cs typeface="Arial"/>
              </a:rPr>
              <a:t>OTEITZA LIZEO POLITEKNIKOA</a:t>
            </a:r>
          </a:p>
        </p:txBody>
      </p:sp>
      <p:sp>
        <p:nvSpPr>
          <p:cNvPr id="295" name="number">
            <a:extLst>
              <a:ext uri="{FF2B5EF4-FFF2-40B4-BE49-F238E27FC236}">
                <a16:creationId xmlns:a16="http://schemas.microsoft.com/office/drawing/2014/main" id="{3CF2FCC2-C6F3-41AD-8AC4-7D2193AF2E35}"/>
              </a:ext>
            </a:extLst>
          </p:cNvPr>
          <p:cNvSpPr>
            <a:spLocks noGrp="1"/>
          </p:cNvSpPr>
          <p:nvPr/>
        </p:nvSpPr>
        <p:spPr>
          <a:xfrm>
            <a:off x="11430000" y="6315075"/>
            <a:ext cx="333375" cy="266700"/>
          </a:xfrm>
          <a:prstGeom prst="rect">
            <a:avLst/>
          </a:prstGeom>
          <a:noFill/>
          <a:ln w="0">
            <a:noFill/>
            <a:prstDash val="solid"/>
          </a:ln>
        </p:spPr>
        <p:txBody>
          <a:bodyPr/>
          <a:lstStyle>
            <a:defPPr>
              <a:defRPr sz="12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000000"/>
                </a:solidFill>
                <a:latin typeface="Arial"/>
                <a:ea typeface="Arial"/>
                <a:cs typeface="Arial"/>
              </a:defRPr>
            </a:pPr>
            <a:r>
              <a:rPr kumimoji="0" sz="1275" b="0" i="0" u="none" strike="noStrike" kern="0" cap="none" spc="0" normalizeH="0" baseline="0" noProof="0">
                <a:ln>
                  <a:noFill/>
                </a:ln>
                <a:solidFill>
                  <a:srgbClr val="000000"/>
                </a:solidFill>
                <a:effectLst/>
                <a:uLnTx/>
                <a:uFillTx/>
                <a:latin typeface="Arial"/>
                <a:ea typeface="Arial"/>
                <a:cs typeface="Arial"/>
              </a:rPr>
              <a:t>1</a:t>
            </a:r>
          </a:p>
        </p:txBody>
      </p:sp>
    </p:spTree>
    <p:extLst>
      <p:ext uri="{BB962C8B-B14F-4D97-AF65-F5344CB8AC3E}">
        <p14:creationId xmlns:p14="http://schemas.microsoft.com/office/powerpoint/2010/main" val="263016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Google Shape;285;p12">
            <a:extLst>
              <a:ext uri="{FF2B5EF4-FFF2-40B4-BE49-F238E27FC236}">
                <a16:creationId xmlns:a16="http://schemas.microsoft.com/office/drawing/2014/main" id="{00CD888C-FE5B-477E-BD9F-4C374129EE0E}"/>
              </a:ext>
            </a:extLst>
          </p:cNvPr>
          <p:cNvPicPr>
            <a:picLocks noChangeAspect="1"/>
          </p:cNvPicPr>
          <p:nvPr/>
        </p:nvPicPr>
        <p:blipFill rotWithShape="1">
          <a:blip r:embed="rId3">
            <a:alphaModFix amt="35000"/>
          </a:blip>
          <a:srcRect t="17786" b="31349"/>
          <a:stretch/>
        </p:blipFill>
        <p:spPr>
          <a:xfrm>
            <a:off x="-1" y="1907055"/>
            <a:ext cx="12231795" cy="4950946"/>
          </a:xfrm>
          <a:prstGeom prst="rect">
            <a:avLst/>
          </a:prstGeom>
          <a:ln>
            <a:noFill/>
          </a:ln>
        </p:spPr>
      </p:pic>
      <p:sp>
        <p:nvSpPr>
          <p:cNvPr id="286" name="title">
            <a:extLst>
              <a:ext uri="{FF2B5EF4-FFF2-40B4-BE49-F238E27FC236}">
                <a16:creationId xmlns:a16="http://schemas.microsoft.com/office/drawing/2014/main" id="{E77533C5-6EC4-4981-B578-EDB0C82A9961}"/>
              </a:ext>
            </a:extLst>
          </p:cNvPr>
          <p:cNvSpPr>
            <a:spLocks noGrp="1"/>
          </p:cNvSpPr>
          <p:nvPr/>
        </p:nvSpPr>
        <p:spPr>
          <a:xfrm>
            <a:off x="523875" y="457200"/>
            <a:ext cx="11049000" cy="857250"/>
          </a:xfrm>
          <a:prstGeom prst="rect">
            <a:avLst/>
          </a:prstGeom>
          <a:noFill/>
          <a:ln w="0">
            <a:noFill/>
            <a:prstDash val="solid"/>
          </a:ln>
        </p:spPr>
        <p:txBody>
          <a:bodyPr/>
          <a:lstStyle>
            <a:defPPr>
              <a:defRPr sz="30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3000" b="0">
                <a:solidFill>
                  <a:srgbClr val="000000"/>
                </a:solidFill>
                <a:latin typeface="Arial"/>
                <a:ea typeface="Arial"/>
                <a:cs typeface="Arial"/>
              </a:defRPr>
            </a:pPr>
            <a:r>
              <a:rPr kumimoji="0" sz="3000" b="0" i="0" u="none" strike="noStrike" kern="0" cap="none" spc="0" normalizeH="0" baseline="0" noProof="0">
                <a:ln>
                  <a:noFill/>
                </a:ln>
                <a:solidFill>
                  <a:srgbClr val="000000"/>
                </a:solidFill>
                <a:effectLst/>
                <a:uLnTx/>
                <a:uFillTx/>
                <a:latin typeface="Arial"/>
                <a:ea typeface="Arial"/>
                <a:cs typeface="Arial"/>
              </a:rPr>
              <a:t>Euskara duten hiru prestakuntza-ibilbide</a:t>
            </a:r>
          </a:p>
        </p:txBody>
      </p:sp>
      <p:sp>
        <p:nvSpPr>
          <p:cNvPr id="287" name="heading-0">
            <a:extLst>
              <a:ext uri="{FF2B5EF4-FFF2-40B4-BE49-F238E27FC236}">
                <a16:creationId xmlns:a16="http://schemas.microsoft.com/office/drawing/2014/main" id="{E48B9890-E8F1-44B9-99A7-96741405B9A1}"/>
              </a:ext>
            </a:extLst>
          </p:cNvPr>
          <p:cNvSpPr>
            <a:spLocks noGrp="1"/>
          </p:cNvSpPr>
          <p:nvPr/>
        </p:nvSpPr>
        <p:spPr>
          <a:xfrm>
            <a:off x="857250" y="21145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Oteitza: Zaindu Urola Kosta · SSCS0208 · N2</a:t>
            </a:r>
          </a:p>
        </p:txBody>
      </p:sp>
      <p:sp>
        <p:nvSpPr>
          <p:cNvPr id="288" name="body-0">
            <a:extLst>
              <a:ext uri="{FF2B5EF4-FFF2-40B4-BE49-F238E27FC236}">
                <a16:creationId xmlns:a16="http://schemas.microsoft.com/office/drawing/2014/main" id="{A7B63CB8-1679-4980-B1DE-19C48F922061}"/>
              </a:ext>
            </a:extLst>
          </p:cNvPr>
          <p:cNvSpPr>
            <a:spLocks noGrp="1"/>
          </p:cNvSpPr>
          <p:nvPr/>
        </p:nvSpPr>
        <p:spPr>
          <a:xfrm>
            <a:off x="857250" y="25717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370 h prestakuntza + 80 h praktika + 20 h euskara.</a:t>
            </a:r>
          </a:p>
        </p:txBody>
      </p:sp>
      <p:sp>
        <p:nvSpPr>
          <p:cNvPr id="289" name="heading-1">
            <a:extLst>
              <a:ext uri="{FF2B5EF4-FFF2-40B4-BE49-F238E27FC236}">
                <a16:creationId xmlns:a16="http://schemas.microsoft.com/office/drawing/2014/main" id="{A3014E88-EB42-4AE3-91F2-BFB3DC538457}"/>
              </a:ext>
            </a:extLst>
          </p:cNvPr>
          <p:cNvSpPr>
            <a:spLocks noGrp="1"/>
          </p:cNvSpPr>
          <p:nvPr/>
        </p:nvSpPr>
        <p:spPr>
          <a:xfrm>
            <a:off x="857250" y="327660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Aiala: Urola Kosta Sukaldatzen · HOTR0408 · N2</a:t>
            </a:r>
          </a:p>
        </p:txBody>
      </p:sp>
      <p:sp>
        <p:nvSpPr>
          <p:cNvPr id="290" name="body-1">
            <a:extLst>
              <a:ext uri="{FF2B5EF4-FFF2-40B4-BE49-F238E27FC236}">
                <a16:creationId xmlns:a16="http://schemas.microsoft.com/office/drawing/2014/main" id="{557EA4A5-C7BD-46B6-91EA-019EB161A819}"/>
              </a:ext>
            </a:extLst>
          </p:cNvPr>
          <p:cNvSpPr>
            <a:spLocks noGrp="1"/>
          </p:cNvSpPr>
          <p:nvPr/>
        </p:nvSpPr>
        <p:spPr>
          <a:xfrm>
            <a:off x="857250" y="373380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730 h prestakuntza + 80 h praktika + 20 h euskara.</a:t>
            </a:r>
          </a:p>
        </p:txBody>
      </p:sp>
      <p:sp>
        <p:nvSpPr>
          <p:cNvPr id="291" name="heading-2">
            <a:extLst>
              <a:ext uri="{FF2B5EF4-FFF2-40B4-BE49-F238E27FC236}">
                <a16:creationId xmlns:a16="http://schemas.microsoft.com/office/drawing/2014/main" id="{49219D8D-86C3-41AA-A3DD-6F746BE1210C}"/>
              </a:ext>
            </a:extLst>
          </p:cNvPr>
          <p:cNvSpPr>
            <a:spLocks noGrp="1"/>
          </p:cNvSpPr>
          <p:nvPr/>
        </p:nvSpPr>
        <p:spPr>
          <a:xfrm>
            <a:off x="857250" y="44386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Monte Albertia: Urola Kosta Estetika · IMPE0108 · N1</a:t>
            </a:r>
          </a:p>
        </p:txBody>
      </p:sp>
      <p:sp>
        <p:nvSpPr>
          <p:cNvPr id="292" name="body-2">
            <a:extLst>
              <a:ext uri="{FF2B5EF4-FFF2-40B4-BE49-F238E27FC236}">
                <a16:creationId xmlns:a16="http://schemas.microsoft.com/office/drawing/2014/main" id="{6BEF50C9-012E-4029-8097-B8BA68A1336D}"/>
              </a:ext>
            </a:extLst>
          </p:cNvPr>
          <p:cNvSpPr>
            <a:spLocks noGrp="1"/>
          </p:cNvSpPr>
          <p:nvPr/>
        </p:nvSpPr>
        <p:spPr>
          <a:xfrm>
            <a:off x="857250" y="48958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240 h prestakuntza + 120 h praktika + 20 h euskara.</a:t>
            </a:r>
          </a:p>
        </p:txBody>
      </p:sp>
      <p:pic>
        <p:nvPicPr>
          <p:cNvPr id="293" name="Irudia 292">
            <a:extLst>
              <a:ext uri="{FF2B5EF4-FFF2-40B4-BE49-F238E27FC236}">
                <a16:creationId xmlns:a16="http://schemas.microsoft.com/office/drawing/2014/main" id="{E731A3BF-54BC-48B6-92E7-94F3D9A657FE}"/>
              </a:ext>
            </a:extLst>
          </p:cNvPr>
          <p:cNvPicPr>
            <a:picLocks noChangeAspect="1"/>
          </p:cNvPicPr>
          <p:nvPr/>
        </p:nvPicPr>
        <p:blipFill>
          <a:blip r:embed="rId4"/>
          <a:srcRect l="17000" t="33500" r="12000" b="37500"/>
          <a:stretch/>
        </p:blipFill>
        <p:spPr>
          <a:xfrm>
            <a:off x="9429750" y="1047750"/>
            <a:ext cx="2286000" cy="809625"/>
          </a:xfrm>
          <a:prstGeom prst="rect">
            <a:avLst/>
          </a:prstGeom>
        </p:spPr>
      </p:pic>
      <p:sp>
        <p:nvSpPr>
          <p:cNvPr id="294" name="footer">
            <a:extLst>
              <a:ext uri="{FF2B5EF4-FFF2-40B4-BE49-F238E27FC236}">
                <a16:creationId xmlns:a16="http://schemas.microsoft.com/office/drawing/2014/main" id="{47783604-4AA4-4FEB-87A8-B6E7D0685F3B}"/>
              </a:ext>
            </a:extLst>
          </p:cNvPr>
          <p:cNvSpPr>
            <a:spLocks noGrp="1"/>
          </p:cNvSpPr>
          <p:nvPr/>
        </p:nvSpPr>
        <p:spPr>
          <a:xfrm>
            <a:off x="571500" y="6315075"/>
            <a:ext cx="8572500" cy="266700"/>
          </a:xfrm>
          <a:prstGeom prst="rect">
            <a:avLst/>
          </a:prstGeom>
          <a:noFill/>
          <a:ln w="0">
            <a:noFill/>
            <a:prstDash val="solid"/>
          </a:ln>
        </p:spPr>
        <p:txBody>
          <a:bodyPr/>
          <a:lstStyle>
            <a:defPPr>
              <a:defRPr sz="1275"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195E7E"/>
                </a:solidFill>
                <a:latin typeface="Arial"/>
                <a:ea typeface="Arial"/>
                <a:cs typeface="Arial"/>
              </a:defRPr>
            </a:pPr>
            <a:r>
              <a:rPr kumimoji="0" sz="1275" b="0" i="0" u="none" strike="noStrike" kern="0" cap="none" spc="0" normalizeH="0" baseline="0" noProof="0">
                <a:ln>
                  <a:noFill/>
                </a:ln>
                <a:solidFill>
                  <a:srgbClr val="195E7E"/>
                </a:solidFill>
                <a:effectLst/>
                <a:uLnTx/>
                <a:uFillTx/>
                <a:latin typeface="Arial"/>
                <a:ea typeface="Arial"/>
                <a:cs typeface="Arial"/>
              </a:rPr>
              <a:t>OTEITZA LIZEO POLITEKNIKOA</a:t>
            </a:r>
          </a:p>
        </p:txBody>
      </p:sp>
      <p:sp>
        <p:nvSpPr>
          <p:cNvPr id="295" name="number">
            <a:extLst>
              <a:ext uri="{FF2B5EF4-FFF2-40B4-BE49-F238E27FC236}">
                <a16:creationId xmlns:a16="http://schemas.microsoft.com/office/drawing/2014/main" id="{E633D7A3-43ED-4C60-A961-29494A2FFD92}"/>
              </a:ext>
            </a:extLst>
          </p:cNvPr>
          <p:cNvSpPr>
            <a:spLocks noGrp="1"/>
          </p:cNvSpPr>
          <p:nvPr/>
        </p:nvSpPr>
        <p:spPr>
          <a:xfrm>
            <a:off x="11430000" y="6315075"/>
            <a:ext cx="333375" cy="266700"/>
          </a:xfrm>
          <a:prstGeom prst="rect">
            <a:avLst/>
          </a:prstGeom>
          <a:noFill/>
          <a:ln w="0">
            <a:noFill/>
            <a:prstDash val="solid"/>
          </a:ln>
        </p:spPr>
        <p:txBody>
          <a:bodyPr/>
          <a:lstStyle>
            <a:defPPr>
              <a:defRPr sz="12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000000"/>
                </a:solidFill>
                <a:latin typeface="Arial"/>
                <a:ea typeface="Arial"/>
                <a:cs typeface="Arial"/>
              </a:defRPr>
            </a:pPr>
            <a:r>
              <a:rPr kumimoji="0" sz="1275" b="0" i="0" u="none" strike="noStrike" kern="0" cap="none" spc="0" normalizeH="0" baseline="0" noProof="0">
                <a:ln>
                  <a:noFill/>
                </a:ln>
                <a:solidFill>
                  <a:srgbClr val="000000"/>
                </a:solidFill>
                <a:effectLst/>
                <a:uLnTx/>
                <a:uFillTx/>
                <a:latin typeface="Arial"/>
                <a:ea typeface="Arial"/>
                <a:cs typeface="Arial"/>
              </a:rPr>
              <a:t>2</a:t>
            </a:r>
          </a:p>
        </p:txBody>
      </p:sp>
    </p:spTree>
    <p:extLst>
      <p:ext uri="{BB962C8B-B14F-4D97-AF65-F5344CB8AC3E}">
        <p14:creationId xmlns:p14="http://schemas.microsoft.com/office/powerpoint/2010/main" val="1538968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Google Shape;285;p12">
            <a:extLst>
              <a:ext uri="{FF2B5EF4-FFF2-40B4-BE49-F238E27FC236}">
                <a16:creationId xmlns:a16="http://schemas.microsoft.com/office/drawing/2014/main" id="{06D9347D-6CC2-478E-AC0E-70B5EB2B8867}"/>
              </a:ext>
            </a:extLst>
          </p:cNvPr>
          <p:cNvPicPr>
            <a:picLocks noChangeAspect="1"/>
          </p:cNvPicPr>
          <p:nvPr/>
        </p:nvPicPr>
        <p:blipFill rotWithShape="1">
          <a:blip r:embed="rId3">
            <a:alphaModFix amt="35000"/>
          </a:blip>
          <a:srcRect t="17786" b="31349"/>
          <a:stretch/>
        </p:blipFill>
        <p:spPr>
          <a:xfrm>
            <a:off x="-1" y="1907055"/>
            <a:ext cx="12231795" cy="4950946"/>
          </a:xfrm>
          <a:prstGeom prst="rect">
            <a:avLst/>
          </a:prstGeom>
          <a:ln>
            <a:noFill/>
          </a:ln>
        </p:spPr>
      </p:pic>
      <p:sp>
        <p:nvSpPr>
          <p:cNvPr id="286" name="title">
            <a:extLst>
              <a:ext uri="{FF2B5EF4-FFF2-40B4-BE49-F238E27FC236}">
                <a16:creationId xmlns:a16="http://schemas.microsoft.com/office/drawing/2014/main" id="{1439FD93-6582-455C-B42D-6503309E42F8}"/>
              </a:ext>
            </a:extLst>
          </p:cNvPr>
          <p:cNvSpPr>
            <a:spLocks noGrp="1"/>
          </p:cNvSpPr>
          <p:nvPr/>
        </p:nvSpPr>
        <p:spPr>
          <a:xfrm>
            <a:off x="523875" y="457200"/>
            <a:ext cx="11049000" cy="857250"/>
          </a:xfrm>
          <a:prstGeom prst="rect">
            <a:avLst/>
          </a:prstGeom>
          <a:noFill/>
          <a:ln w="0">
            <a:noFill/>
            <a:prstDash val="solid"/>
          </a:ln>
        </p:spPr>
        <p:txBody>
          <a:bodyPr/>
          <a:lstStyle>
            <a:defPPr>
              <a:defRPr sz="30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3000" b="0">
                <a:solidFill>
                  <a:srgbClr val="000000"/>
                </a:solidFill>
                <a:latin typeface="Arial"/>
                <a:ea typeface="Arial"/>
                <a:cs typeface="Arial"/>
              </a:defRPr>
            </a:pPr>
            <a:r>
              <a:rPr kumimoji="0" sz="3000" b="0" i="0" u="none" strike="noStrike" kern="0" cap="none" spc="0" normalizeH="0" baseline="0" noProof="0">
                <a:ln>
                  <a:noFill/>
                </a:ln>
                <a:solidFill>
                  <a:srgbClr val="000000"/>
                </a:solidFill>
                <a:effectLst/>
                <a:uLnTx/>
                <a:uFillTx/>
                <a:latin typeface="Arial"/>
                <a:ea typeface="Arial"/>
                <a:cs typeface="Arial"/>
              </a:rPr>
              <a:t>Euskararen prestakuntza: euskaltegien ekarpena</a:t>
            </a:r>
          </a:p>
        </p:txBody>
      </p:sp>
      <p:sp>
        <p:nvSpPr>
          <p:cNvPr id="287" name="heading-0">
            <a:extLst>
              <a:ext uri="{FF2B5EF4-FFF2-40B4-BE49-F238E27FC236}">
                <a16:creationId xmlns:a16="http://schemas.microsoft.com/office/drawing/2014/main" id="{5C33BDC0-DAE2-40D4-9A97-7D1E1B513BBB}"/>
              </a:ext>
            </a:extLst>
          </p:cNvPr>
          <p:cNvSpPr>
            <a:spLocks noGrp="1"/>
          </p:cNvSpPr>
          <p:nvPr/>
        </p:nvSpPr>
        <p:spPr>
          <a:xfrm>
            <a:off x="857250" y="21145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Oteitzaren zaintza-ibilbidea</a:t>
            </a:r>
          </a:p>
        </p:txBody>
      </p:sp>
      <p:sp>
        <p:nvSpPr>
          <p:cNvPr id="288" name="body-0">
            <a:extLst>
              <a:ext uri="{FF2B5EF4-FFF2-40B4-BE49-F238E27FC236}">
                <a16:creationId xmlns:a16="http://schemas.microsoft.com/office/drawing/2014/main" id="{D4386B74-EB71-4A4D-9CBD-0E92A52C4BD2}"/>
              </a:ext>
            </a:extLst>
          </p:cNvPr>
          <p:cNvSpPr>
            <a:spLocks noGrp="1"/>
          </p:cNvSpPr>
          <p:nvPr/>
        </p:nvSpPr>
        <p:spPr>
          <a:xfrm>
            <a:off x="857250" y="25717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Zarauzko Udal Euskaltegia: 20 orduko euskara modulua.</a:t>
            </a:r>
          </a:p>
        </p:txBody>
      </p:sp>
      <p:sp>
        <p:nvSpPr>
          <p:cNvPr id="289" name="heading-1">
            <a:extLst>
              <a:ext uri="{FF2B5EF4-FFF2-40B4-BE49-F238E27FC236}">
                <a16:creationId xmlns:a16="http://schemas.microsoft.com/office/drawing/2014/main" id="{7DDF45B3-6331-46A4-911D-4C22078824E0}"/>
              </a:ext>
            </a:extLst>
          </p:cNvPr>
          <p:cNvSpPr>
            <a:spLocks noGrp="1"/>
          </p:cNvSpPr>
          <p:nvPr/>
        </p:nvSpPr>
        <p:spPr>
          <a:xfrm>
            <a:off x="857250" y="327660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dirty="0" err="1">
                <a:ln>
                  <a:noFill/>
                </a:ln>
                <a:solidFill>
                  <a:srgbClr val="000000"/>
                </a:solidFill>
                <a:effectLst/>
                <a:uLnTx/>
                <a:uFillTx/>
                <a:latin typeface="Arial"/>
                <a:ea typeface="Arial"/>
                <a:cs typeface="Arial"/>
              </a:rPr>
              <a:t>Aialaren</a:t>
            </a:r>
            <a:r>
              <a:rPr kumimoji="0" sz="2100" b="1" i="0" u="none" strike="noStrike" kern="0" cap="none" spc="0" normalizeH="0" baseline="0" noProof="0" dirty="0">
                <a:ln>
                  <a:noFill/>
                </a:ln>
                <a:solidFill>
                  <a:srgbClr val="000000"/>
                </a:solidFill>
                <a:effectLst/>
                <a:uLnTx/>
                <a:uFillTx/>
                <a:latin typeface="Arial"/>
                <a:ea typeface="Arial"/>
                <a:cs typeface="Arial"/>
              </a:rPr>
              <a:t> </a:t>
            </a:r>
            <a:r>
              <a:rPr kumimoji="0" sz="2100" b="1" i="0" u="none" strike="noStrike" kern="0" cap="none" spc="0" normalizeH="0" baseline="0" noProof="0" dirty="0" err="1">
                <a:ln>
                  <a:noFill/>
                </a:ln>
                <a:solidFill>
                  <a:srgbClr val="000000"/>
                </a:solidFill>
                <a:effectLst/>
                <a:uLnTx/>
                <a:uFillTx/>
                <a:latin typeface="Arial"/>
                <a:ea typeface="Arial"/>
                <a:cs typeface="Arial"/>
              </a:rPr>
              <a:t>sukaldaritza</a:t>
            </a:r>
            <a:r>
              <a:rPr kumimoji="0" sz="2100" b="1" i="0" u="none" strike="noStrike" kern="0" cap="none" spc="0" normalizeH="0" baseline="0" noProof="0" dirty="0">
                <a:ln>
                  <a:noFill/>
                </a:ln>
                <a:solidFill>
                  <a:srgbClr val="000000"/>
                </a:solidFill>
                <a:effectLst/>
                <a:uLnTx/>
                <a:uFillTx/>
                <a:latin typeface="Arial"/>
                <a:ea typeface="Arial"/>
                <a:cs typeface="Arial"/>
              </a:rPr>
              <a:t> eta </a:t>
            </a:r>
            <a:r>
              <a:rPr kumimoji="0" lang="eu-ES" sz="2100" b="1" i="0" u="none" strike="noStrike" kern="0" cap="none" spc="0" normalizeH="0" baseline="0" noProof="0" dirty="0">
                <a:ln>
                  <a:noFill/>
                </a:ln>
                <a:solidFill>
                  <a:srgbClr val="000000"/>
                </a:solidFill>
                <a:effectLst/>
                <a:uLnTx/>
                <a:uFillTx/>
                <a:latin typeface="Arial"/>
                <a:cs typeface="Arial"/>
              </a:rPr>
              <a:t>Irudika</a:t>
            </a:r>
            <a:r>
              <a:rPr kumimoji="0" sz="2100" b="1" i="0" u="none" strike="noStrike" kern="0" cap="none" spc="0" normalizeH="0" baseline="0" noProof="0" dirty="0" err="1">
                <a:ln>
                  <a:noFill/>
                </a:ln>
                <a:solidFill>
                  <a:srgbClr val="000000"/>
                </a:solidFill>
                <a:effectLst/>
                <a:uLnTx/>
                <a:uFillTx/>
                <a:latin typeface="Arial"/>
                <a:ea typeface="Arial"/>
                <a:cs typeface="Arial"/>
              </a:rPr>
              <a:t>ren</a:t>
            </a:r>
            <a:r>
              <a:rPr kumimoji="0" sz="2100" b="1" i="0" u="none" strike="noStrike" kern="0" cap="none" spc="0" normalizeH="0" baseline="0" noProof="0" dirty="0">
                <a:ln>
                  <a:noFill/>
                </a:ln>
                <a:solidFill>
                  <a:srgbClr val="000000"/>
                </a:solidFill>
                <a:effectLst/>
                <a:uLnTx/>
                <a:uFillTx/>
                <a:latin typeface="Arial"/>
                <a:ea typeface="Arial"/>
                <a:cs typeface="Arial"/>
              </a:rPr>
              <a:t> </a:t>
            </a:r>
            <a:r>
              <a:rPr kumimoji="0" sz="2100" b="1" i="0" u="none" strike="noStrike" kern="0" cap="none" spc="0" normalizeH="0" baseline="0" noProof="0" dirty="0" err="1">
                <a:ln>
                  <a:noFill/>
                </a:ln>
                <a:solidFill>
                  <a:srgbClr val="000000"/>
                </a:solidFill>
                <a:effectLst/>
                <a:uLnTx/>
                <a:uFillTx/>
                <a:latin typeface="Arial"/>
                <a:ea typeface="Arial"/>
                <a:cs typeface="Arial"/>
              </a:rPr>
              <a:t>estetika</a:t>
            </a:r>
            <a:endParaRPr kumimoji="0" sz="2100" b="1" i="0" u="none" strike="noStrike" kern="0" cap="none" spc="0" normalizeH="0" baseline="0" noProof="0" dirty="0">
              <a:ln>
                <a:noFill/>
              </a:ln>
              <a:solidFill>
                <a:srgbClr val="000000"/>
              </a:solidFill>
              <a:effectLst/>
              <a:uLnTx/>
              <a:uFillTx/>
              <a:latin typeface="Arial"/>
              <a:ea typeface="Arial"/>
              <a:cs typeface="Arial"/>
            </a:endParaRPr>
          </a:p>
        </p:txBody>
      </p:sp>
      <p:sp>
        <p:nvSpPr>
          <p:cNvPr id="290" name="body-1">
            <a:extLst>
              <a:ext uri="{FF2B5EF4-FFF2-40B4-BE49-F238E27FC236}">
                <a16:creationId xmlns:a16="http://schemas.microsoft.com/office/drawing/2014/main" id="{005F057D-9EC9-4FA0-914F-A52FC961A84C}"/>
              </a:ext>
            </a:extLst>
          </p:cNvPr>
          <p:cNvSpPr>
            <a:spLocks noGrp="1"/>
          </p:cNvSpPr>
          <p:nvPr/>
        </p:nvSpPr>
        <p:spPr>
          <a:xfrm>
            <a:off x="857250" y="373380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AEK: 20 orduko euskara modulua ibilbide bakoitzean.</a:t>
            </a:r>
          </a:p>
        </p:txBody>
      </p:sp>
      <p:sp>
        <p:nvSpPr>
          <p:cNvPr id="291" name="heading-2">
            <a:extLst>
              <a:ext uri="{FF2B5EF4-FFF2-40B4-BE49-F238E27FC236}">
                <a16:creationId xmlns:a16="http://schemas.microsoft.com/office/drawing/2014/main" id="{7280C0B0-B203-40E4-8CFA-14501383B923}"/>
              </a:ext>
            </a:extLst>
          </p:cNvPr>
          <p:cNvSpPr>
            <a:spLocks noGrp="1"/>
          </p:cNvSpPr>
          <p:nvPr/>
        </p:nvSpPr>
        <p:spPr>
          <a:xfrm>
            <a:off x="857250" y="44386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Laneko komunikaziorako abiapuntua</a:t>
            </a:r>
          </a:p>
        </p:txBody>
      </p:sp>
      <p:sp>
        <p:nvSpPr>
          <p:cNvPr id="292" name="body-2">
            <a:extLst>
              <a:ext uri="{FF2B5EF4-FFF2-40B4-BE49-F238E27FC236}">
                <a16:creationId xmlns:a16="http://schemas.microsoft.com/office/drawing/2014/main" id="{030B4DCB-ADDE-4FE2-B850-F8093B633794}"/>
              </a:ext>
            </a:extLst>
          </p:cNvPr>
          <p:cNvSpPr>
            <a:spLocks noGrp="1"/>
          </p:cNvSpPr>
          <p:nvPr/>
        </p:nvSpPr>
        <p:spPr>
          <a:xfrm>
            <a:off x="857250" y="48958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Euskarara gerturatzea eta ikasten jarraitzeko aukera irekitzea.</a:t>
            </a:r>
          </a:p>
        </p:txBody>
      </p:sp>
      <p:pic>
        <p:nvPicPr>
          <p:cNvPr id="293" name="Irudia 292">
            <a:extLst>
              <a:ext uri="{FF2B5EF4-FFF2-40B4-BE49-F238E27FC236}">
                <a16:creationId xmlns:a16="http://schemas.microsoft.com/office/drawing/2014/main" id="{E3FF8048-9B7B-4029-982E-3B5A7D485030}"/>
              </a:ext>
            </a:extLst>
          </p:cNvPr>
          <p:cNvPicPr>
            <a:picLocks noChangeAspect="1"/>
          </p:cNvPicPr>
          <p:nvPr/>
        </p:nvPicPr>
        <p:blipFill>
          <a:blip r:embed="rId4"/>
          <a:srcRect l="17000" t="33500" r="12000" b="37500"/>
          <a:stretch/>
        </p:blipFill>
        <p:spPr>
          <a:xfrm>
            <a:off x="9429750" y="1047750"/>
            <a:ext cx="2286000" cy="809625"/>
          </a:xfrm>
          <a:prstGeom prst="rect">
            <a:avLst/>
          </a:prstGeom>
        </p:spPr>
      </p:pic>
      <p:sp>
        <p:nvSpPr>
          <p:cNvPr id="294" name="footer">
            <a:extLst>
              <a:ext uri="{FF2B5EF4-FFF2-40B4-BE49-F238E27FC236}">
                <a16:creationId xmlns:a16="http://schemas.microsoft.com/office/drawing/2014/main" id="{F5985BA1-D2E9-4EDC-B3FD-FB4505685754}"/>
              </a:ext>
            </a:extLst>
          </p:cNvPr>
          <p:cNvSpPr>
            <a:spLocks noGrp="1"/>
          </p:cNvSpPr>
          <p:nvPr/>
        </p:nvSpPr>
        <p:spPr>
          <a:xfrm>
            <a:off x="571500" y="6315075"/>
            <a:ext cx="8572500" cy="266700"/>
          </a:xfrm>
          <a:prstGeom prst="rect">
            <a:avLst/>
          </a:prstGeom>
          <a:noFill/>
          <a:ln w="0">
            <a:noFill/>
            <a:prstDash val="solid"/>
          </a:ln>
        </p:spPr>
        <p:txBody>
          <a:bodyPr/>
          <a:lstStyle>
            <a:defPPr>
              <a:defRPr sz="1275"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195E7E"/>
                </a:solidFill>
                <a:latin typeface="Arial"/>
                <a:ea typeface="Arial"/>
                <a:cs typeface="Arial"/>
              </a:defRPr>
            </a:pPr>
            <a:r>
              <a:rPr kumimoji="0" sz="1275" b="0" i="0" u="none" strike="noStrike" kern="0" cap="none" spc="0" normalizeH="0" baseline="0" noProof="0">
                <a:ln>
                  <a:noFill/>
                </a:ln>
                <a:solidFill>
                  <a:srgbClr val="195E7E"/>
                </a:solidFill>
                <a:effectLst/>
                <a:uLnTx/>
                <a:uFillTx/>
                <a:latin typeface="Arial"/>
                <a:ea typeface="Arial"/>
                <a:cs typeface="Arial"/>
              </a:rPr>
              <a:t>OTEITZA LIZEO POLITEKNIKOA</a:t>
            </a:r>
          </a:p>
        </p:txBody>
      </p:sp>
      <p:sp>
        <p:nvSpPr>
          <p:cNvPr id="295" name="number">
            <a:extLst>
              <a:ext uri="{FF2B5EF4-FFF2-40B4-BE49-F238E27FC236}">
                <a16:creationId xmlns:a16="http://schemas.microsoft.com/office/drawing/2014/main" id="{80F539B1-4C1C-4685-BE72-5BA205AA0B2F}"/>
              </a:ext>
            </a:extLst>
          </p:cNvPr>
          <p:cNvSpPr>
            <a:spLocks noGrp="1"/>
          </p:cNvSpPr>
          <p:nvPr/>
        </p:nvSpPr>
        <p:spPr>
          <a:xfrm>
            <a:off x="11430000" y="6315075"/>
            <a:ext cx="333375" cy="266700"/>
          </a:xfrm>
          <a:prstGeom prst="rect">
            <a:avLst/>
          </a:prstGeom>
          <a:noFill/>
          <a:ln w="0">
            <a:noFill/>
            <a:prstDash val="solid"/>
          </a:ln>
        </p:spPr>
        <p:txBody>
          <a:bodyPr/>
          <a:lstStyle>
            <a:defPPr>
              <a:defRPr sz="12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000000"/>
                </a:solidFill>
                <a:latin typeface="Arial"/>
                <a:ea typeface="Arial"/>
                <a:cs typeface="Arial"/>
              </a:defRPr>
            </a:pPr>
            <a:r>
              <a:rPr kumimoji="0" sz="1275" b="0" i="0" u="none" strike="noStrike" kern="0" cap="none" spc="0" normalizeH="0" baseline="0" noProof="0">
                <a:ln>
                  <a:noFill/>
                </a:ln>
                <a:solidFill>
                  <a:srgbClr val="000000"/>
                </a:solidFill>
                <a:effectLst/>
                <a:uLnTx/>
                <a:uFillTx/>
                <a:latin typeface="Arial"/>
                <a:ea typeface="Arial"/>
                <a:cs typeface="Arial"/>
              </a:rPr>
              <a:t>3</a:t>
            </a:r>
          </a:p>
        </p:txBody>
      </p:sp>
    </p:spTree>
    <p:extLst>
      <p:ext uri="{BB962C8B-B14F-4D97-AF65-F5344CB8AC3E}">
        <p14:creationId xmlns:p14="http://schemas.microsoft.com/office/powerpoint/2010/main" val="1820625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Google Shape;285;p12">
            <a:extLst>
              <a:ext uri="{FF2B5EF4-FFF2-40B4-BE49-F238E27FC236}">
                <a16:creationId xmlns:a16="http://schemas.microsoft.com/office/drawing/2014/main" id="{8472B81C-8D51-4A2B-BA2A-9F132744463E}"/>
              </a:ext>
            </a:extLst>
          </p:cNvPr>
          <p:cNvPicPr>
            <a:picLocks noChangeAspect="1"/>
          </p:cNvPicPr>
          <p:nvPr/>
        </p:nvPicPr>
        <p:blipFill rotWithShape="1">
          <a:blip r:embed="rId3">
            <a:alphaModFix amt="35000"/>
          </a:blip>
          <a:srcRect t="17786" b="31349"/>
          <a:stretch/>
        </p:blipFill>
        <p:spPr>
          <a:xfrm>
            <a:off x="-1" y="1907055"/>
            <a:ext cx="12231795" cy="4950946"/>
          </a:xfrm>
          <a:prstGeom prst="rect">
            <a:avLst/>
          </a:prstGeom>
          <a:ln>
            <a:noFill/>
          </a:ln>
        </p:spPr>
      </p:pic>
      <p:sp>
        <p:nvSpPr>
          <p:cNvPr id="286" name="title">
            <a:extLst>
              <a:ext uri="{FF2B5EF4-FFF2-40B4-BE49-F238E27FC236}">
                <a16:creationId xmlns:a16="http://schemas.microsoft.com/office/drawing/2014/main" id="{F13EE7A9-7F1D-430E-A69C-3F972D3C74A8}"/>
              </a:ext>
            </a:extLst>
          </p:cNvPr>
          <p:cNvSpPr>
            <a:spLocks noGrp="1"/>
          </p:cNvSpPr>
          <p:nvPr/>
        </p:nvSpPr>
        <p:spPr>
          <a:xfrm>
            <a:off x="523875" y="457200"/>
            <a:ext cx="11049000" cy="857250"/>
          </a:xfrm>
          <a:prstGeom prst="rect">
            <a:avLst/>
          </a:prstGeom>
          <a:noFill/>
          <a:ln w="0">
            <a:noFill/>
            <a:prstDash val="solid"/>
          </a:ln>
        </p:spPr>
        <p:txBody>
          <a:bodyPr/>
          <a:lstStyle>
            <a:defPPr>
              <a:defRPr sz="30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3000" b="0">
                <a:solidFill>
                  <a:srgbClr val="000000"/>
                </a:solidFill>
                <a:latin typeface="Arial"/>
                <a:ea typeface="Arial"/>
                <a:cs typeface="Arial"/>
              </a:defRPr>
            </a:pPr>
            <a:r>
              <a:rPr kumimoji="0" sz="3000" b="0" i="0" u="none" strike="noStrike" kern="0" cap="none" spc="0" normalizeH="0" baseline="0" noProof="0">
                <a:ln>
                  <a:noFill/>
                </a:ln>
                <a:solidFill>
                  <a:srgbClr val="000000"/>
                </a:solidFill>
                <a:effectLst/>
                <a:uLnTx/>
                <a:uFillTx/>
                <a:latin typeface="Arial"/>
                <a:ea typeface="Arial"/>
                <a:cs typeface="Arial"/>
              </a:rPr>
              <a:t>Erakundeen elkarlana eta finantzaketa</a:t>
            </a:r>
          </a:p>
        </p:txBody>
      </p:sp>
      <p:sp>
        <p:nvSpPr>
          <p:cNvPr id="287" name="heading-0">
            <a:extLst>
              <a:ext uri="{FF2B5EF4-FFF2-40B4-BE49-F238E27FC236}">
                <a16:creationId xmlns:a16="http://schemas.microsoft.com/office/drawing/2014/main" id="{252C03AF-2998-44A4-A997-D9EBA82B5AF1}"/>
              </a:ext>
            </a:extLst>
          </p:cNvPr>
          <p:cNvSpPr>
            <a:spLocks noGrp="1"/>
          </p:cNvSpPr>
          <p:nvPr/>
        </p:nvSpPr>
        <p:spPr>
          <a:xfrm>
            <a:off x="857250" y="21145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Ikastetxeak eta euskaltegiak</a:t>
            </a:r>
          </a:p>
        </p:txBody>
      </p:sp>
      <p:sp>
        <p:nvSpPr>
          <p:cNvPr id="288" name="body-0">
            <a:extLst>
              <a:ext uri="{FF2B5EF4-FFF2-40B4-BE49-F238E27FC236}">
                <a16:creationId xmlns:a16="http://schemas.microsoft.com/office/drawing/2014/main" id="{F9F5EA51-3A39-4758-B7B2-F401DE77149D}"/>
              </a:ext>
            </a:extLst>
          </p:cNvPr>
          <p:cNvSpPr>
            <a:spLocks noGrp="1"/>
          </p:cNvSpPr>
          <p:nvPr/>
        </p:nvSpPr>
        <p:spPr>
          <a:xfrm>
            <a:off x="857250" y="25717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dirty="0" err="1">
                <a:ln>
                  <a:noFill/>
                </a:ln>
                <a:solidFill>
                  <a:srgbClr val="000000"/>
                </a:solidFill>
                <a:effectLst/>
                <a:uLnTx/>
                <a:uFillTx/>
                <a:latin typeface="Arial"/>
                <a:ea typeface="Arial"/>
                <a:cs typeface="Arial"/>
              </a:rPr>
              <a:t>Oteitza</a:t>
            </a:r>
            <a:r>
              <a:rPr kumimoji="0" sz="1875" b="0" i="0" u="none" strike="noStrike" kern="0" cap="none" spc="0" normalizeH="0" baseline="0" noProof="0" dirty="0">
                <a:ln>
                  <a:noFill/>
                </a:ln>
                <a:solidFill>
                  <a:srgbClr val="000000"/>
                </a:solidFill>
                <a:effectLst/>
                <a:uLnTx/>
                <a:uFillTx/>
                <a:latin typeface="Arial"/>
                <a:ea typeface="Arial"/>
                <a:cs typeface="Arial"/>
              </a:rPr>
              <a:t>, </a:t>
            </a:r>
            <a:r>
              <a:rPr kumimoji="0" sz="1875" b="0" i="0" u="none" strike="noStrike" kern="0" cap="none" spc="0" normalizeH="0" baseline="0" noProof="0" dirty="0" err="1">
                <a:ln>
                  <a:noFill/>
                </a:ln>
                <a:solidFill>
                  <a:srgbClr val="000000"/>
                </a:solidFill>
                <a:effectLst/>
                <a:uLnTx/>
                <a:uFillTx/>
                <a:latin typeface="Arial"/>
                <a:ea typeface="Arial"/>
                <a:cs typeface="Arial"/>
              </a:rPr>
              <a:t>Aiala</a:t>
            </a:r>
            <a:r>
              <a:rPr kumimoji="0" sz="1875" b="0" i="0" u="none" strike="noStrike" kern="0" cap="none" spc="0" normalizeH="0" baseline="0" noProof="0" dirty="0">
                <a:ln>
                  <a:noFill/>
                </a:ln>
                <a:solidFill>
                  <a:srgbClr val="000000"/>
                </a:solidFill>
                <a:effectLst/>
                <a:uLnTx/>
                <a:uFillTx/>
                <a:latin typeface="Arial"/>
                <a:ea typeface="Arial"/>
                <a:cs typeface="Arial"/>
              </a:rPr>
              <a:t> eta </a:t>
            </a:r>
            <a:r>
              <a:rPr kumimoji="0" lang="eu-ES" sz="1875" b="0" i="0" u="none" strike="noStrike" kern="0" cap="none" spc="0" normalizeH="0" baseline="0" noProof="0" dirty="0">
                <a:ln>
                  <a:noFill/>
                </a:ln>
                <a:solidFill>
                  <a:srgbClr val="000000"/>
                </a:solidFill>
                <a:effectLst/>
                <a:uLnTx/>
                <a:uFillTx/>
                <a:latin typeface="Arial"/>
                <a:ea typeface="Arial"/>
                <a:cs typeface="Arial"/>
              </a:rPr>
              <a:t>Irudika</a:t>
            </a:r>
            <a:r>
              <a:rPr kumimoji="0" sz="1875" b="0" i="0" u="none" strike="noStrike" kern="0" cap="none" spc="0" normalizeH="0" baseline="0" noProof="0" dirty="0">
                <a:ln>
                  <a:noFill/>
                </a:ln>
                <a:solidFill>
                  <a:srgbClr val="000000"/>
                </a:solidFill>
                <a:effectLst/>
                <a:uLnTx/>
                <a:uFillTx/>
                <a:latin typeface="Arial"/>
                <a:ea typeface="Arial"/>
                <a:cs typeface="Arial"/>
              </a:rPr>
              <a:t>/ </a:t>
            </a:r>
            <a:r>
              <a:rPr kumimoji="0" sz="1875" b="0" i="0" u="none" strike="noStrike" kern="0" cap="none" spc="0" normalizeH="0" baseline="0" noProof="0" dirty="0" err="1">
                <a:ln>
                  <a:noFill/>
                </a:ln>
                <a:solidFill>
                  <a:srgbClr val="000000"/>
                </a:solidFill>
                <a:effectLst/>
                <a:uLnTx/>
                <a:uFillTx/>
                <a:latin typeface="Arial"/>
                <a:ea typeface="Arial"/>
                <a:cs typeface="Arial"/>
              </a:rPr>
              <a:t>Udal</a:t>
            </a:r>
            <a:r>
              <a:rPr kumimoji="0" sz="1875" b="0" i="0" u="none" strike="noStrike" kern="0" cap="none" spc="0" normalizeH="0" baseline="0" noProof="0" dirty="0">
                <a:ln>
                  <a:noFill/>
                </a:ln>
                <a:solidFill>
                  <a:srgbClr val="000000"/>
                </a:solidFill>
                <a:effectLst/>
                <a:uLnTx/>
                <a:uFillTx/>
                <a:latin typeface="Arial"/>
                <a:ea typeface="Arial"/>
                <a:cs typeface="Arial"/>
              </a:rPr>
              <a:t> </a:t>
            </a:r>
            <a:r>
              <a:rPr kumimoji="0" sz="1875" b="0" i="0" u="none" strike="noStrike" kern="0" cap="none" spc="0" normalizeH="0" baseline="0" noProof="0" dirty="0" err="1">
                <a:ln>
                  <a:noFill/>
                </a:ln>
                <a:solidFill>
                  <a:srgbClr val="000000"/>
                </a:solidFill>
                <a:effectLst/>
                <a:uLnTx/>
                <a:uFillTx/>
                <a:latin typeface="Arial"/>
                <a:ea typeface="Arial"/>
                <a:cs typeface="Arial"/>
              </a:rPr>
              <a:t>Euskaltegia</a:t>
            </a:r>
            <a:r>
              <a:rPr kumimoji="0" sz="1875" b="0" i="0" u="none" strike="noStrike" kern="0" cap="none" spc="0" normalizeH="0" baseline="0" noProof="0" dirty="0">
                <a:ln>
                  <a:noFill/>
                </a:ln>
                <a:solidFill>
                  <a:srgbClr val="000000"/>
                </a:solidFill>
                <a:effectLst/>
                <a:uLnTx/>
                <a:uFillTx/>
                <a:latin typeface="Arial"/>
                <a:ea typeface="Arial"/>
                <a:cs typeface="Arial"/>
              </a:rPr>
              <a:t> eta AEK.</a:t>
            </a:r>
          </a:p>
        </p:txBody>
      </p:sp>
      <p:sp>
        <p:nvSpPr>
          <p:cNvPr id="289" name="heading-1">
            <a:extLst>
              <a:ext uri="{FF2B5EF4-FFF2-40B4-BE49-F238E27FC236}">
                <a16:creationId xmlns:a16="http://schemas.microsoft.com/office/drawing/2014/main" id="{494432FD-2A88-49F3-9EE3-A3E594850F1E}"/>
              </a:ext>
            </a:extLst>
          </p:cNvPr>
          <p:cNvSpPr>
            <a:spLocks noGrp="1"/>
          </p:cNvSpPr>
          <p:nvPr/>
        </p:nvSpPr>
        <p:spPr>
          <a:xfrm>
            <a:off x="857250" y="327660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Urola Kostako Udal Elkartea eta SOS Arrazakeria</a:t>
            </a:r>
          </a:p>
        </p:txBody>
      </p:sp>
      <p:sp>
        <p:nvSpPr>
          <p:cNvPr id="290" name="body-1">
            <a:extLst>
              <a:ext uri="{FF2B5EF4-FFF2-40B4-BE49-F238E27FC236}">
                <a16:creationId xmlns:a16="http://schemas.microsoft.com/office/drawing/2014/main" id="{B63AC1D8-ECA4-427F-97C5-BEB63A6B5248}"/>
              </a:ext>
            </a:extLst>
          </p:cNvPr>
          <p:cNvSpPr>
            <a:spLocks noGrp="1"/>
          </p:cNvSpPr>
          <p:nvPr/>
        </p:nvSpPr>
        <p:spPr>
          <a:xfrm>
            <a:off x="857250" y="373380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Koordinazioa / akonpainamendua, bekak eta atzerritartasun-aholkularitza.</a:t>
            </a:r>
          </a:p>
        </p:txBody>
      </p:sp>
      <p:sp>
        <p:nvSpPr>
          <p:cNvPr id="291" name="heading-2">
            <a:extLst>
              <a:ext uri="{FF2B5EF4-FFF2-40B4-BE49-F238E27FC236}">
                <a16:creationId xmlns:a16="http://schemas.microsoft.com/office/drawing/2014/main" id="{0973A3C9-F4AE-4A49-B344-8FB6FB1E3C86}"/>
              </a:ext>
            </a:extLst>
          </p:cNvPr>
          <p:cNvSpPr>
            <a:spLocks noGrp="1"/>
          </p:cNvSpPr>
          <p:nvPr/>
        </p:nvSpPr>
        <p:spPr>
          <a:xfrm>
            <a:off x="857250" y="44386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Elkar-EKIN Lanean programa</a:t>
            </a:r>
          </a:p>
        </p:txBody>
      </p:sp>
      <p:sp>
        <p:nvSpPr>
          <p:cNvPr id="292" name="body-2">
            <a:extLst>
              <a:ext uri="{FF2B5EF4-FFF2-40B4-BE49-F238E27FC236}">
                <a16:creationId xmlns:a16="http://schemas.microsoft.com/office/drawing/2014/main" id="{9B3651D6-D3D5-47CB-91DF-930F6D6D9DC7}"/>
              </a:ext>
            </a:extLst>
          </p:cNvPr>
          <p:cNvSpPr>
            <a:spLocks noGrp="1"/>
          </p:cNvSpPr>
          <p:nvPr/>
        </p:nvSpPr>
        <p:spPr>
          <a:xfrm>
            <a:off x="857250" y="48958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Gipuzkoako Foru Aldundia: gehienez % 85. Eragileen ekarpena: % 15.</a:t>
            </a:r>
          </a:p>
        </p:txBody>
      </p:sp>
      <p:pic>
        <p:nvPicPr>
          <p:cNvPr id="293" name="Irudia 292">
            <a:extLst>
              <a:ext uri="{FF2B5EF4-FFF2-40B4-BE49-F238E27FC236}">
                <a16:creationId xmlns:a16="http://schemas.microsoft.com/office/drawing/2014/main" id="{36E805AE-A0BF-4009-AB21-7A28AA3DD995}"/>
              </a:ext>
            </a:extLst>
          </p:cNvPr>
          <p:cNvPicPr>
            <a:picLocks noChangeAspect="1"/>
          </p:cNvPicPr>
          <p:nvPr/>
        </p:nvPicPr>
        <p:blipFill>
          <a:blip r:embed="rId4"/>
          <a:srcRect l="17000" t="33500" r="12000" b="37500"/>
          <a:stretch/>
        </p:blipFill>
        <p:spPr>
          <a:xfrm>
            <a:off x="9429750" y="1047750"/>
            <a:ext cx="2286000" cy="809625"/>
          </a:xfrm>
          <a:prstGeom prst="rect">
            <a:avLst/>
          </a:prstGeom>
        </p:spPr>
      </p:pic>
      <p:sp>
        <p:nvSpPr>
          <p:cNvPr id="294" name="footer">
            <a:extLst>
              <a:ext uri="{FF2B5EF4-FFF2-40B4-BE49-F238E27FC236}">
                <a16:creationId xmlns:a16="http://schemas.microsoft.com/office/drawing/2014/main" id="{908FDDF9-6EC3-4FB2-8615-37F2C24B296D}"/>
              </a:ext>
            </a:extLst>
          </p:cNvPr>
          <p:cNvSpPr>
            <a:spLocks noGrp="1"/>
          </p:cNvSpPr>
          <p:nvPr/>
        </p:nvSpPr>
        <p:spPr>
          <a:xfrm>
            <a:off x="571500" y="6315075"/>
            <a:ext cx="8572500" cy="266700"/>
          </a:xfrm>
          <a:prstGeom prst="rect">
            <a:avLst/>
          </a:prstGeom>
          <a:noFill/>
          <a:ln w="0">
            <a:noFill/>
            <a:prstDash val="solid"/>
          </a:ln>
        </p:spPr>
        <p:txBody>
          <a:bodyPr/>
          <a:lstStyle>
            <a:defPPr>
              <a:defRPr sz="1275"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195E7E"/>
                </a:solidFill>
                <a:latin typeface="Arial"/>
                <a:ea typeface="Arial"/>
                <a:cs typeface="Arial"/>
              </a:defRPr>
            </a:pPr>
            <a:r>
              <a:rPr kumimoji="0" sz="1275" b="0" i="0" u="none" strike="noStrike" kern="0" cap="none" spc="0" normalizeH="0" baseline="0" noProof="0">
                <a:ln>
                  <a:noFill/>
                </a:ln>
                <a:solidFill>
                  <a:srgbClr val="195E7E"/>
                </a:solidFill>
                <a:effectLst/>
                <a:uLnTx/>
                <a:uFillTx/>
                <a:latin typeface="Arial"/>
                <a:ea typeface="Arial"/>
                <a:cs typeface="Arial"/>
              </a:rPr>
              <a:t>OTEITZA LIZEO POLITEKNIKOA</a:t>
            </a:r>
          </a:p>
        </p:txBody>
      </p:sp>
      <p:sp>
        <p:nvSpPr>
          <p:cNvPr id="295" name="number">
            <a:extLst>
              <a:ext uri="{FF2B5EF4-FFF2-40B4-BE49-F238E27FC236}">
                <a16:creationId xmlns:a16="http://schemas.microsoft.com/office/drawing/2014/main" id="{B5A3AD61-5E49-4DD1-BC27-19115E9E2542}"/>
              </a:ext>
            </a:extLst>
          </p:cNvPr>
          <p:cNvSpPr>
            <a:spLocks noGrp="1"/>
          </p:cNvSpPr>
          <p:nvPr/>
        </p:nvSpPr>
        <p:spPr>
          <a:xfrm>
            <a:off x="11430000" y="6315075"/>
            <a:ext cx="333375" cy="266700"/>
          </a:xfrm>
          <a:prstGeom prst="rect">
            <a:avLst/>
          </a:prstGeom>
          <a:noFill/>
          <a:ln w="0">
            <a:noFill/>
            <a:prstDash val="solid"/>
          </a:ln>
        </p:spPr>
        <p:txBody>
          <a:bodyPr/>
          <a:lstStyle>
            <a:defPPr>
              <a:defRPr sz="12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000000"/>
                </a:solidFill>
                <a:latin typeface="Arial"/>
                <a:ea typeface="Arial"/>
                <a:cs typeface="Arial"/>
              </a:defRPr>
            </a:pPr>
            <a:r>
              <a:rPr kumimoji="0" sz="1275" b="0" i="0" u="none" strike="noStrike" kern="0" cap="none" spc="0" normalizeH="0" baseline="0" noProof="0">
                <a:ln>
                  <a:noFill/>
                </a:ln>
                <a:solidFill>
                  <a:srgbClr val="000000"/>
                </a:solidFill>
                <a:effectLst/>
                <a:uLnTx/>
                <a:uFillTx/>
                <a:latin typeface="Arial"/>
                <a:ea typeface="Arial"/>
                <a:cs typeface="Arial"/>
              </a:rPr>
              <a:t>4</a:t>
            </a:r>
          </a:p>
        </p:txBody>
      </p:sp>
    </p:spTree>
    <p:extLst>
      <p:ext uri="{BB962C8B-B14F-4D97-AF65-F5344CB8AC3E}">
        <p14:creationId xmlns:p14="http://schemas.microsoft.com/office/powerpoint/2010/main" val="1900673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Google Shape;285;p12">
            <a:extLst>
              <a:ext uri="{FF2B5EF4-FFF2-40B4-BE49-F238E27FC236}">
                <a16:creationId xmlns:a16="http://schemas.microsoft.com/office/drawing/2014/main" id="{BAD637CF-6006-4E95-91EE-C569703888D8}"/>
              </a:ext>
            </a:extLst>
          </p:cNvPr>
          <p:cNvPicPr>
            <a:picLocks noChangeAspect="1"/>
          </p:cNvPicPr>
          <p:nvPr/>
        </p:nvPicPr>
        <p:blipFill rotWithShape="1">
          <a:blip r:embed="rId3">
            <a:alphaModFix amt="35000"/>
          </a:blip>
          <a:srcRect t="17786" b="31349"/>
          <a:stretch/>
        </p:blipFill>
        <p:spPr>
          <a:xfrm>
            <a:off x="-1" y="1907055"/>
            <a:ext cx="12231795" cy="4950946"/>
          </a:xfrm>
          <a:prstGeom prst="rect">
            <a:avLst/>
          </a:prstGeom>
          <a:ln>
            <a:noFill/>
          </a:ln>
        </p:spPr>
      </p:pic>
      <p:sp>
        <p:nvSpPr>
          <p:cNvPr id="286" name="title">
            <a:extLst>
              <a:ext uri="{FF2B5EF4-FFF2-40B4-BE49-F238E27FC236}">
                <a16:creationId xmlns:a16="http://schemas.microsoft.com/office/drawing/2014/main" id="{8C883F1A-C3E3-4C01-9AED-17B4B13CF41E}"/>
              </a:ext>
            </a:extLst>
          </p:cNvPr>
          <p:cNvSpPr>
            <a:spLocks noGrp="1"/>
          </p:cNvSpPr>
          <p:nvPr/>
        </p:nvSpPr>
        <p:spPr>
          <a:xfrm>
            <a:off x="523875" y="457200"/>
            <a:ext cx="11049000" cy="857250"/>
          </a:xfrm>
          <a:prstGeom prst="rect">
            <a:avLst/>
          </a:prstGeom>
          <a:noFill/>
          <a:ln w="0">
            <a:noFill/>
            <a:prstDash val="solid"/>
          </a:ln>
        </p:spPr>
        <p:txBody>
          <a:bodyPr/>
          <a:lstStyle>
            <a:defPPr>
              <a:defRPr sz="3000"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3000" b="0">
                <a:solidFill>
                  <a:srgbClr val="000000"/>
                </a:solidFill>
                <a:latin typeface="Arial"/>
                <a:ea typeface="Arial"/>
                <a:cs typeface="Arial"/>
              </a:defRPr>
            </a:pPr>
            <a:r>
              <a:rPr kumimoji="0" sz="3000" b="0" i="0" u="none" strike="noStrike" kern="0" cap="none" spc="0" normalizeH="0" baseline="0" noProof="0">
                <a:ln>
                  <a:noFill/>
                </a:ln>
                <a:solidFill>
                  <a:srgbClr val="000000"/>
                </a:solidFill>
                <a:effectLst/>
                <a:uLnTx/>
                <a:uFillTx/>
                <a:latin typeface="Arial"/>
                <a:ea typeface="Arial"/>
                <a:cs typeface="Arial"/>
              </a:rPr>
              <a:t>Euskararen jarraipena: hurrengo erronkak</a:t>
            </a:r>
          </a:p>
        </p:txBody>
      </p:sp>
      <p:sp>
        <p:nvSpPr>
          <p:cNvPr id="287" name="heading-0">
            <a:extLst>
              <a:ext uri="{FF2B5EF4-FFF2-40B4-BE49-F238E27FC236}">
                <a16:creationId xmlns:a16="http://schemas.microsoft.com/office/drawing/2014/main" id="{4097D094-EB0E-4442-B7E5-18C739DC3721}"/>
              </a:ext>
            </a:extLst>
          </p:cNvPr>
          <p:cNvSpPr>
            <a:spLocks noGrp="1"/>
          </p:cNvSpPr>
          <p:nvPr/>
        </p:nvSpPr>
        <p:spPr>
          <a:xfrm>
            <a:off x="857250" y="21145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Lanbide bakoitzeko egoerekin lotutako euskara</a:t>
            </a:r>
          </a:p>
        </p:txBody>
      </p:sp>
      <p:sp>
        <p:nvSpPr>
          <p:cNvPr id="288" name="body-0">
            <a:extLst>
              <a:ext uri="{FF2B5EF4-FFF2-40B4-BE49-F238E27FC236}">
                <a16:creationId xmlns:a16="http://schemas.microsoft.com/office/drawing/2014/main" id="{64E3A19E-D5BA-42A6-8CB5-5F6FBE3F0BC9}"/>
              </a:ext>
            </a:extLst>
          </p:cNvPr>
          <p:cNvSpPr>
            <a:spLocks noGrp="1"/>
          </p:cNvSpPr>
          <p:nvPr/>
        </p:nvSpPr>
        <p:spPr>
          <a:xfrm>
            <a:off x="857250" y="25717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Zaintza, sukaldaritza eta estetikako hiztegia eta elkarrizketak lantzea.</a:t>
            </a:r>
          </a:p>
        </p:txBody>
      </p:sp>
      <p:sp>
        <p:nvSpPr>
          <p:cNvPr id="289" name="heading-1">
            <a:extLst>
              <a:ext uri="{FF2B5EF4-FFF2-40B4-BE49-F238E27FC236}">
                <a16:creationId xmlns:a16="http://schemas.microsoft.com/office/drawing/2014/main" id="{584EBFB9-3AE5-409B-BF9F-5B1E3819A5D1}"/>
              </a:ext>
            </a:extLst>
          </p:cNvPr>
          <p:cNvSpPr>
            <a:spLocks noGrp="1"/>
          </p:cNvSpPr>
          <p:nvPr/>
        </p:nvSpPr>
        <p:spPr>
          <a:xfrm>
            <a:off x="857250" y="327660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20 orduko moduluaren ondorengo jarraipena</a:t>
            </a:r>
          </a:p>
        </p:txBody>
      </p:sp>
      <p:sp>
        <p:nvSpPr>
          <p:cNvPr id="290" name="body-1">
            <a:extLst>
              <a:ext uri="{FF2B5EF4-FFF2-40B4-BE49-F238E27FC236}">
                <a16:creationId xmlns:a16="http://schemas.microsoft.com/office/drawing/2014/main" id="{E2B0CAE1-AE05-42DA-8FB6-7546D06067C0}"/>
              </a:ext>
            </a:extLst>
          </p:cNvPr>
          <p:cNvSpPr>
            <a:spLocks noGrp="1"/>
          </p:cNvSpPr>
          <p:nvPr/>
        </p:nvSpPr>
        <p:spPr>
          <a:xfrm>
            <a:off x="857250" y="373380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Euskaltegian ikasten jarraitzea eta praktiketan erabilera-aukerak adostea.</a:t>
            </a:r>
          </a:p>
        </p:txBody>
      </p:sp>
      <p:sp>
        <p:nvSpPr>
          <p:cNvPr id="291" name="heading-2">
            <a:extLst>
              <a:ext uri="{FF2B5EF4-FFF2-40B4-BE49-F238E27FC236}">
                <a16:creationId xmlns:a16="http://schemas.microsoft.com/office/drawing/2014/main" id="{872C7D03-0015-4AF7-8F06-0DDFA9006ABC}"/>
              </a:ext>
            </a:extLst>
          </p:cNvPr>
          <p:cNvSpPr>
            <a:spLocks noGrp="1"/>
          </p:cNvSpPr>
          <p:nvPr/>
        </p:nvSpPr>
        <p:spPr>
          <a:xfrm>
            <a:off x="857250" y="4438650"/>
            <a:ext cx="10477500" cy="428625"/>
          </a:xfrm>
          <a:prstGeom prst="rect">
            <a:avLst/>
          </a:prstGeom>
          <a:noFill/>
          <a:ln w="0">
            <a:noFill/>
            <a:prstDash val="solid"/>
          </a:ln>
        </p:spPr>
        <p:txBody>
          <a:bodyPr/>
          <a:lstStyle>
            <a:defPPr>
              <a:defRPr sz="2100" b="1">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2100" b="1">
                <a:solidFill>
                  <a:srgbClr val="000000"/>
                </a:solidFill>
                <a:latin typeface="Arial"/>
                <a:ea typeface="Arial"/>
                <a:cs typeface="Arial"/>
              </a:defRPr>
            </a:pPr>
            <a:r>
              <a:rPr kumimoji="0" sz="2100" b="1" i="0" u="none" strike="noStrike" kern="0" cap="none" spc="0" normalizeH="0" baseline="0" noProof="0">
                <a:ln>
                  <a:noFill/>
                </a:ln>
                <a:solidFill>
                  <a:srgbClr val="000000"/>
                </a:solidFill>
                <a:effectLst/>
                <a:uLnTx/>
                <a:uFillTx/>
                <a:latin typeface="Arial"/>
                <a:ea typeface="Arial"/>
                <a:cs typeface="Arial"/>
              </a:rPr>
              <a:t>Eragina ebaluatzea</a:t>
            </a:r>
          </a:p>
        </p:txBody>
      </p:sp>
      <p:sp>
        <p:nvSpPr>
          <p:cNvPr id="292" name="body-2">
            <a:extLst>
              <a:ext uri="{FF2B5EF4-FFF2-40B4-BE49-F238E27FC236}">
                <a16:creationId xmlns:a16="http://schemas.microsoft.com/office/drawing/2014/main" id="{ACE7FC0C-2896-42E9-8E4D-A50CD7773A3C}"/>
              </a:ext>
            </a:extLst>
          </p:cNvPr>
          <p:cNvSpPr>
            <a:spLocks noGrp="1"/>
          </p:cNvSpPr>
          <p:nvPr/>
        </p:nvSpPr>
        <p:spPr>
          <a:xfrm>
            <a:off x="857250" y="4895850"/>
            <a:ext cx="10477500" cy="600075"/>
          </a:xfrm>
          <a:prstGeom prst="rect">
            <a:avLst/>
          </a:prstGeom>
          <a:noFill/>
          <a:ln w="0">
            <a:noFill/>
            <a:prstDash val="solid"/>
          </a:ln>
        </p:spPr>
        <p:txBody>
          <a:bodyPr/>
          <a:lstStyle>
            <a:defPPr>
              <a:defRPr sz="18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875" b="0">
                <a:solidFill>
                  <a:srgbClr val="000000"/>
                </a:solidFill>
                <a:latin typeface="Arial"/>
                <a:ea typeface="Arial"/>
                <a:cs typeface="Arial"/>
              </a:defRPr>
            </a:pPr>
            <a:r>
              <a:rPr kumimoji="0" sz="1875" b="0" i="0" u="none" strike="noStrike" kern="0" cap="none" spc="0" normalizeH="0" baseline="0" noProof="0">
                <a:ln>
                  <a:noFill/>
                </a:ln>
                <a:solidFill>
                  <a:srgbClr val="000000"/>
                </a:solidFill>
                <a:effectLst/>
                <a:uLnTx/>
                <a:uFillTx/>
                <a:latin typeface="Arial"/>
                <a:ea typeface="Arial"/>
                <a:cs typeface="Arial"/>
              </a:rPr>
              <a:t>Parte-hartzea, ikastaroaren amaiera eta euskararen erabilera neurtzea.</a:t>
            </a:r>
          </a:p>
        </p:txBody>
      </p:sp>
      <p:pic>
        <p:nvPicPr>
          <p:cNvPr id="293" name="Irudia 292">
            <a:extLst>
              <a:ext uri="{FF2B5EF4-FFF2-40B4-BE49-F238E27FC236}">
                <a16:creationId xmlns:a16="http://schemas.microsoft.com/office/drawing/2014/main" id="{3AA7D019-FC01-4AD8-AF35-6B4DF118365E}"/>
              </a:ext>
            </a:extLst>
          </p:cNvPr>
          <p:cNvPicPr>
            <a:picLocks noChangeAspect="1"/>
          </p:cNvPicPr>
          <p:nvPr/>
        </p:nvPicPr>
        <p:blipFill>
          <a:blip r:embed="rId4"/>
          <a:srcRect l="17000" t="33500" r="12000" b="37500"/>
          <a:stretch/>
        </p:blipFill>
        <p:spPr>
          <a:xfrm>
            <a:off x="9429750" y="1047750"/>
            <a:ext cx="2286000" cy="809625"/>
          </a:xfrm>
          <a:prstGeom prst="rect">
            <a:avLst/>
          </a:prstGeom>
        </p:spPr>
      </p:pic>
      <p:sp>
        <p:nvSpPr>
          <p:cNvPr id="294" name="footer">
            <a:extLst>
              <a:ext uri="{FF2B5EF4-FFF2-40B4-BE49-F238E27FC236}">
                <a16:creationId xmlns:a16="http://schemas.microsoft.com/office/drawing/2014/main" id="{82C51CEE-63BD-425B-9EA1-D4317912D3B2}"/>
              </a:ext>
            </a:extLst>
          </p:cNvPr>
          <p:cNvSpPr>
            <a:spLocks noGrp="1"/>
          </p:cNvSpPr>
          <p:nvPr/>
        </p:nvSpPr>
        <p:spPr>
          <a:xfrm>
            <a:off x="571500" y="6315075"/>
            <a:ext cx="8572500" cy="266700"/>
          </a:xfrm>
          <a:prstGeom prst="rect">
            <a:avLst/>
          </a:prstGeom>
          <a:noFill/>
          <a:ln w="0">
            <a:noFill/>
            <a:prstDash val="solid"/>
          </a:ln>
        </p:spPr>
        <p:txBody>
          <a:bodyPr/>
          <a:lstStyle>
            <a:defPPr>
              <a:defRPr sz="1275" b="0">
                <a:solidFill>
                  <a:srgbClr val="195E7E"/>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195E7E"/>
                </a:solidFill>
                <a:latin typeface="Arial"/>
                <a:ea typeface="Arial"/>
                <a:cs typeface="Arial"/>
              </a:defRPr>
            </a:pPr>
            <a:r>
              <a:rPr kumimoji="0" sz="1275" b="0" i="0" u="none" strike="noStrike" kern="0" cap="none" spc="0" normalizeH="0" baseline="0" noProof="0">
                <a:ln>
                  <a:noFill/>
                </a:ln>
                <a:solidFill>
                  <a:srgbClr val="195E7E"/>
                </a:solidFill>
                <a:effectLst/>
                <a:uLnTx/>
                <a:uFillTx/>
                <a:latin typeface="Arial"/>
                <a:ea typeface="Arial"/>
                <a:cs typeface="Arial"/>
              </a:rPr>
              <a:t>OTEITZA LIZEO POLITEKNIKOA</a:t>
            </a:r>
          </a:p>
        </p:txBody>
      </p:sp>
      <p:sp>
        <p:nvSpPr>
          <p:cNvPr id="295" name="number">
            <a:extLst>
              <a:ext uri="{FF2B5EF4-FFF2-40B4-BE49-F238E27FC236}">
                <a16:creationId xmlns:a16="http://schemas.microsoft.com/office/drawing/2014/main" id="{9B76F4AB-08E6-4557-BE9F-3416DAC2A1E1}"/>
              </a:ext>
            </a:extLst>
          </p:cNvPr>
          <p:cNvSpPr>
            <a:spLocks noGrp="1"/>
          </p:cNvSpPr>
          <p:nvPr/>
        </p:nvSpPr>
        <p:spPr>
          <a:xfrm>
            <a:off x="11430000" y="6315075"/>
            <a:ext cx="333375" cy="266700"/>
          </a:xfrm>
          <a:prstGeom prst="rect">
            <a:avLst/>
          </a:prstGeom>
          <a:noFill/>
          <a:ln w="0">
            <a:noFill/>
            <a:prstDash val="solid"/>
          </a:ln>
        </p:spPr>
        <p:txBody>
          <a:bodyPr/>
          <a:lstStyle>
            <a:defPPr>
              <a:defRPr sz="1275" b="0">
                <a:solidFill>
                  <a:srgbClr val="000000"/>
                </a:solidFill>
                <a:latin typeface="Arial"/>
                <a:ea typeface="Arial"/>
                <a:cs typeface="Arial"/>
              </a:defRPr>
            </a:defPPr>
          </a:lstStyle>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sz="1275" b="0">
                <a:solidFill>
                  <a:srgbClr val="000000"/>
                </a:solidFill>
                <a:latin typeface="Arial"/>
                <a:ea typeface="Arial"/>
                <a:cs typeface="Arial"/>
              </a:defRPr>
            </a:pPr>
            <a:r>
              <a:rPr kumimoji="0" sz="1275" b="0" i="0" u="none" strike="noStrike" kern="0" cap="none" spc="0" normalizeH="0" baseline="0" noProof="0">
                <a:ln>
                  <a:noFill/>
                </a:ln>
                <a:solidFill>
                  <a:srgbClr val="000000"/>
                </a:solidFill>
                <a:effectLst/>
                <a:uLnTx/>
                <a:uFillTx/>
                <a:latin typeface="Arial"/>
                <a:ea typeface="Arial"/>
                <a:cs typeface="Arial"/>
              </a:rPr>
              <a:t>5</a:t>
            </a:r>
          </a:p>
        </p:txBody>
      </p:sp>
    </p:spTree>
    <p:extLst>
      <p:ext uri="{BB962C8B-B14F-4D97-AF65-F5344CB8AC3E}">
        <p14:creationId xmlns:p14="http://schemas.microsoft.com/office/powerpoint/2010/main" val="1452525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52DAC-DA6B-3865-3D9B-2D2BE50168B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2CAB6A8-1F15-0DF9-FF17-02FA262632D1}"/>
              </a:ext>
            </a:extLst>
          </p:cNvPr>
          <p:cNvSpPr/>
          <p:nvPr/>
        </p:nvSpPr>
        <p:spPr>
          <a:xfrm>
            <a:off x="0" y="0"/>
            <a:ext cx="12191695" cy="13716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Shape 3">
            <a:extLst>
              <a:ext uri="{FF2B5EF4-FFF2-40B4-BE49-F238E27FC236}">
                <a16:creationId xmlns:a16="http://schemas.microsoft.com/office/drawing/2014/main" id="{21DDE709-3ED2-4A62-7FB0-012ABF16E902}"/>
              </a:ext>
            </a:extLst>
          </p:cNvPr>
          <p:cNvSpPr/>
          <p:nvPr/>
        </p:nvSpPr>
        <p:spPr>
          <a:xfrm>
            <a:off x="1371600" y="1280160"/>
            <a:ext cx="9418320" cy="0"/>
          </a:xfrm>
          <a:prstGeom prst="line">
            <a:avLst/>
          </a:prstGeom>
          <a:noFill/>
          <a:ln w="63500">
            <a:solidFill>
              <a:srgbClr val="E8499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a:extLst>
              <a:ext uri="{FF2B5EF4-FFF2-40B4-BE49-F238E27FC236}">
                <a16:creationId xmlns:a16="http://schemas.microsoft.com/office/drawing/2014/main" id="{CACE0492-209D-07DF-C1C7-A76FBE056622}"/>
              </a:ext>
            </a:extLst>
          </p:cNvPr>
          <p:cNvSpPr/>
          <p:nvPr/>
        </p:nvSpPr>
        <p:spPr>
          <a:xfrm>
            <a:off x="1280160" y="1828800"/>
            <a:ext cx="9784080" cy="14173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BEDE1D2C-344A-B211-9B13-D289DB54205F}"/>
              </a:ext>
            </a:extLst>
          </p:cNvPr>
          <p:cNvPicPr>
            <a:picLocks noChangeAspect="1"/>
          </p:cNvPicPr>
          <p:nvPr/>
        </p:nvPicPr>
        <p:blipFill>
          <a:blip r:embed="rId3"/>
          <a:stretch>
            <a:fillRect/>
          </a:stretch>
        </p:blipFill>
        <p:spPr>
          <a:xfrm>
            <a:off x="338114" y="323027"/>
            <a:ext cx="11229653" cy="6320038"/>
          </a:xfrm>
          <a:prstGeom prst="rect">
            <a:avLst/>
          </a:prstGeom>
        </p:spPr>
      </p:pic>
      <p:pic>
        <p:nvPicPr>
          <p:cNvPr id="17" name="Imagen 16">
            <a:extLst>
              <a:ext uri="{FF2B5EF4-FFF2-40B4-BE49-F238E27FC236}">
                <a16:creationId xmlns:a16="http://schemas.microsoft.com/office/drawing/2014/main" id="{F498C558-4E27-4A67-340F-8BC7786242EE}"/>
              </a:ext>
            </a:extLst>
          </p:cNvPr>
          <p:cNvPicPr>
            <a:picLocks noChangeAspect="1"/>
          </p:cNvPicPr>
          <p:nvPr/>
        </p:nvPicPr>
        <p:blipFill>
          <a:blip r:embed="rId4"/>
          <a:stretch>
            <a:fillRect/>
          </a:stretch>
        </p:blipFill>
        <p:spPr>
          <a:xfrm>
            <a:off x="9865987" y="5669906"/>
            <a:ext cx="1701780" cy="973159"/>
          </a:xfrm>
          <a:prstGeom prst="rect">
            <a:avLst/>
          </a:prstGeom>
        </p:spPr>
      </p:pic>
    </p:spTree>
    <p:extLst>
      <p:ext uri="{BB962C8B-B14F-4D97-AF65-F5344CB8AC3E}">
        <p14:creationId xmlns:p14="http://schemas.microsoft.com/office/powerpoint/2010/main" val="552782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hape 2"/>
          <p:cNvSpPr/>
          <p:nvPr/>
        </p:nvSpPr>
        <p:spPr>
          <a:xfrm>
            <a:off x="0" y="137160"/>
            <a:ext cx="4572000" cy="672084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 3"/>
          <p:cNvSpPr/>
          <p:nvPr/>
        </p:nvSpPr>
        <p:spPr>
          <a:xfrm>
            <a:off x="470518" y="960120"/>
            <a:ext cx="3872882" cy="1965960"/>
          </a:xfrm>
          <a:prstGeom prst="rect">
            <a:avLst/>
          </a:prstGeom>
          <a:noFill/>
          <a:ln/>
        </p:spPr>
        <p:txBody>
          <a:bodyPr wrap="square" lIns="0" tIns="0" rIns="0" bIns="0"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PERTSONARENGAN</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OINARRITUTAKO</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ARRETA</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6" name="Text 4"/>
          <p:cNvSpPr/>
          <p:nvPr/>
        </p:nvSpPr>
        <p:spPr>
          <a:xfrm>
            <a:off x="472611" y="3886200"/>
            <a:ext cx="3825069" cy="123444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Pertsonaren </a:t>
            </a:r>
            <a:r>
              <a:rPr kumimoji="0" lang="en-US" sz="2800" b="0" i="0" u="none" strike="noStrike" kern="1200" cap="none" spc="0" normalizeH="0" baseline="0" noProof="0" dirty="0" err="1">
                <a:ln>
                  <a:noFill/>
                </a:ln>
                <a:solidFill>
                  <a:srgbClr val="FFFFFF"/>
                </a:solidFill>
                <a:effectLst/>
                <a:uLnTx/>
                <a:uFillTx/>
                <a:latin typeface="Aptos" panose="020B0004020202020204" pitchFamily="34" charset="0"/>
                <a:ea typeface="Aptos Display" pitchFamily="34" charset="-122"/>
                <a:cs typeface="Aptos Display" pitchFamily="34" charset="-120"/>
              </a:rPr>
              <a:t>hizkuntza</a:t>
            </a:r>
            <a:r>
              <a:rPr kumimoji="0" lang="en-US" sz="2800" b="0"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 ere </a:t>
            </a:r>
            <a:r>
              <a:rPr kumimoji="0" lang="en-US" sz="2800" b="0" i="0" u="none" strike="noStrike" kern="1200" cap="none" spc="0" normalizeH="0" baseline="0" noProof="0" dirty="0" err="1">
                <a:ln>
                  <a:noFill/>
                </a:ln>
                <a:solidFill>
                  <a:srgbClr val="FFFFFF"/>
                </a:solidFill>
                <a:effectLst/>
                <a:uLnTx/>
                <a:uFillTx/>
                <a:latin typeface="Aptos" panose="020B0004020202020204" pitchFamily="34" charset="0"/>
                <a:ea typeface="Aptos Display" pitchFamily="34" charset="-122"/>
                <a:cs typeface="Aptos Display" pitchFamily="34" charset="-120"/>
              </a:rPr>
              <a:t>zaintzaren</a:t>
            </a:r>
            <a:r>
              <a:rPr kumimoji="0" lang="en-US" sz="2800" b="0"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 parte da.</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7" name="Shape 5"/>
          <p:cNvSpPr/>
          <p:nvPr/>
        </p:nvSpPr>
        <p:spPr>
          <a:xfrm>
            <a:off x="5134084" y="594360"/>
            <a:ext cx="5163843" cy="4937760"/>
          </a:xfrm>
          <a:prstGeom prst="ellipse">
            <a:avLst/>
          </a:prstGeom>
          <a:solidFill>
            <a:srgbClr val="EEF3F8"/>
          </a:solidFill>
          <a:ln w="38100">
            <a:solidFill>
              <a:srgbClr val="DDE7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8" name="Text 6"/>
          <p:cNvSpPr/>
          <p:nvPr/>
        </p:nvSpPr>
        <p:spPr>
          <a:xfrm>
            <a:off x="6441331" y="1828800"/>
            <a:ext cx="3251309" cy="457200"/>
          </a:xfrm>
          <a:prstGeom prst="rect">
            <a:avLst/>
          </a:prstGeom>
          <a:noFill/>
          <a:ln/>
        </p:spPr>
        <p:txBody>
          <a:bodyPr wrap="square" lIns="0" tIns="0" rIns="0" bIns="0"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HIZKUNTZA</a:t>
            </a:r>
            <a:endParaRPr kumimoji="0" lang="en-US" sz="29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9" name="Text 7"/>
          <p:cNvSpPr/>
          <p:nvPr/>
        </p:nvSpPr>
        <p:spPr>
          <a:xfrm>
            <a:off x="6441331" y="2606040"/>
            <a:ext cx="3251309" cy="457200"/>
          </a:xfrm>
          <a:prstGeom prst="rect">
            <a:avLst/>
          </a:prstGeom>
          <a:noFill/>
          <a:ln/>
        </p:spPr>
        <p:txBody>
          <a:bodyPr wrap="square" lIns="0" tIns="0" rIns="0" bIns="0"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IDENTITATEA</a:t>
            </a:r>
            <a:endParaRPr kumimoji="0" lang="en-US" sz="2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0" name="Text 8"/>
          <p:cNvSpPr/>
          <p:nvPr/>
        </p:nvSpPr>
        <p:spPr>
          <a:xfrm>
            <a:off x="6441331" y="3383280"/>
            <a:ext cx="3251309" cy="457200"/>
          </a:xfrm>
          <a:prstGeom prst="rect">
            <a:avLst/>
          </a:prstGeom>
          <a:noFill/>
          <a:ln/>
        </p:spPr>
        <p:txBody>
          <a:bodyPr wrap="square" lIns="0" tIns="0" rIns="0" bIns="0" rtlCol="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KONFIANTZA</a:t>
            </a:r>
            <a:endParaRPr kumimoji="0" lang="en-US" sz="2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1" name="Text 9"/>
          <p:cNvSpPr/>
          <p:nvPr/>
        </p:nvSpPr>
        <p:spPr>
          <a:xfrm>
            <a:off x="6441331" y="4160520"/>
            <a:ext cx="3251309" cy="457200"/>
          </a:xfrm>
          <a:prstGeom prst="rect">
            <a:avLst/>
          </a:prstGeom>
          <a:noFill/>
          <a:ln/>
        </p:spPr>
        <p:txBody>
          <a:bodyPr wrap="square" lIns="0" tIns="0" rIns="0" bIns="0"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ONGIZATEA</a:t>
            </a:r>
            <a:endParaRPr kumimoji="0" lang="en-US" sz="2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17" name="Imagen 16">
            <a:extLst>
              <a:ext uri="{FF2B5EF4-FFF2-40B4-BE49-F238E27FC236}">
                <a16:creationId xmlns:a16="http://schemas.microsoft.com/office/drawing/2014/main" id="{EB462D59-6112-E99F-E624-91C874BB1916}"/>
              </a:ext>
            </a:extLst>
          </p:cNvPr>
          <p:cNvPicPr>
            <a:picLocks noChangeAspect="1"/>
          </p:cNvPicPr>
          <p:nvPr/>
        </p:nvPicPr>
        <p:blipFill>
          <a:blip r:embed="rId3"/>
          <a:stretch>
            <a:fillRect/>
          </a:stretch>
        </p:blipFill>
        <p:spPr>
          <a:xfrm>
            <a:off x="10489915" y="5884841"/>
            <a:ext cx="1701780" cy="97315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p:cNvSpPr/>
          <p:nvPr/>
        </p:nvSpPr>
        <p:spPr>
          <a:xfrm>
            <a:off x="640080" y="566928"/>
            <a:ext cx="10972800" cy="6858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ZAINTZAREN SEKTOREAREN ERREALITATEA</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5" name="Text 3"/>
          <p:cNvSpPr/>
          <p:nvPr/>
        </p:nvSpPr>
        <p:spPr>
          <a:xfrm>
            <a:off x="640080" y="1325880"/>
            <a:ext cx="10058400" cy="5029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16078"/>
                </a:solidFill>
                <a:effectLst/>
                <a:uLnTx/>
                <a:uFillTx/>
                <a:latin typeface="Aptos" panose="020B0004020202020204" pitchFamily="34" charset="0"/>
                <a:ea typeface="Aptos Display" pitchFamily="34" charset="-122"/>
                <a:cs typeface="Aptos Display" pitchFamily="34" charset="-120"/>
              </a:rPr>
              <a:t>Jatorri atzerritarreko langileen ekarpena</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6" name="Shape 4"/>
          <p:cNvSpPr/>
          <p:nvPr/>
        </p:nvSpPr>
        <p:spPr>
          <a:xfrm>
            <a:off x="640080" y="2103120"/>
            <a:ext cx="5212080" cy="2926080"/>
          </a:xfrm>
          <a:prstGeom prst="roundRect">
            <a:avLst>
              <a:gd name="adj" fmla="val 6250"/>
            </a:avLst>
          </a:prstGeom>
          <a:solidFill>
            <a:srgbClr val="EEF3F8"/>
          </a:solidFill>
          <a:ln w="12700">
            <a:solidFill>
              <a:srgbClr val="E3EAF2"/>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7" name="Shape 5"/>
          <p:cNvSpPr/>
          <p:nvPr/>
        </p:nvSpPr>
        <p:spPr>
          <a:xfrm>
            <a:off x="6309360" y="2103120"/>
            <a:ext cx="5212080" cy="2926080"/>
          </a:xfrm>
          <a:prstGeom prst="roundRect">
            <a:avLst>
              <a:gd name="adj" fmla="val 6250"/>
            </a:avLst>
          </a:prstGeom>
          <a:solidFill>
            <a:srgbClr val="EEF3F8"/>
          </a:solidFill>
          <a:ln w="12700">
            <a:solidFill>
              <a:srgbClr val="E3EA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8" name="Text 6"/>
          <p:cNvSpPr/>
          <p:nvPr/>
        </p:nvSpPr>
        <p:spPr>
          <a:xfrm>
            <a:off x="1143000" y="2514600"/>
            <a:ext cx="4206240" cy="96012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10,1 %</a:t>
            </a:r>
            <a:endParaRPr kumimoji="0" lang="en-US" sz="6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9" name="Text 7"/>
          <p:cNvSpPr/>
          <p:nvPr/>
        </p:nvSpPr>
        <p:spPr>
          <a:xfrm>
            <a:off x="1143000" y="3749040"/>
            <a:ext cx="4297680" cy="54864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Zaintzaren sektorean</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0" name="Text 8"/>
          <p:cNvSpPr/>
          <p:nvPr/>
        </p:nvSpPr>
        <p:spPr>
          <a:xfrm>
            <a:off x="6812280" y="2514600"/>
            <a:ext cx="4206240" cy="96012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8,1 %</a:t>
            </a:r>
            <a:endParaRPr kumimoji="0" lang="en-US" sz="6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1" name="Text 9"/>
          <p:cNvSpPr/>
          <p:nvPr/>
        </p:nvSpPr>
        <p:spPr>
          <a:xfrm>
            <a:off x="6812280" y="3749040"/>
            <a:ext cx="4297680" cy="54864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Etxeko zerbitzuan</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2" name="Text 10"/>
          <p:cNvSpPr/>
          <p:nvPr/>
        </p:nvSpPr>
        <p:spPr>
          <a:xfrm>
            <a:off x="685800" y="5303520"/>
            <a:ext cx="10789920" cy="43891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16078"/>
                </a:solidFill>
                <a:effectLst/>
                <a:uLnTx/>
                <a:uFillTx/>
                <a:latin typeface="Aptos" panose="020B0004020202020204" pitchFamily="34" charset="0"/>
                <a:ea typeface="Aptos Display" pitchFamily="34" charset="-122"/>
                <a:cs typeface="Aptos Display" pitchFamily="34" charset="-120"/>
              </a:rPr>
              <a:t>Jatorri atzerritarreko pertsona okupatuen sektorekako banaketa (Euskadi, 2024)</a:t>
            </a:r>
            <a:endParaRPr kumimoji="0" lang="en-US"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14" name="Imagen 13">
            <a:extLst>
              <a:ext uri="{FF2B5EF4-FFF2-40B4-BE49-F238E27FC236}">
                <a16:creationId xmlns:a16="http://schemas.microsoft.com/office/drawing/2014/main" id="{AADBBFA3-321F-3E38-8744-5FB05671F1C4}"/>
              </a:ext>
            </a:extLst>
          </p:cNvPr>
          <p:cNvPicPr>
            <a:picLocks noChangeAspect="1"/>
          </p:cNvPicPr>
          <p:nvPr/>
        </p:nvPicPr>
        <p:blipFill>
          <a:blip r:embed="rId3"/>
          <a:stretch>
            <a:fillRect/>
          </a:stretch>
        </p:blipFill>
        <p:spPr>
          <a:xfrm>
            <a:off x="10489915" y="5884841"/>
            <a:ext cx="1701780" cy="97315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p:cNvSpPr/>
          <p:nvPr/>
        </p:nvSpPr>
        <p:spPr>
          <a:xfrm>
            <a:off x="2025568" y="484118"/>
            <a:ext cx="7850997" cy="6858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43466"/>
                </a:solidFill>
                <a:effectLst/>
                <a:uLnTx/>
                <a:uFillTx/>
                <a:latin typeface="Aptos" panose="020B0004020202020204" pitchFamily="34" charset="0"/>
                <a:ea typeface="Aptos Display" pitchFamily="34" charset="-122"/>
                <a:cs typeface="Aptos Display" pitchFamily="34" charset="-120"/>
              </a:rPr>
              <a:t>PRESTAKUNTZA-IBILBIDE INTEGRALA</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5" name="Shape 3"/>
          <p:cNvSpPr/>
          <p:nvPr/>
        </p:nvSpPr>
        <p:spPr>
          <a:xfrm>
            <a:off x="1143000" y="1508760"/>
            <a:ext cx="9921240" cy="987552"/>
          </a:xfrm>
          <a:prstGeom prst="roundRect">
            <a:avLst>
              <a:gd name="adj" fmla="val 11111"/>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6" name="Text 4"/>
          <p:cNvSpPr/>
          <p:nvPr/>
        </p:nvSpPr>
        <p:spPr>
          <a:xfrm>
            <a:off x="1417320" y="1728216"/>
            <a:ext cx="9372600" cy="502920"/>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ARRETA SOZIOSANITARIOKO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PROFESIONALTASUN ZIURTAGIRIA</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7" name="Text 5"/>
          <p:cNvSpPr/>
          <p:nvPr/>
        </p:nvSpPr>
        <p:spPr>
          <a:xfrm>
            <a:off x="5951067" y="2660904"/>
            <a:ext cx="289560" cy="438912"/>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8" name="Shape 6"/>
          <p:cNvSpPr/>
          <p:nvPr/>
        </p:nvSpPr>
        <p:spPr>
          <a:xfrm>
            <a:off x="1143000" y="3236976"/>
            <a:ext cx="4709160" cy="1417320"/>
          </a:xfrm>
          <a:prstGeom prst="roundRect">
            <a:avLst>
              <a:gd name="adj" fmla="val 7742"/>
            </a:avLst>
          </a:prstGeom>
          <a:solidFill>
            <a:srgbClr val="EEF3F8"/>
          </a:solidFill>
          <a:ln w="12700">
            <a:solidFill>
              <a:srgbClr val="D5E5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9" name="Shape 7"/>
          <p:cNvSpPr/>
          <p:nvPr/>
        </p:nvSpPr>
        <p:spPr>
          <a:xfrm>
            <a:off x="6355080" y="3236976"/>
            <a:ext cx="4709160" cy="1417320"/>
          </a:xfrm>
          <a:prstGeom prst="roundRect">
            <a:avLst>
              <a:gd name="adj" fmla="val 7742"/>
            </a:avLst>
          </a:prstGeom>
          <a:solidFill>
            <a:srgbClr val="EEF3F8"/>
          </a:solidFill>
          <a:ln w="12700">
            <a:solidFill>
              <a:srgbClr val="D5E5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0" name="Text 8"/>
          <p:cNvSpPr/>
          <p:nvPr/>
        </p:nvSpPr>
        <p:spPr>
          <a:xfrm>
            <a:off x="2550970" y="3685032"/>
            <a:ext cx="1893219" cy="475488"/>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EUSKARA</a:t>
            </a:r>
            <a:endParaRPr kumimoji="0" lang="en-US"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2" name="Text 10"/>
          <p:cNvSpPr/>
          <p:nvPr/>
        </p:nvSpPr>
        <p:spPr>
          <a:xfrm>
            <a:off x="6693408" y="3540834"/>
            <a:ext cx="4355592" cy="475488"/>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67A8"/>
                </a:solidFill>
                <a:effectLst/>
                <a:uLnTx/>
                <a:uFillTx/>
                <a:latin typeface="Aptos" panose="020B0004020202020204" pitchFamily="34" charset="0"/>
                <a:ea typeface="Aptos Display" pitchFamily="34" charset="-122"/>
                <a:cs typeface="Aptos Display" pitchFamily="34" charset="-120"/>
              </a:rPr>
              <a:t>ZAINTZA-EREDU BERRIAK</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3" name="Text 11"/>
          <p:cNvSpPr/>
          <p:nvPr/>
        </p:nvSpPr>
        <p:spPr>
          <a:xfrm>
            <a:off x="6909576" y="4105656"/>
            <a:ext cx="3591023" cy="237744"/>
          </a:xfrm>
          <a:prstGeom prst="rect">
            <a:avLst/>
          </a:prstGeom>
          <a:noFill/>
          <a:ln/>
        </p:spPr>
        <p:txBody>
          <a:bodyPr wrap="square" lIns="0" tIns="0" rIns="0" bIns="0"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16078"/>
                </a:solidFill>
                <a:effectLst/>
                <a:uLnTx/>
                <a:uFillTx/>
                <a:latin typeface="Aptos" panose="020B0004020202020204" pitchFamily="34" charset="0"/>
                <a:ea typeface="Aptos Display" pitchFamily="34" charset="-122"/>
                <a:cs typeface="Aptos Display" pitchFamily="34" charset="-120"/>
              </a:rPr>
              <a:t>Pertsonarengan oinarritutako arreta</a:t>
            </a:r>
            <a:endPar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4" name="Shape 12"/>
          <p:cNvSpPr/>
          <p:nvPr/>
        </p:nvSpPr>
        <p:spPr>
          <a:xfrm>
            <a:off x="2057400" y="5102352"/>
            <a:ext cx="8092440" cy="768096"/>
          </a:xfrm>
          <a:prstGeom prst="roundRect">
            <a:avLst>
              <a:gd name="adj" fmla="val 14286"/>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24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5" name="Text 13"/>
          <p:cNvSpPr/>
          <p:nvPr/>
        </p:nvSpPr>
        <p:spPr>
          <a:xfrm>
            <a:off x="2286000" y="5276088"/>
            <a:ext cx="7635240" cy="411480"/>
          </a:xfrm>
          <a:prstGeom prst="rect">
            <a:avLst/>
          </a:prstGeom>
          <a:noFill/>
          <a:ln/>
        </p:spPr>
        <p:txBody>
          <a:bodyPr wrap="square" lIns="0" tIns="0" rIns="0" bIns="0"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ptos" panose="020B0004020202020204" pitchFamily="34" charset="0"/>
                <a:ea typeface="Aptos Display" pitchFamily="34" charset="-122"/>
                <a:cs typeface="Aptos Display" pitchFamily="34" charset="-120"/>
              </a:rPr>
              <a:t>ENPLEGAGARRITASUNA  +  ZAINTZAREN KALITATEA</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17" name="Imagen 16">
            <a:extLst>
              <a:ext uri="{FF2B5EF4-FFF2-40B4-BE49-F238E27FC236}">
                <a16:creationId xmlns:a16="http://schemas.microsoft.com/office/drawing/2014/main" id="{871E17E3-F851-6D16-8744-99BF54956768}"/>
              </a:ext>
            </a:extLst>
          </p:cNvPr>
          <p:cNvPicPr>
            <a:picLocks noChangeAspect="1"/>
          </p:cNvPicPr>
          <p:nvPr/>
        </p:nvPicPr>
        <p:blipFill>
          <a:blip r:embed="rId3"/>
          <a:stretch>
            <a:fillRect/>
          </a:stretch>
        </p:blipFill>
        <p:spPr>
          <a:xfrm>
            <a:off x="10489915" y="5884841"/>
            <a:ext cx="1701780" cy="97315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243466"/>
          </a:solidFill>
          <a:ln w="12700">
            <a:solidFill>
              <a:srgbClr val="2434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u-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1280160" y="1828800"/>
            <a:ext cx="9784080" cy="14173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EUSKARA EZ DA</a:t>
            </a:r>
            <a:endParaRPr kumimoji="0" lang="en-US" sz="3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OSAGARRI HUTSA.</a:t>
            </a:r>
            <a:endParaRPr kumimoji="0" lang="en-US" sz="3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Imagen 8">
            <a:extLst>
              <a:ext uri="{FF2B5EF4-FFF2-40B4-BE49-F238E27FC236}">
                <a16:creationId xmlns:a16="http://schemas.microsoft.com/office/drawing/2014/main" id="{F1A584ED-D6FA-6233-785A-365678202CAC}"/>
              </a:ext>
            </a:extLst>
          </p:cNvPr>
          <p:cNvPicPr>
            <a:picLocks noChangeAspect="1"/>
          </p:cNvPicPr>
          <p:nvPr/>
        </p:nvPicPr>
        <p:blipFill>
          <a:blip r:embed="rId3"/>
          <a:stretch>
            <a:fillRect/>
          </a:stretch>
        </p:blipFill>
        <p:spPr>
          <a:xfrm>
            <a:off x="6883" y="0"/>
            <a:ext cx="12178234" cy="6858000"/>
          </a:xfrm>
          <a:prstGeom prst="rect">
            <a:avLst/>
          </a:prstGeom>
        </p:spPr>
      </p:pic>
      <p:pic>
        <p:nvPicPr>
          <p:cNvPr id="11" name="Imagen 10">
            <a:extLst>
              <a:ext uri="{FF2B5EF4-FFF2-40B4-BE49-F238E27FC236}">
                <a16:creationId xmlns:a16="http://schemas.microsoft.com/office/drawing/2014/main" id="{E8D84B36-AD1E-1BD9-C2F8-3E6010AA4050}"/>
              </a:ext>
            </a:extLst>
          </p:cNvPr>
          <p:cNvPicPr>
            <a:picLocks noChangeAspect="1"/>
          </p:cNvPicPr>
          <p:nvPr/>
        </p:nvPicPr>
        <p:blipFill>
          <a:blip r:embed="rId4"/>
          <a:stretch>
            <a:fillRect/>
          </a:stretch>
        </p:blipFill>
        <p:spPr>
          <a:xfrm>
            <a:off x="10489915" y="5884841"/>
            <a:ext cx="1701780" cy="97315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3DB8EF6-AB2E-DBB8-B21F-40BB166ACD26}"/>
              </a:ext>
            </a:extLst>
          </p:cNvPr>
          <p:cNvPicPr>
            <a:picLocks noChangeAspect="1"/>
          </p:cNvPicPr>
          <p:nvPr/>
        </p:nvPicPr>
        <p:blipFill>
          <a:blip r:embed="rId2"/>
          <a:stretch>
            <a:fillRect/>
          </a:stretch>
        </p:blipFill>
        <p:spPr>
          <a:xfrm>
            <a:off x="3048000" y="725408"/>
            <a:ext cx="5705118" cy="5693404"/>
          </a:xfrm>
          <a:prstGeom prst="rect">
            <a:avLst/>
          </a:prstGeom>
        </p:spPr>
      </p:pic>
    </p:spTree>
    <p:extLst>
      <p:ext uri="{BB962C8B-B14F-4D97-AF65-F5344CB8AC3E}">
        <p14:creationId xmlns:p14="http://schemas.microsoft.com/office/powerpoint/2010/main" val="336697018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TotalTime>
  <Words>2484</Words>
  <Application>Microsoft Office PowerPoint</Application>
  <PresentationFormat>Panoramikoa</PresentationFormat>
  <Paragraphs>772</Paragraphs>
  <Slides>31</Slides>
  <Notes>20</Notes>
  <HiddenSlides>0</HiddenSlides>
  <MMClips>0</MMClips>
  <ScaleCrop>false</ScaleCrop>
  <HeadingPairs>
    <vt:vector size="8" baseType="variant">
      <vt:variant>
        <vt:lpstr>Erabilitako letra-tipoak</vt:lpstr>
      </vt:variant>
      <vt:variant>
        <vt:i4>11</vt:i4>
      </vt:variant>
      <vt:variant>
        <vt:lpstr>Gaia</vt:lpstr>
      </vt:variant>
      <vt:variant>
        <vt:i4>3</vt:i4>
      </vt:variant>
      <vt:variant>
        <vt:lpstr>Diapositiben tituluak</vt:lpstr>
      </vt:variant>
      <vt:variant>
        <vt:i4>31</vt:i4>
      </vt:variant>
      <vt:variant>
        <vt:lpstr>Aurkezpen pertsonalizatuak</vt:lpstr>
      </vt:variant>
      <vt:variant>
        <vt:i4>3</vt:i4>
      </vt:variant>
    </vt:vector>
  </HeadingPairs>
  <TitlesOfParts>
    <vt:vector size="48" baseType="lpstr">
      <vt:lpstr>Aptos</vt:lpstr>
      <vt:lpstr>Aptos Display</vt:lpstr>
      <vt:lpstr>Arial</vt:lpstr>
      <vt:lpstr>Calibri</vt:lpstr>
      <vt:lpstr>Calibri Light</vt:lpstr>
      <vt:lpstr>Candara</vt:lpstr>
      <vt:lpstr>Corbel</vt:lpstr>
      <vt:lpstr>Montserrat</vt:lpstr>
      <vt:lpstr>Montserrat Black</vt:lpstr>
      <vt:lpstr>Play</vt:lpstr>
      <vt:lpstr>Times New Roman</vt:lpstr>
      <vt:lpstr>Tema de Office</vt:lpstr>
      <vt:lpstr>1_Tema de Office</vt:lpstr>
      <vt:lpstr>2_Tema de Office</vt:lpstr>
      <vt:lpstr>PowerPoint aurkezpena</vt:lpstr>
      <vt:lpstr>PowerPoint aurkezpena</vt:lpstr>
      <vt:lpstr>EUSKARA LANERAKO PRESTAKUNTZAN</vt:lpstr>
      <vt:lpstr>PowerPoint aurkezpena</vt:lpstr>
      <vt:lpstr>Lan beharrei aurre egiteko plana</vt:lpstr>
      <vt:lpstr>Egoeraren analisia</vt:lpstr>
      <vt:lpstr>PowerPoint aurkezpena</vt:lpstr>
      <vt:lpstr>Estrategien lanketarako  25/28 dokumentu batzu</vt:lpstr>
      <vt:lpstr>PowerPoint aurkezpena</vt:lpstr>
      <vt:lpstr>PowerPoint aurkezpena</vt:lpstr>
      <vt:lpstr>Belaunaldien arteko erreleboa </vt:lpstr>
      <vt:lpstr>Prestakuntza aukerak:  Lanbide Heziketako LEGE berria</vt:lpstr>
      <vt:lpstr>Ereduaren onurak:</vt:lpstr>
      <vt:lpstr>Elkarlana:</vt:lpstr>
      <vt:lpstr>PowerPoint aurkezpena</vt:lpstr>
      <vt:lpstr>PowerPoint aurkezpena</vt:lpstr>
      <vt:lpstr>PowerPoint aurkezpena</vt:lpstr>
      <vt:lpstr>PowerPoint aurkezpena</vt:lpstr>
      <vt:lpstr>Mila esker</vt:lpstr>
      <vt:lpstr>PowerPoint aurkezpena</vt:lpstr>
      <vt:lpstr>PowerPoint aurkezpena</vt:lpstr>
      <vt:lpstr>PowerPoint aurkezpena</vt:lpstr>
      <vt:lpstr>PowerPoint aurkezpena</vt:lpstr>
      <vt:lpstr>PowerPoint aurkezpena</vt:lpstr>
      <vt:lpstr>PowerPoint aurkezpena</vt:lpstr>
      <vt:lpstr>PowerPoint aurkezpena</vt:lpstr>
      <vt:lpstr>PowerPoint aurkezpena</vt:lpstr>
      <vt:lpstr>PowerPoint aurkezpena</vt:lpstr>
      <vt:lpstr>PowerPoint aurkezpena</vt:lpstr>
      <vt:lpstr>PowerPoint aurkezpena</vt:lpstr>
      <vt:lpstr>PowerPoint aurkezpena</vt:lpstr>
      <vt:lpstr>GOIERRI</vt:lpstr>
      <vt:lpstr>OTEIZA</vt:lpstr>
      <vt:lpstr>Nazaret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Jorge Mancisidor</dc:creator>
  <cp:lastModifiedBy>Olatz Imaz Mendizabal</cp:lastModifiedBy>
  <cp:revision>2</cp:revision>
  <dcterms:created xsi:type="dcterms:W3CDTF">2026-10-11T10:22:19Z</dcterms:created>
  <dcterms:modified xsi:type="dcterms:W3CDTF">2026-10-14T07:25:34Z</dcterms:modified>
</cp:coreProperties>
</file>