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h112395fc56232c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h112395fc56232c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h112395fc56232c8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h112395fc56232c8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8168dc50481510b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8168dc50481510b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u"/>
              <a:t>‹zk.›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155275" y="1545450"/>
            <a:ext cx="6633600" cy="167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 sz="4700"/>
              <a:t>CIFP DON BOSCO LHII</a:t>
            </a:r>
            <a:endParaRPr sz="4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875" y="976675"/>
            <a:ext cx="2095500" cy="261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036050" y="3596050"/>
            <a:ext cx="5937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u" sz="1500" b="1">
                <a:solidFill>
                  <a:srgbClr val="F1C232"/>
                </a:solidFill>
                <a:highlight>
                  <a:srgbClr val="FFFFFF"/>
                </a:highlight>
              </a:rPr>
              <a:t>Plan estragikoaren 4. ildoa: EUSKARAREN BIZIBERRITZEA.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6863" y="152400"/>
            <a:ext cx="6870268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>
            <a:off x="1209200" y="3886475"/>
            <a:ext cx="1152600" cy="2826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/>
          <p:nvPr/>
        </p:nvSpPr>
        <p:spPr>
          <a:xfrm rot="2195493">
            <a:off x="22229" y="3411734"/>
            <a:ext cx="1370896" cy="24528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1405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 sz="2200" b="1"/>
              <a:t>1.- EUSKARAREN DEKALOGOA</a:t>
            </a:r>
            <a:endParaRPr sz="2200" b="1"/>
          </a:p>
        </p:txBody>
      </p:sp>
      <p:pic>
        <p:nvPicPr>
          <p:cNvPr id="69" name="Google Shape;69;p15" title="Dekalogo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1850" y="613500"/>
            <a:ext cx="6200301" cy="43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1405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u" sz="2200" b="1"/>
              <a:t>2.- FUNTZIONAMENDU PROTOKOLOA</a:t>
            </a:r>
            <a:endParaRPr sz="2200" b="1"/>
          </a:p>
        </p:txBody>
      </p:sp>
      <p:pic>
        <p:nvPicPr>
          <p:cNvPr id="75" name="Google Shape;75;p16" title="fUNTZ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00" y="909150"/>
            <a:ext cx="3470900" cy="170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 title="fUNTZ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726800"/>
            <a:ext cx="4050350" cy="144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 title="fUNTZ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4450" y="865650"/>
            <a:ext cx="4477150" cy="3443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</Words>
  <Application>Microsoft Office PowerPoint</Application>
  <PresentationFormat>Pantailaren bistaratzea (16:9)</PresentationFormat>
  <Paragraphs>4</Paragraphs>
  <Slides>4</Slides>
  <Notes>4</Notes>
  <HiddenSlides>0</HiddenSlides>
  <MMClips>0</MMClips>
  <ScaleCrop>false</ScaleCrop>
  <HeadingPairs>
    <vt:vector size="6" baseType="variant">
      <vt:variant>
        <vt:lpstr>Erabilitako letra-tipoak</vt:lpstr>
      </vt:variant>
      <vt:variant>
        <vt:i4>1</vt:i4>
      </vt:variant>
      <vt:variant>
        <vt:lpstr>Gaia</vt:lpstr>
      </vt:variant>
      <vt:variant>
        <vt:i4>1</vt:i4>
      </vt:variant>
      <vt:variant>
        <vt:lpstr>Diapositiben tituluak</vt:lpstr>
      </vt:variant>
      <vt:variant>
        <vt:i4>4</vt:i4>
      </vt:variant>
    </vt:vector>
  </HeadingPairs>
  <TitlesOfParts>
    <vt:vector size="6" baseType="lpstr">
      <vt:lpstr>Arial</vt:lpstr>
      <vt:lpstr>Simple Light</vt:lpstr>
      <vt:lpstr>CIFP DON BOSCO LHII </vt:lpstr>
      <vt:lpstr>PowerPoint aurkezpena</vt:lpstr>
      <vt:lpstr>1.- EUSKARAREN DEKALOGOA</vt:lpstr>
      <vt:lpstr>2.- FUNTZIONAMENDU PROTOKOLOA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Olatz Imaz Mendizabal</cp:lastModifiedBy>
  <cp:revision>1</cp:revision>
  <dcterms:modified xsi:type="dcterms:W3CDTF">2026-10-15T11:32:40Z</dcterms:modified>
</cp:coreProperties>
</file>