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67" r:id="rId6"/>
    <p:sldId id="268" r:id="rId7"/>
    <p:sldId id="269" r:id="rId8"/>
    <p:sldId id="270" r:id="rId9"/>
    <p:sldId id="271" r:id="rId10"/>
    <p:sldId id="272" r:id="rId11"/>
    <p:sldId id="275" r:id="rId12"/>
    <p:sldId id="276" r:id="rId13"/>
    <p:sldId id="295" r:id="rId14"/>
  </p:sldIdLst>
  <p:sldSz cx="12192000" cy="6858000"/>
  <p:notesSz cx="6858000" cy="9144000"/>
  <p:embeddedFontLst>
    <p:embeddedFont>
      <p:font typeface="Play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jPuC6stX8Vttth1bhC/txqwze8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77B83C-73A8-440C-953B-3B38060FE1B4}" v="2" dt="2026-10-16T11:12:16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48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ñaki Eizmendi Arsuaga" userId="36074d14-38ba-42a2-8600-44f91e1910eb" providerId="ADAL" clId="{2EC903DA-FC30-420E-890E-8F4E343D97D7}"/>
    <pc:docChg chg="undo custSel addSld delSld modSld">
      <pc:chgData name="Iñaki Eizmendi Arsuaga" userId="36074d14-38ba-42a2-8600-44f91e1910eb" providerId="ADAL" clId="{2EC903DA-FC30-420E-890E-8F4E343D97D7}" dt="2026-10-16T11:12:16.544" v="78"/>
      <pc:docMkLst>
        <pc:docMk/>
      </pc:docMkLst>
      <pc:sldChg chg="addSp modSp mod">
        <pc:chgData name="Iñaki Eizmendi Arsuaga" userId="36074d14-38ba-42a2-8600-44f91e1910eb" providerId="ADAL" clId="{2EC903DA-FC30-420E-890E-8F4E343D97D7}" dt="2026-10-16T11:08:28.495" v="64" actId="1076"/>
        <pc:sldMkLst>
          <pc:docMk/>
          <pc:sldMk cId="0" sldId="256"/>
        </pc:sldMkLst>
        <pc:spChg chg="mod">
          <ac:chgData name="Iñaki Eizmendi Arsuaga" userId="36074d14-38ba-42a2-8600-44f91e1910eb" providerId="ADAL" clId="{2EC903DA-FC30-420E-890E-8F4E343D97D7}" dt="2026-10-16T11:08:08.431" v="62" actId="20577"/>
          <ac:spMkLst>
            <pc:docMk/>
            <pc:sldMk cId="0" sldId="256"/>
            <ac:spMk id="257" creationId="{00000000-0000-0000-0000-000000000000}"/>
          </ac:spMkLst>
        </pc:spChg>
        <pc:picChg chg="add mod">
          <ac:chgData name="Iñaki Eizmendi Arsuaga" userId="36074d14-38ba-42a2-8600-44f91e1910eb" providerId="ADAL" clId="{2EC903DA-FC30-420E-890E-8F4E343D97D7}" dt="2026-10-16T11:08:28.495" v="64" actId="1076"/>
          <ac:picMkLst>
            <pc:docMk/>
            <pc:sldMk cId="0" sldId="256"/>
            <ac:picMk id="3" creationId="{4DC538B0-3088-D006-35E9-D45B233450D7}"/>
          </ac:picMkLst>
        </pc:picChg>
      </pc:sldChg>
      <pc:sldChg chg="del">
        <pc:chgData name="Iñaki Eizmendi Arsuaga" userId="36074d14-38ba-42a2-8600-44f91e1910eb" providerId="ADAL" clId="{2EC903DA-FC30-420E-890E-8F4E343D97D7}" dt="2026-10-16T11:05:59.085" v="0" actId="47"/>
        <pc:sldMkLst>
          <pc:docMk/>
          <pc:sldMk cId="0" sldId="257"/>
        </pc:sldMkLst>
      </pc:sldChg>
      <pc:sldChg chg="del">
        <pc:chgData name="Iñaki Eizmendi Arsuaga" userId="36074d14-38ba-42a2-8600-44f91e1910eb" providerId="ADAL" clId="{2EC903DA-FC30-420E-890E-8F4E343D97D7}" dt="2026-10-16T11:06:00.408" v="1" actId="47"/>
        <pc:sldMkLst>
          <pc:docMk/>
          <pc:sldMk cId="0" sldId="258"/>
        </pc:sldMkLst>
      </pc:sldChg>
      <pc:sldChg chg="del">
        <pc:chgData name="Iñaki Eizmendi Arsuaga" userId="36074d14-38ba-42a2-8600-44f91e1910eb" providerId="ADAL" clId="{2EC903DA-FC30-420E-890E-8F4E343D97D7}" dt="2026-10-16T11:06:01.132" v="2" actId="47"/>
        <pc:sldMkLst>
          <pc:docMk/>
          <pc:sldMk cId="0" sldId="259"/>
        </pc:sldMkLst>
      </pc:sldChg>
      <pc:sldChg chg="del">
        <pc:chgData name="Iñaki Eizmendi Arsuaga" userId="36074d14-38ba-42a2-8600-44f91e1910eb" providerId="ADAL" clId="{2EC903DA-FC30-420E-890E-8F4E343D97D7}" dt="2026-10-16T11:06:02.290" v="3" actId="47"/>
        <pc:sldMkLst>
          <pc:docMk/>
          <pc:sldMk cId="0" sldId="260"/>
        </pc:sldMkLst>
      </pc:sldChg>
      <pc:sldChg chg="del">
        <pc:chgData name="Iñaki Eizmendi Arsuaga" userId="36074d14-38ba-42a2-8600-44f91e1910eb" providerId="ADAL" clId="{2EC903DA-FC30-420E-890E-8F4E343D97D7}" dt="2026-10-16T11:06:03.205" v="4" actId="47"/>
        <pc:sldMkLst>
          <pc:docMk/>
          <pc:sldMk cId="0" sldId="261"/>
        </pc:sldMkLst>
      </pc:sldChg>
      <pc:sldChg chg="del">
        <pc:chgData name="Iñaki Eizmendi Arsuaga" userId="36074d14-38ba-42a2-8600-44f91e1910eb" providerId="ADAL" clId="{2EC903DA-FC30-420E-890E-8F4E343D97D7}" dt="2026-10-16T11:06:04.984" v="5" actId="47"/>
        <pc:sldMkLst>
          <pc:docMk/>
          <pc:sldMk cId="0" sldId="262"/>
        </pc:sldMkLst>
      </pc:sldChg>
      <pc:sldChg chg="del">
        <pc:chgData name="Iñaki Eizmendi Arsuaga" userId="36074d14-38ba-42a2-8600-44f91e1910eb" providerId="ADAL" clId="{2EC903DA-FC30-420E-890E-8F4E343D97D7}" dt="2026-10-16T11:06:05.718" v="6" actId="47"/>
        <pc:sldMkLst>
          <pc:docMk/>
          <pc:sldMk cId="0" sldId="263"/>
        </pc:sldMkLst>
      </pc:sldChg>
      <pc:sldChg chg="del">
        <pc:chgData name="Iñaki Eizmendi Arsuaga" userId="36074d14-38ba-42a2-8600-44f91e1910eb" providerId="ADAL" clId="{2EC903DA-FC30-420E-890E-8F4E343D97D7}" dt="2026-10-16T11:06:06.672" v="7" actId="47"/>
        <pc:sldMkLst>
          <pc:docMk/>
          <pc:sldMk cId="0" sldId="264"/>
        </pc:sldMkLst>
      </pc:sldChg>
      <pc:sldChg chg="del">
        <pc:chgData name="Iñaki Eizmendi Arsuaga" userId="36074d14-38ba-42a2-8600-44f91e1910eb" providerId="ADAL" clId="{2EC903DA-FC30-420E-890E-8F4E343D97D7}" dt="2026-10-16T11:06:07.208" v="8" actId="47"/>
        <pc:sldMkLst>
          <pc:docMk/>
          <pc:sldMk cId="0" sldId="265"/>
        </pc:sldMkLst>
      </pc:sldChg>
      <pc:sldChg chg="del">
        <pc:chgData name="Iñaki Eizmendi Arsuaga" userId="36074d14-38ba-42a2-8600-44f91e1910eb" providerId="ADAL" clId="{2EC903DA-FC30-420E-890E-8F4E343D97D7}" dt="2026-10-16T11:06:07.815" v="9" actId="47"/>
        <pc:sldMkLst>
          <pc:docMk/>
          <pc:sldMk cId="0" sldId="266"/>
        </pc:sldMkLst>
      </pc:sldChg>
      <pc:sldChg chg="modSp add del mod">
        <pc:chgData name="Iñaki Eizmendi Arsuaga" userId="36074d14-38ba-42a2-8600-44f91e1910eb" providerId="ADAL" clId="{2EC903DA-FC30-420E-890E-8F4E343D97D7}" dt="2026-10-16T11:08:43.226" v="67" actId="20577"/>
        <pc:sldMkLst>
          <pc:docMk/>
          <pc:sldMk cId="0" sldId="267"/>
        </pc:sldMkLst>
        <pc:spChg chg="mod">
          <ac:chgData name="Iñaki Eizmendi Arsuaga" userId="36074d14-38ba-42a2-8600-44f91e1910eb" providerId="ADAL" clId="{2EC903DA-FC30-420E-890E-8F4E343D97D7}" dt="2026-10-16T11:08:43.226" v="67" actId="20577"/>
          <ac:spMkLst>
            <pc:docMk/>
            <pc:sldMk cId="0" sldId="267"/>
            <ac:spMk id="403" creationId="{00000000-0000-0000-0000-000000000000}"/>
          </ac:spMkLst>
        </pc:spChg>
      </pc:sldChg>
      <pc:sldChg chg="delSp mod">
        <pc:chgData name="Iñaki Eizmendi Arsuaga" userId="36074d14-38ba-42a2-8600-44f91e1910eb" providerId="ADAL" clId="{2EC903DA-FC30-420E-890E-8F4E343D97D7}" dt="2026-10-16T11:08:53.984" v="68" actId="478"/>
        <pc:sldMkLst>
          <pc:docMk/>
          <pc:sldMk cId="0" sldId="268"/>
        </pc:sldMkLst>
        <pc:spChg chg="del">
          <ac:chgData name="Iñaki Eizmendi Arsuaga" userId="36074d14-38ba-42a2-8600-44f91e1910eb" providerId="ADAL" clId="{2EC903DA-FC30-420E-890E-8F4E343D97D7}" dt="2026-10-16T11:08:53.984" v="68" actId="478"/>
          <ac:spMkLst>
            <pc:docMk/>
            <pc:sldMk cId="0" sldId="268"/>
            <ac:spMk id="411" creationId="{00000000-0000-0000-0000-000000000000}"/>
          </ac:spMkLst>
        </pc:spChg>
      </pc:sldChg>
      <pc:sldChg chg="delSp mod">
        <pc:chgData name="Iñaki Eizmendi Arsuaga" userId="36074d14-38ba-42a2-8600-44f91e1910eb" providerId="ADAL" clId="{2EC903DA-FC30-420E-890E-8F4E343D97D7}" dt="2026-10-16T11:08:58.811" v="69" actId="478"/>
        <pc:sldMkLst>
          <pc:docMk/>
          <pc:sldMk cId="0" sldId="269"/>
        </pc:sldMkLst>
        <pc:spChg chg="del">
          <ac:chgData name="Iñaki Eizmendi Arsuaga" userId="36074d14-38ba-42a2-8600-44f91e1910eb" providerId="ADAL" clId="{2EC903DA-FC30-420E-890E-8F4E343D97D7}" dt="2026-10-16T11:08:58.811" v="69" actId="478"/>
          <ac:spMkLst>
            <pc:docMk/>
            <pc:sldMk cId="0" sldId="269"/>
            <ac:spMk id="419" creationId="{00000000-0000-0000-0000-000000000000}"/>
          </ac:spMkLst>
        </pc:spChg>
      </pc:sldChg>
      <pc:sldChg chg="delSp mod">
        <pc:chgData name="Iñaki Eizmendi Arsuaga" userId="36074d14-38ba-42a2-8600-44f91e1910eb" providerId="ADAL" clId="{2EC903DA-FC30-420E-890E-8F4E343D97D7}" dt="2026-10-16T11:09:04.941" v="70" actId="478"/>
        <pc:sldMkLst>
          <pc:docMk/>
          <pc:sldMk cId="0" sldId="270"/>
        </pc:sldMkLst>
        <pc:spChg chg="del">
          <ac:chgData name="Iñaki Eizmendi Arsuaga" userId="36074d14-38ba-42a2-8600-44f91e1910eb" providerId="ADAL" clId="{2EC903DA-FC30-420E-890E-8F4E343D97D7}" dt="2026-10-16T11:09:04.941" v="70" actId="478"/>
          <ac:spMkLst>
            <pc:docMk/>
            <pc:sldMk cId="0" sldId="270"/>
            <ac:spMk id="424" creationId="{00000000-0000-0000-0000-000000000000}"/>
          </ac:spMkLst>
        </pc:spChg>
      </pc:sldChg>
      <pc:sldChg chg="delSp mod">
        <pc:chgData name="Iñaki Eizmendi Arsuaga" userId="36074d14-38ba-42a2-8600-44f91e1910eb" providerId="ADAL" clId="{2EC903DA-FC30-420E-890E-8F4E343D97D7}" dt="2026-10-16T11:09:13.613" v="71" actId="478"/>
        <pc:sldMkLst>
          <pc:docMk/>
          <pc:sldMk cId="0" sldId="271"/>
        </pc:sldMkLst>
        <pc:spChg chg="del">
          <ac:chgData name="Iñaki Eizmendi Arsuaga" userId="36074d14-38ba-42a2-8600-44f91e1910eb" providerId="ADAL" clId="{2EC903DA-FC30-420E-890E-8F4E343D97D7}" dt="2026-10-16T11:09:13.613" v="71" actId="478"/>
          <ac:spMkLst>
            <pc:docMk/>
            <pc:sldMk cId="0" sldId="271"/>
            <ac:spMk id="433" creationId="{00000000-0000-0000-0000-000000000000}"/>
          </ac:spMkLst>
        </pc:spChg>
      </pc:sldChg>
      <pc:sldChg chg="delSp modSp mod">
        <pc:chgData name="Iñaki Eizmendi Arsuaga" userId="36074d14-38ba-42a2-8600-44f91e1910eb" providerId="ADAL" clId="{2EC903DA-FC30-420E-890E-8F4E343D97D7}" dt="2026-10-16T11:09:21.679" v="73" actId="478"/>
        <pc:sldMkLst>
          <pc:docMk/>
          <pc:sldMk cId="0" sldId="272"/>
        </pc:sldMkLst>
        <pc:spChg chg="del mod">
          <ac:chgData name="Iñaki Eizmendi Arsuaga" userId="36074d14-38ba-42a2-8600-44f91e1910eb" providerId="ADAL" clId="{2EC903DA-FC30-420E-890E-8F4E343D97D7}" dt="2026-10-16T11:09:21.679" v="73" actId="478"/>
          <ac:spMkLst>
            <pc:docMk/>
            <pc:sldMk cId="0" sldId="272"/>
            <ac:spMk id="438" creationId="{00000000-0000-0000-0000-000000000000}"/>
          </ac:spMkLst>
        </pc:spChg>
      </pc:sldChg>
      <pc:sldChg chg="del">
        <pc:chgData name="Iñaki Eizmendi Arsuaga" userId="36074d14-38ba-42a2-8600-44f91e1910eb" providerId="ADAL" clId="{2EC903DA-FC30-420E-890E-8F4E343D97D7}" dt="2026-10-16T11:06:51.507" v="12" actId="47"/>
        <pc:sldMkLst>
          <pc:docMk/>
          <pc:sldMk cId="0" sldId="273"/>
        </pc:sldMkLst>
      </pc:sldChg>
      <pc:sldChg chg="del">
        <pc:chgData name="Iñaki Eizmendi Arsuaga" userId="36074d14-38ba-42a2-8600-44f91e1910eb" providerId="ADAL" clId="{2EC903DA-FC30-420E-890E-8F4E343D97D7}" dt="2026-10-16T11:06:52.946" v="13" actId="47"/>
        <pc:sldMkLst>
          <pc:docMk/>
          <pc:sldMk cId="0" sldId="274"/>
        </pc:sldMkLst>
      </pc:sldChg>
      <pc:sldChg chg="delSp mod">
        <pc:chgData name="Iñaki Eizmendi Arsuaga" userId="36074d14-38ba-42a2-8600-44f91e1910eb" providerId="ADAL" clId="{2EC903DA-FC30-420E-890E-8F4E343D97D7}" dt="2026-10-16T11:09:26.618" v="74" actId="478"/>
        <pc:sldMkLst>
          <pc:docMk/>
          <pc:sldMk cId="0" sldId="275"/>
        </pc:sldMkLst>
        <pc:spChg chg="del">
          <ac:chgData name="Iñaki Eizmendi Arsuaga" userId="36074d14-38ba-42a2-8600-44f91e1910eb" providerId="ADAL" clId="{2EC903DA-FC30-420E-890E-8F4E343D97D7}" dt="2026-10-16T11:09:26.618" v="74" actId="478"/>
          <ac:spMkLst>
            <pc:docMk/>
            <pc:sldMk cId="0" sldId="275"/>
            <ac:spMk id="467" creationId="{00000000-0000-0000-0000-000000000000}"/>
          </ac:spMkLst>
        </pc:spChg>
      </pc:sldChg>
      <pc:sldChg chg="add del">
        <pc:chgData name="Iñaki Eizmendi Arsuaga" userId="36074d14-38ba-42a2-8600-44f91e1910eb" providerId="ADAL" clId="{2EC903DA-FC30-420E-890E-8F4E343D97D7}" dt="2026-10-16T11:12:16.544" v="78"/>
        <pc:sldMkLst>
          <pc:docMk/>
          <pc:sldMk cId="0" sldId="276"/>
        </pc:sldMkLst>
      </pc:sldChg>
      <pc:sldChg chg="del">
        <pc:chgData name="Iñaki Eizmendi Arsuaga" userId="36074d14-38ba-42a2-8600-44f91e1910eb" providerId="ADAL" clId="{2EC903DA-FC30-420E-890E-8F4E343D97D7}" dt="2026-10-16T11:07:22.695" v="15" actId="47"/>
        <pc:sldMkLst>
          <pc:docMk/>
          <pc:sldMk cId="0" sldId="277"/>
        </pc:sldMkLst>
      </pc:sldChg>
      <pc:sldChg chg="del">
        <pc:chgData name="Iñaki Eizmendi Arsuaga" userId="36074d14-38ba-42a2-8600-44f91e1910eb" providerId="ADAL" clId="{2EC903DA-FC30-420E-890E-8F4E343D97D7}" dt="2026-10-16T11:07:24.122" v="16" actId="47"/>
        <pc:sldMkLst>
          <pc:docMk/>
          <pc:sldMk cId="0" sldId="278"/>
        </pc:sldMkLst>
      </pc:sldChg>
      <pc:sldChg chg="del">
        <pc:chgData name="Iñaki Eizmendi Arsuaga" userId="36074d14-38ba-42a2-8600-44f91e1910eb" providerId="ADAL" clId="{2EC903DA-FC30-420E-890E-8F4E343D97D7}" dt="2026-10-16T11:07:25.552" v="17" actId="47"/>
        <pc:sldMkLst>
          <pc:docMk/>
          <pc:sldMk cId="0" sldId="279"/>
        </pc:sldMkLst>
      </pc:sldChg>
      <pc:sldChg chg="del">
        <pc:chgData name="Iñaki Eizmendi Arsuaga" userId="36074d14-38ba-42a2-8600-44f91e1910eb" providerId="ADAL" clId="{2EC903DA-FC30-420E-890E-8F4E343D97D7}" dt="2026-10-16T11:07:26.071" v="18" actId="47"/>
        <pc:sldMkLst>
          <pc:docMk/>
          <pc:sldMk cId="0" sldId="280"/>
        </pc:sldMkLst>
      </pc:sldChg>
      <pc:sldChg chg="del">
        <pc:chgData name="Iñaki Eizmendi Arsuaga" userId="36074d14-38ba-42a2-8600-44f91e1910eb" providerId="ADAL" clId="{2EC903DA-FC30-420E-890E-8F4E343D97D7}" dt="2026-10-16T11:07:26.293" v="19" actId="47"/>
        <pc:sldMkLst>
          <pc:docMk/>
          <pc:sldMk cId="0" sldId="281"/>
        </pc:sldMkLst>
      </pc:sldChg>
      <pc:sldChg chg="del">
        <pc:chgData name="Iñaki Eizmendi Arsuaga" userId="36074d14-38ba-42a2-8600-44f91e1910eb" providerId="ADAL" clId="{2EC903DA-FC30-420E-890E-8F4E343D97D7}" dt="2026-10-16T11:07:26.978" v="20" actId="47"/>
        <pc:sldMkLst>
          <pc:docMk/>
          <pc:sldMk cId="0" sldId="282"/>
        </pc:sldMkLst>
      </pc:sldChg>
      <pc:sldChg chg="del">
        <pc:chgData name="Iñaki Eizmendi Arsuaga" userId="36074d14-38ba-42a2-8600-44f91e1910eb" providerId="ADAL" clId="{2EC903DA-FC30-420E-890E-8F4E343D97D7}" dt="2026-10-16T11:07:28.013" v="21" actId="47"/>
        <pc:sldMkLst>
          <pc:docMk/>
          <pc:sldMk cId="0" sldId="283"/>
        </pc:sldMkLst>
      </pc:sldChg>
      <pc:sldChg chg="del">
        <pc:chgData name="Iñaki Eizmendi Arsuaga" userId="36074d14-38ba-42a2-8600-44f91e1910eb" providerId="ADAL" clId="{2EC903DA-FC30-420E-890E-8F4E343D97D7}" dt="2026-10-16T11:07:28.709" v="22" actId="47"/>
        <pc:sldMkLst>
          <pc:docMk/>
          <pc:sldMk cId="0" sldId="284"/>
        </pc:sldMkLst>
      </pc:sldChg>
      <pc:sldChg chg="del">
        <pc:chgData name="Iñaki Eizmendi Arsuaga" userId="36074d14-38ba-42a2-8600-44f91e1910eb" providerId="ADAL" clId="{2EC903DA-FC30-420E-890E-8F4E343D97D7}" dt="2026-10-16T11:07:29.706" v="23" actId="47"/>
        <pc:sldMkLst>
          <pc:docMk/>
          <pc:sldMk cId="0" sldId="285"/>
        </pc:sldMkLst>
      </pc:sldChg>
      <pc:sldChg chg="del">
        <pc:chgData name="Iñaki Eizmendi Arsuaga" userId="36074d14-38ba-42a2-8600-44f91e1910eb" providerId="ADAL" clId="{2EC903DA-FC30-420E-890E-8F4E343D97D7}" dt="2026-10-16T11:07:30.605" v="24" actId="47"/>
        <pc:sldMkLst>
          <pc:docMk/>
          <pc:sldMk cId="0" sldId="286"/>
        </pc:sldMkLst>
      </pc:sldChg>
      <pc:sldChg chg="del">
        <pc:chgData name="Iñaki Eizmendi Arsuaga" userId="36074d14-38ba-42a2-8600-44f91e1910eb" providerId="ADAL" clId="{2EC903DA-FC30-420E-890E-8F4E343D97D7}" dt="2026-10-16T11:07:32.845" v="25" actId="47"/>
        <pc:sldMkLst>
          <pc:docMk/>
          <pc:sldMk cId="0" sldId="287"/>
        </pc:sldMkLst>
      </pc:sldChg>
      <pc:sldChg chg="del">
        <pc:chgData name="Iñaki Eizmendi Arsuaga" userId="36074d14-38ba-42a2-8600-44f91e1910eb" providerId="ADAL" clId="{2EC903DA-FC30-420E-890E-8F4E343D97D7}" dt="2026-10-16T11:07:33.936" v="26" actId="47"/>
        <pc:sldMkLst>
          <pc:docMk/>
          <pc:sldMk cId="0" sldId="288"/>
        </pc:sldMkLst>
      </pc:sldChg>
      <pc:sldChg chg="del">
        <pc:chgData name="Iñaki Eizmendi Arsuaga" userId="36074d14-38ba-42a2-8600-44f91e1910eb" providerId="ADAL" clId="{2EC903DA-FC30-420E-890E-8F4E343D97D7}" dt="2026-10-16T11:07:34.539" v="27" actId="47"/>
        <pc:sldMkLst>
          <pc:docMk/>
          <pc:sldMk cId="0" sldId="289"/>
        </pc:sldMkLst>
      </pc:sldChg>
      <pc:sldChg chg="del">
        <pc:chgData name="Iñaki Eizmendi Arsuaga" userId="36074d14-38ba-42a2-8600-44f91e1910eb" providerId="ADAL" clId="{2EC903DA-FC30-420E-890E-8F4E343D97D7}" dt="2026-10-16T11:07:35.247" v="28" actId="47"/>
        <pc:sldMkLst>
          <pc:docMk/>
          <pc:sldMk cId="0" sldId="290"/>
        </pc:sldMkLst>
      </pc:sldChg>
      <pc:sldChg chg="del">
        <pc:chgData name="Iñaki Eizmendi Arsuaga" userId="36074d14-38ba-42a2-8600-44f91e1910eb" providerId="ADAL" clId="{2EC903DA-FC30-420E-890E-8F4E343D97D7}" dt="2026-10-16T11:07:36.136" v="29" actId="47"/>
        <pc:sldMkLst>
          <pc:docMk/>
          <pc:sldMk cId="0" sldId="291"/>
        </pc:sldMkLst>
      </pc:sldChg>
      <pc:sldChg chg="del">
        <pc:chgData name="Iñaki Eizmendi Arsuaga" userId="36074d14-38ba-42a2-8600-44f91e1910eb" providerId="ADAL" clId="{2EC903DA-FC30-420E-890E-8F4E343D97D7}" dt="2026-10-16T11:07:36.777" v="30" actId="47"/>
        <pc:sldMkLst>
          <pc:docMk/>
          <pc:sldMk cId="0" sldId="292"/>
        </pc:sldMkLst>
      </pc:sldChg>
      <pc:sldChg chg="del">
        <pc:chgData name="Iñaki Eizmendi Arsuaga" userId="36074d14-38ba-42a2-8600-44f91e1910eb" providerId="ADAL" clId="{2EC903DA-FC30-420E-890E-8F4E343D97D7}" dt="2026-10-16T11:07:37.540" v="31" actId="47"/>
        <pc:sldMkLst>
          <pc:docMk/>
          <pc:sldMk cId="0" sldId="293"/>
        </pc:sldMkLst>
      </pc:sldChg>
      <pc:sldChg chg="delSp del mod">
        <pc:chgData name="Iñaki Eizmendi Arsuaga" userId="36074d14-38ba-42a2-8600-44f91e1910eb" providerId="ADAL" clId="{2EC903DA-FC30-420E-890E-8F4E343D97D7}" dt="2026-10-16T11:09:45.272" v="77" actId="47"/>
        <pc:sldMkLst>
          <pc:docMk/>
          <pc:sldMk cId="0" sldId="294"/>
        </pc:sldMkLst>
        <pc:spChg chg="del">
          <ac:chgData name="Iñaki Eizmendi Arsuaga" userId="36074d14-38ba-42a2-8600-44f91e1910eb" providerId="ADAL" clId="{2EC903DA-FC30-420E-890E-8F4E343D97D7}" dt="2026-10-16T11:09:32.666" v="75" actId="478"/>
          <ac:spMkLst>
            <pc:docMk/>
            <pc:sldMk cId="0" sldId="294"/>
            <ac:spMk id="711" creationId="{00000000-0000-0000-0000-000000000000}"/>
          </ac:spMkLst>
        </pc:spChg>
      </pc:sldChg>
      <pc:sldChg chg="add">
        <pc:chgData name="Iñaki Eizmendi Arsuaga" userId="36074d14-38ba-42a2-8600-44f91e1910eb" providerId="ADAL" clId="{2EC903DA-FC30-420E-890E-8F4E343D97D7}" dt="2026-10-16T11:09:42.943" v="76"/>
        <pc:sldMkLst>
          <pc:docMk/>
          <pc:sldMk cId="672962821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>
          <a:extLst>
            <a:ext uri="{FF2B5EF4-FFF2-40B4-BE49-F238E27FC236}">
              <a16:creationId xmlns:a16="http://schemas.microsoft.com/office/drawing/2014/main" id="{A85F32A0-4940-B7AD-F8D0-C855CEA68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:notes">
            <a:extLst>
              <a:ext uri="{FF2B5EF4-FFF2-40B4-BE49-F238E27FC236}">
                <a16:creationId xmlns:a16="http://schemas.microsoft.com/office/drawing/2014/main" id="{86D9EA8D-DC62-47C0-5900-0EE3B873B7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:notes">
            <a:extLst>
              <a:ext uri="{FF2B5EF4-FFF2-40B4-BE49-F238E27FC236}">
                <a16:creationId xmlns:a16="http://schemas.microsoft.com/office/drawing/2014/main" id="{109F2320-4E2E-74D4-7054-DC964CEA5D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768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lt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0"/>
          <p:cNvSpPr txBox="1"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lay"/>
              <a:buNone/>
              <a:defRPr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0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0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7" name="Google Shape;17;p40"/>
          <p:cNvCxnSpPr/>
          <p:nvPr/>
        </p:nvCxnSpPr>
        <p:spPr>
          <a:xfrm rot="10800000">
            <a:off x="0" y="5016433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8" name="Google Shape;18;p40"/>
          <p:cNvCxnSpPr/>
          <p:nvPr/>
        </p:nvCxnSpPr>
        <p:spPr>
          <a:xfrm rot="10800000">
            <a:off x="0" y="459932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DDD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1"/>
          <p:cNvSpPr txBox="1"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Play"/>
              <a:buNone/>
              <a:defRPr sz="72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body" idx="1"/>
          </p:nvPr>
        </p:nvSpPr>
        <p:spPr>
          <a:xfrm>
            <a:off x="5479085" y="2249592"/>
            <a:ext cx="6100623" cy="3787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lay"/>
              <a:buAutoNum type="arabicPeriod"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"/>
              <a:buAutoNum type="arabicPeriod"/>
              <a:defRPr sz="1800"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lay"/>
              <a:buAutoNum type="arabicPeriod"/>
              <a:defRPr sz="16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"/>
              <a:buAutoNum type="arabicPeriod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"/>
              <a:buAutoNum type="arabicPeriod"/>
              <a:defRPr sz="14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6" name="Google Shape;26;p41"/>
          <p:cNvCxnSpPr/>
          <p:nvPr/>
        </p:nvCxnSpPr>
        <p:spPr>
          <a:xfrm rot="10800000">
            <a:off x="0" y="1822345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7" name="Google Shape;27;p41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2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2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dukia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3"/>
          <p:cNvSpPr txBox="1"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body" idx="1"/>
          </p:nvPr>
        </p:nvSpPr>
        <p:spPr>
          <a:xfrm>
            <a:off x="685800" y="2004291"/>
            <a:ext cx="10515600" cy="417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ftr" idx="11"/>
          </p:nvPr>
        </p:nvSpPr>
        <p:spPr>
          <a:xfrm>
            <a:off x="6858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3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3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38" name="Google Shape;38;p43"/>
          <p:cNvCxnSpPr/>
          <p:nvPr/>
        </p:nvCxnSpPr>
        <p:spPr>
          <a:xfrm rot="10800000">
            <a:off x="0" y="1825625"/>
            <a:ext cx="12210293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">
  <p:cSld name="Title with Picture">
    <p:bg>
      <p:bgPr>
        <a:solidFill>
          <a:schemeClr val="lt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4"/>
          <p:cNvSpPr txBox="1"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4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462974" y="1606318"/>
            <a:ext cx="11268845" cy="4791456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43" name="Google Shape;43;p44"/>
          <p:cNvSpPr txBox="1">
            <a:spLocks noGrp="1"/>
          </p:cNvSpPr>
          <p:nvPr>
            <p:ph type="ftr" idx="11"/>
          </p:nvPr>
        </p:nvSpPr>
        <p:spPr>
          <a:xfrm>
            <a:off x="64008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4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4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46" name="Google Shape;46;p44"/>
          <p:cNvCxnSpPr/>
          <p:nvPr/>
        </p:nvCxnSpPr>
        <p:spPr>
          <a:xfrm rot="10800000">
            <a:off x="0" y="159971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7" name="Google Shape;47;p44"/>
          <p:cNvCxnSpPr/>
          <p:nvPr/>
        </p:nvCxnSpPr>
        <p:spPr>
          <a:xfrm>
            <a:off x="45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8" name="Google Shape;48;p44"/>
          <p:cNvCxnSpPr/>
          <p:nvPr/>
        </p:nvCxnSpPr>
        <p:spPr>
          <a:xfrm>
            <a:off x="117348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9" name="Google Shape;49;p44"/>
          <p:cNvCxnSpPr/>
          <p:nvPr/>
        </p:nvCxnSpPr>
        <p:spPr>
          <a:xfrm rot="10800000">
            <a:off x="0" y="6396171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30196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 2">
  <p:cSld name="Title with Picture 2">
    <p:bg>
      <p:bgPr>
        <a:solidFill>
          <a:schemeClr val="l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5"/>
          <p:cNvSpPr txBox="1"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Play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5"/>
          <p:cNvSpPr txBox="1"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3" name="Google Shape;53;p4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7204414" cy="6859634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54" name="Google Shape;54;p45"/>
          <p:cNvSpPr txBox="1">
            <a:spLocks noGrp="1"/>
          </p:cNvSpPr>
          <p:nvPr>
            <p:ph type="ftr" idx="11"/>
          </p:nvPr>
        </p:nvSpPr>
        <p:spPr>
          <a:xfrm>
            <a:off x="7429501" y="6445997"/>
            <a:ext cx="29554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5"/>
          <p:cNvSpPr txBox="1">
            <a:spLocks noGrp="1"/>
          </p:cNvSpPr>
          <p:nvPr>
            <p:ph type="dt" idx="10"/>
          </p:nvPr>
        </p:nvSpPr>
        <p:spPr>
          <a:xfrm>
            <a:off x="10226650" y="6445997"/>
            <a:ext cx="13530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5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57" name="Google Shape;57;p45"/>
          <p:cNvCxnSpPr/>
          <p:nvPr/>
        </p:nvCxnSpPr>
        <p:spPr>
          <a:xfrm rot="10800000">
            <a:off x="7206802" y="5031087"/>
            <a:ext cx="4985198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58" name="Google Shape;58;p45"/>
          <p:cNvCxnSpPr/>
          <p:nvPr/>
        </p:nvCxnSpPr>
        <p:spPr>
          <a:xfrm>
            <a:off x="7206802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alaren goiburua" type="secHead">
  <p:cSld name="SECTION_HEADER">
    <p:bg>
      <p:bgPr>
        <a:solidFill>
          <a:schemeClr val="dk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6"/>
          <p:cNvSpPr txBox="1"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600"/>
              <a:buFont typeface="Play"/>
              <a:buNone/>
              <a:defRPr sz="66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6"/>
          <p:cNvSpPr txBox="1"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46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7510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6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6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66" name="Google Shape;66;p46"/>
          <p:cNvCxnSpPr/>
          <p:nvPr/>
        </p:nvCxnSpPr>
        <p:spPr>
          <a:xfrm rot="10800000">
            <a:off x="0" y="1367580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67" name="Google Shape;67;p46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with Picture">
  <p:cSld name="Agenda with Picture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DDD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7"/>
          <p:cNvSpPr txBox="1"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Play"/>
              <a:buNone/>
              <a:defRPr sz="72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4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8364" y="1830708"/>
            <a:ext cx="5321063" cy="4563927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72" name="Google Shape;72;p47"/>
          <p:cNvSpPr txBox="1">
            <a:spLocks noGrp="1"/>
          </p:cNvSpPr>
          <p:nvPr>
            <p:ph type="body" idx="1"/>
          </p:nvPr>
        </p:nvSpPr>
        <p:spPr>
          <a:xfrm>
            <a:off x="5846552" y="2191025"/>
            <a:ext cx="5733156" cy="3894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Play"/>
              <a:buAutoNum type="arabicPeriod"/>
              <a:defRPr sz="20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"/>
              <a:buAutoNum type="arabicPeriod"/>
              <a:defRPr sz="1800">
                <a:solidFill>
                  <a:schemeClr val="dk2"/>
                </a:solidFill>
              </a:defRPr>
            </a:lvl2pPr>
            <a:lvl3pPr marL="1371600" lvl="2" indent="-330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Play"/>
              <a:buAutoNum type="arabicPeriod"/>
              <a:defRPr sz="16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"/>
              <a:buAutoNum type="arabicPeriod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"/>
              <a:buAutoNum type="arabicPeriod"/>
              <a:defRPr sz="14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7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76" name="Google Shape;76;p47"/>
          <p:cNvCxnSpPr/>
          <p:nvPr/>
        </p:nvCxnSpPr>
        <p:spPr>
          <a:xfrm rot="10800000">
            <a:off x="0" y="1822345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77" name="Google Shape;77;p47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78" name="Google Shape;78;p47"/>
          <p:cNvCxnSpPr/>
          <p:nvPr/>
        </p:nvCxnSpPr>
        <p:spPr>
          <a:xfrm>
            <a:off x="5321065" y="1822345"/>
            <a:ext cx="0" cy="5035655"/>
          </a:xfrm>
          <a:prstGeom prst="straightConnector1">
            <a:avLst/>
          </a:prstGeom>
          <a:noFill/>
          <a:ln w="9525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Content 2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8"/>
          <p:cNvSpPr txBox="1"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8"/>
          <p:cNvSpPr txBox="1">
            <a:spLocks noGrp="1"/>
          </p:cNvSpPr>
          <p:nvPr>
            <p:ph type="body" idx="1"/>
          </p:nvPr>
        </p:nvSpPr>
        <p:spPr>
          <a:xfrm>
            <a:off x="4904515" y="2780147"/>
            <a:ext cx="6567049" cy="335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8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8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85" name="Google Shape;85;p48"/>
          <p:cNvCxnSpPr/>
          <p:nvPr/>
        </p:nvCxnSpPr>
        <p:spPr>
          <a:xfrm rot="10800000">
            <a:off x="0" y="239797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86" name="Google Shape;86;p48"/>
          <p:cNvCxnSpPr/>
          <p:nvPr/>
        </p:nvCxnSpPr>
        <p:spPr>
          <a:xfrm>
            <a:off x="4469245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9"/>
          <p:cNvSpPr txBox="1"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9"/>
          <p:cNvSpPr txBox="1">
            <a:spLocks noGrp="1"/>
          </p:cNvSpPr>
          <p:nvPr>
            <p:ph type="body" idx="1"/>
          </p:nvPr>
        </p:nvSpPr>
        <p:spPr>
          <a:xfrm>
            <a:off x="5270349" y="720473"/>
            <a:ext cx="6309360" cy="530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49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93" name="Google Shape;93;p49"/>
          <p:cNvCxnSpPr/>
          <p:nvPr/>
        </p:nvCxnSpPr>
        <p:spPr>
          <a:xfrm>
            <a:off x="4643464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4" name="Google Shape;94;p49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">
  <p:cSld name="Content with Pictur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0"/>
          <p:cNvSpPr txBox="1"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7" name="Google Shape;97;p50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"/>
            <a:ext cx="4421943" cy="6398066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98" name="Google Shape;98;p50"/>
          <p:cNvSpPr txBox="1">
            <a:spLocks noGrp="1"/>
          </p:cNvSpPr>
          <p:nvPr>
            <p:ph type="body" idx="1"/>
          </p:nvPr>
        </p:nvSpPr>
        <p:spPr>
          <a:xfrm>
            <a:off x="4911994" y="2083837"/>
            <a:ext cx="6825545" cy="4032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8114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0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0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02" name="Google Shape;102;p50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3" name="Google Shape;103;p50"/>
          <p:cNvCxnSpPr/>
          <p:nvPr/>
        </p:nvCxnSpPr>
        <p:spPr>
          <a:xfrm>
            <a:off x="4423739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4" name="Google Shape;104;p50"/>
          <p:cNvCxnSpPr/>
          <p:nvPr/>
        </p:nvCxnSpPr>
        <p:spPr>
          <a:xfrm rot="10800000">
            <a:off x="4425535" y="1810995"/>
            <a:ext cx="7750205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2">
  <p:cSld name="Content with Picture 2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1"/>
          <p:cNvSpPr txBox="1"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7" name="Google Shape;107;p51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8994" y="-5468"/>
            <a:ext cx="4011836" cy="6398066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08" name="Google Shape;108;p51"/>
          <p:cNvSpPr txBox="1">
            <a:spLocks noGrp="1"/>
          </p:cNvSpPr>
          <p:nvPr>
            <p:ph type="body" idx="1"/>
          </p:nvPr>
        </p:nvSpPr>
        <p:spPr>
          <a:xfrm>
            <a:off x="4472644" y="1812385"/>
            <a:ext cx="7231407" cy="442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51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4080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1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1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12" name="Google Shape;112;p51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3" name="Google Shape;113;p51"/>
          <p:cNvCxnSpPr/>
          <p:nvPr/>
        </p:nvCxnSpPr>
        <p:spPr>
          <a:xfrm>
            <a:off x="4009212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3">
  <p:cSld name="Content with Picture 3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2"/>
          <p:cNvSpPr txBox="1"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52"/>
          <p:cNvSpPr txBox="1">
            <a:spLocks noGrp="1"/>
          </p:cNvSpPr>
          <p:nvPr>
            <p:ph type="body" idx="1"/>
          </p:nvPr>
        </p:nvSpPr>
        <p:spPr>
          <a:xfrm>
            <a:off x="457200" y="1823728"/>
            <a:ext cx="7281061" cy="442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7" name="Google Shape;117;p52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8195489" y="-6369"/>
            <a:ext cx="3996512" cy="6398066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18" name="Google Shape;118;p52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2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21" name="Google Shape;121;p52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22" name="Google Shape;122;p52"/>
          <p:cNvCxnSpPr/>
          <p:nvPr/>
        </p:nvCxnSpPr>
        <p:spPr>
          <a:xfrm>
            <a:off x="8188287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4">
  <p:cSld name="Content with Picture 4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3"/>
          <p:cNvSpPr txBox="1"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3"/>
          <p:cNvSpPr txBox="1">
            <a:spLocks noGrp="1"/>
          </p:cNvSpPr>
          <p:nvPr>
            <p:ph type="body" idx="1"/>
          </p:nvPr>
        </p:nvSpPr>
        <p:spPr>
          <a:xfrm>
            <a:off x="457200" y="1821484"/>
            <a:ext cx="6360897" cy="4292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6" name="Google Shape;126;p53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7277100" y="-8466"/>
            <a:ext cx="4914895" cy="6398066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27" name="Google Shape;127;p53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3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30" name="Google Shape;130;p53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31" name="Google Shape;131;p53"/>
          <p:cNvCxnSpPr/>
          <p:nvPr/>
        </p:nvCxnSpPr>
        <p:spPr>
          <a:xfrm>
            <a:off x="7270008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5">
  <p:cSld name="Content with Picture 5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4"/>
          <p:cNvSpPr txBox="1"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4"/>
          <p:cNvSpPr txBox="1">
            <a:spLocks noGrp="1"/>
          </p:cNvSpPr>
          <p:nvPr>
            <p:ph type="body" idx="1"/>
          </p:nvPr>
        </p:nvSpPr>
        <p:spPr>
          <a:xfrm>
            <a:off x="457200" y="2272880"/>
            <a:ext cx="4000497" cy="3789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5" name="Google Shape;135;p54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4853323" y="0"/>
            <a:ext cx="7338676" cy="6396281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36" name="Google Shape;136;p54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400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4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4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39" name="Google Shape;139;p54"/>
          <p:cNvCxnSpPr/>
          <p:nvPr/>
        </p:nvCxnSpPr>
        <p:spPr>
          <a:xfrm rot="10800000">
            <a:off x="0" y="6399854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40" name="Google Shape;140;p54"/>
          <p:cNvCxnSpPr/>
          <p:nvPr/>
        </p:nvCxnSpPr>
        <p:spPr>
          <a:xfrm>
            <a:off x="4849331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6">
  <p:cSld name="Content with Picture 6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5"/>
          <p:cNvSpPr txBox="1"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3" name="Google Shape;143;p55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0"/>
            <a:ext cx="7268396" cy="6396281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44" name="Google Shape;144;p55"/>
          <p:cNvSpPr txBox="1">
            <a:spLocks noGrp="1"/>
          </p:cNvSpPr>
          <p:nvPr>
            <p:ph type="body" idx="1"/>
          </p:nvPr>
        </p:nvSpPr>
        <p:spPr>
          <a:xfrm>
            <a:off x="7739922" y="2463789"/>
            <a:ext cx="3909534" cy="3561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55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5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5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48" name="Google Shape;148;p55"/>
          <p:cNvCxnSpPr/>
          <p:nvPr/>
        </p:nvCxnSpPr>
        <p:spPr>
          <a:xfrm rot="10800000">
            <a:off x="0" y="6399854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49" name="Google Shape;149;p55"/>
          <p:cNvCxnSpPr/>
          <p:nvPr/>
        </p:nvCxnSpPr>
        <p:spPr>
          <a:xfrm>
            <a:off x="7271347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50" name="Google Shape;150;p55"/>
          <p:cNvCxnSpPr/>
          <p:nvPr/>
        </p:nvCxnSpPr>
        <p:spPr>
          <a:xfrm rot="10800000">
            <a:off x="7227420" y="2212509"/>
            <a:ext cx="493532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7">
  <p:cSld name="Content with Picture 7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6"/>
          <p:cNvSpPr txBox="1"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3" name="Google Shape;153;p56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-857" y="-1"/>
            <a:ext cx="12192000" cy="3648977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54" name="Google Shape;154;p56"/>
          <p:cNvSpPr txBox="1">
            <a:spLocks noGrp="1"/>
          </p:cNvSpPr>
          <p:nvPr>
            <p:ph type="body" idx="1"/>
          </p:nvPr>
        </p:nvSpPr>
        <p:spPr>
          <a:xfrm>
            <a:off x="4723613" y="3959529"/>
            <a:ext cx="7011183" cy="236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56"/>
          <p:cNvSpPr txBox="1">
            <a:spLocks noGrp="1"/>
          </p:cNvSpPr>
          <p:nvPr>
            <p:ph type="ftr" idx="11"/>
          </p:nvPr>
        </p:nvSpPr>
        <p:spPr>
          <a:xfrm>
            <a:off x="457201" y="6445997"/>
            <a:ext cx="35432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6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6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58" name="Google Shape;158;p56"/>
          <p:cNvCxnSpPr/>
          <p:nvPr/>
        </p:nvCxnSpPr>
        <p:spPr>
          <a:xfrm>
            <a:off x="4290210" y="3648976"/>
            <a:ext cx="0" cy="3209024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59" name="Google Shape;159;p56"/>
          <p:cNvCxnSpPr/>
          <p:nvPr/>
        </p:nvCxnSpPr>
        <p:spPr>
          <a:xfrm rot="10800000">
            <a:off x="-857" y="3654706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8">
  <p:cSld name="Content with Picture 8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7"/>
          <p:cNvSpPr txBox="1"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2" name="Google Shape;162;p57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0" y="1842182"/>
            <a:ext cx="5758172" cy="4546457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63" name="Google Shape;163;p57"/>
          <p:cNvSpPr txBox="1">
            <a:spLocks noGrp="1"/>
          </p:cNvSpPr>
          <p:nvPr>
            <p:ph type="body" idx="1"/>
          </p:nvPr>
        </p:nvSpPr>
        <p:spPr>
          <a:xfrm>
            <a:off x="6176142" y="377072"/>
            <a:ext cx="5558655" cy="5797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57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7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57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67" name="Google Shape;167;p57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68" name="Google Shape;168;p57"/>
          <p:cNvCxnSpPr/>
          <p:nvPr/>
        </p:nvCxnSpPr>
        <p:spPr>
          <a:xfrm>
            <a:off x="5758174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69" name="Google Shape;169;p57"/>
          <p:cNvCxnSpPr/>
          <p:nvPr/>
        </p:nvCxnSpPr>
        <p:spPr>
          <a:xfrm rot="10800000">
            <a:off x="0" y="1842182"/>
            <a:ext cx="5758174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9">
  <p:cSld name="Content with Picture 9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8"/>
          <p:cNvSpPr txBox="1"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2" name="Google Shape;172;p5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" y="466598"/>
            <a:ext cx="4460008" cy="3601433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173" name="Google Shape;173;p58"/>
          <p:cNvSpPr txBox="1">
            <a:spLocks noGrp="1"/>
          </p:cNvSpPr>
          <p:nvPr>
            <p:ph type="body" idx="1"/>
          </p:nvPr>
        </p:nvSpPr>
        <p:spPr>
          <a:xfrm>
            <a:off x="4892635" y="788704"/>
            <a:ext cx="6730614" cy="5385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58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543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58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8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77" name="Google Shape;177;p58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78" name="Google Shape;178;p58"/>
          <p:cNvCxnSpPr/>
          <p:nvPr/>
        </p:nvCxnSpPr>
        <p:spPr>
          <a:xfrm rot="10800000">
            <a:off x="0" y="4068031"/>
            <a:ext cx="4460008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79" name="Google Shape;179;p58"/>
          <p:cNvCxnSpPr/>
          <p:nvPr/>
        </p:nvCxnSpPr>
        <p:spPr>
          <a:xfrm>
            <a:off x="4460008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80" name="Google Shape;180;p58"/>
          <p:cNvCxnSpPr/>
          <p:nvPr/>
        </p:nvCxnSpPr>
        <p:spPr>
          <a:xfrm rot="10800000">
            <a:off x="0" y="459932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 Large">
  <p:cSld name="Number Large">
    <p:bg>
      <p:bgPr>
        <a:solidFill>
          <a:schemeClr val="dk2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59"/>
          <p:cNvSpPr txBox="1">
            <a:spLocks noGrp="1"/>
          </p:cNvSpPr>
          <p:nvPr>
            <p:ph type="title"/>
          </p:nvPr>
        </p:nvSpPr>
        <p:spPr>
          <a:xfrm>
            <a:off x="1188720" y="5264780"/>
            <a:ext cx="9811512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DFDDD0"/>
              </a:buClr>
              <a:buSzPts val="2800"/>
              <a:buFont typeface="Arial"/>
              <a:buNone/>
              <a:defRPr sz="2800" cap="none">
                <a:solidFill>
                  <a:srgbClr val="DFDDD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59"/>
          <p:cNvSpPr txBox="1">
            <a:spLocks noGrp="1"/>
          </p:cNvSpPr>
          <p:nvPr>
            <p:ph type="body" idx="1"/>
          </p:nvPr>
        </p:nvSpPr>
        <p:spPr>
          <a:xfrm>
            <a:off x="493776" y="676656"/>
            <a:ext cx="11201400" cy="420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FDDD0"/>
              </a:buClr>
              <a:buSzPts val="27800"/>
              <a:buNone/>
              <a:defRPr sz="27800">
                <a:solidFill>
                  <a:srgbClr val="DFDDD0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59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9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59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88" name="Google Shape;188;p59"/>
          <p:cNvCxnSpPr/>
          <p:nvPr/>
        </p:nvCxnSpPr>
        <p:spPr>
          <a:xfrm rot="10800000">
            <a:off x="0" y="501866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bg>
      <p:bgPr>
        <a:solidFill>
          <a:schemeClr val="dk2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0"/>
          <p:cNvSpPr txBox="1"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60"/>
          <p:cNvSpPr txBox="1">
            <a:spLocks noGrp="1"/>
          </p:cNvSpPr>
          <p:nvPr>
            <p:ph type="body" idx="1"/>
          </p:nvPr>
        </p:nvSpPr>
        <p:spPr>
          <a:xfrm>
            <a:off x="1693103" y="1493520"/>
            <a:ext cx="8805794" cy="39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5400"/>
              <a:buNone/>
              <a:defRPr sz="5400" b="0">
                <a:solidFill>
                  <a:schemeClr val="lt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228600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 b="0">
                <a:solidFill>
                  <a:schemeClr val="lt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4400"/>
              <a:buNone/>
              <a:defRPr sz="4400" b="0">
                <a:solidFill>
                  <a:schemeClr val="lt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 b="0">
                <a:solidFill>
                  <a:schemeClr val="lt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 b="0">
                <a:solidFill>
                  <a:schemeClr val="lt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60"/>
          <p:cNvSpPr txBox="1">
            <a:spLocks noGrp="1"/>
          </p:cNvSpPr>
          <p:nvPr>
            <p:ph type="ftr" idx="11"/>
          </p:nvPr>
        </p:nvSpPr>
        <p:spPr>
          <a:xfrm>
            <a:off x="64008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60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60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196" name="Google Shape;196;p60"/>
          <p:cNvCxnSpPr/>
          <p:nvPr/>
        </p:nvCxnSpPr>
        <p:spPr>
          <a:xfrm rot="10800000">
            <a:off x="0" y="6398068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97" name="Google Shape;197;p60"/>
          <p:cNvCxnSpPr/>
          <p:nvPr/>
        </p:nvCxnSpPr>
        <p:spPr>
          <a:xfrm>
            <a:off x="45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98" name="Google Shape;198;p60"/>
          <p:cNvCxnSpPr/>
          <p:nvPr/>
        </p:nvCxnSpPr>
        <p:spPr>
          <a:xfrm rot="10800000">
            <a:off x="0" y="459932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99" name="Google Shape;199;p60"/>
          <p:cNvCxnSpPr/>
          <p:nvPr/>
        </p:nvCxnSpPr>
        <p:spPr>
          <a:xfrm>
            <a:off x="117348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lt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lt2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BCA7">
              <a:alpha val="9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1"/>
          <p:cNvSpPr txBox="1">
            <a:spLocks noGrp="1"/>
          </p:cNvSpPr>
          <p:nvPr>
            <p:ph type="title"/>
          </p:nvPr>
        </p:nvSpPr>
        <p:spPr>
          <a:xfrm>
            <a:off x="1562100" y="5549186"/>
            <a:ext cx="9199563" cy="65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04D4D"/>
              </a:buClr>
              <a:buSzPts val="1800"/>
              <a:buFont typeface="Arial"/>
              <a:buNone/>
              <a:defRPr sz="1800" b="1" cap="none">
                <a:solidFill>
                  <a:srgbClr val="40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1"/>
          <p:cNvSpPr txBox="1">
            <a:spLocks noGrp="1"/>
          </p:cNvSpPr>
          <p:nvPr>
            <p:ph type="body" idx="1"/>
          </p:nvPr>
        </p:nvSpPr>
        <p:spPr>
          <a:xfrm>
            <a:off x="1562100" y="823913"/>
            <a:ext cx="9199563" cy="3614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404D4D"/>
              </a:buClr>
              <a:buSzPts val="4000"/>
              <a:buNone/>
              <a:defRPr sz="4000">
                <a:solidFill>
                  <a:srgbClr val="404D4D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61"/>
          <p:cNvSpPr txBox="1">
            <a:spLocks noGrp="1"/>
          </p:cNvSpPr>
          <p:nvPr>
            <p:ph type="ftr" idx="11"/>
          </p:nvPr>
        </p:nvSpPr>
        <p:spPr>
          <a:xfrm>
            <a:off x="6858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1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61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07" name="Google Shape;207;p61"/>
          <p:cNvCxnSpPr/>
          <p:nvPr/>
        </p:nvCxnSpPr>
        <p:spPr>
          <a:xfrm>
            <a:off x="457200" y="0"/>
            <a:ext cx="0" cy="685800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30196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08" name="Google Shape;208;p61"/>
          <p:cNvCxnSpPr/>
          <p:nvPr/>
        </p:nvCxnSpPr>
        <p:spPr>
          <a:xfrm rot="10800000">
            <a:off x="0" y="5043721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30196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 eduki">
  <p:cSld name="Bi eduki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2"/>
          <p:cNvSpPr txBox="1"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2"/>
          <p:cNvSpPr txBox="1">
            <a:spLocks noGrp="1"/>
          </p:cNvSpPr>
          <p:nvPr>
            <p:ph type="body" idx="1"/>
          </p:nvPr>
        </p:nvSpPr>
        <p:spPr>
          <a:xfrm>
            <a:off x="455613" y="1677988"/>
            <a:ext cx="5181600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62"/>
          <p:cNvSpPr txBox="1">
            <a:spLocks noGrp="1"/>
          </p:cNvSpPr>
          <p:nvPr>
            <p:ph type="body" idx="2"/>
          </p:nvPr>
        </p:nvSpPr>
        <p:spPr>
          <a:xfrm>
            <a:off x="6553200" y="1677988"/>
            <a:ext cx="5180013" cy="4498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62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2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62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16" name="Google Shape;216;p62"/>
          <p:cNvCxnSpPr/>
          <p:nvPr/>
        </p:nvCxnSpPr>
        <p:spPr>
          <a:xfrm>
            <a:off x="6096000" y="1362719"/>
            <a:ext cx="0" cy="5490348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17" name="Google Shape;217;p62"/>
          <p:cNvCxnSpPr/>
          <p:nvPr/>
        </p:nvCxnSpPr>
        <p:spPr>
          <a:xfrm rot="10800000">
            <a:off x="0" y="1362719"/>
            <a:ext cx="12200040" cy="0"/>
          </a:xfrm>
          <a:prstGeom prst="straightConnector1">
            <a:avLst/>
          </a:prstGeom>
          <a:noFill/>
          <a:ln w="9525" cap="flat" cmpd="sng">
            <a:solidFill>
              <a:srgbClr val="616867">
                <a:alpha val="45098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parazioa">
  <p:cSld name="Konparazioa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63"/>
          <p:cNvSpPr txBox="1"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63"/>
          <p:cNvSpPr txBox="1"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1" name="Google Shape;221;p63"/>
          <p:cNvSpPr txBox="1">
            <a:spLocks noGrp="1"/>
          </p:cNvSpPr>
          <p:nvPr>
            <p:ph type="body" idx="2"/>
          </p:nvPr>
        </p:nvSpPr>
        <p:spPr>
          <a:xfrm>
            <a:off x="457200" y="2522538"/>
            <a:ext cx="5178425" cy="380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63"/>
          <p:cNvSpPr txBox="1">
            <a:spLocks noGrp="1"/>
          </p:cNvSpPr>
          <p:nvPr>
            <p:ph type="body" idx="3"/>
          </p:nvPr>
        </p:nvSpPr>
        <p:spPr>
          <a:xfrm>
            <a:off x="6556248" y="1475622"/>
            <a:ext cx="5184648" cy="67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 cap="none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3" name="Google Shape;223;p63"/>
          <p:cNvSpPr txBox="1">
            <a:spLocks noGrp="1"/>
          </p:cNvSpPr>
          <p:nvPr>
            <p:ph type="body" idx="4"/>
          </p:nvPr>
        </p:nvSpPr>
        <p:spPr>
          <a:xfrm>
            <a:off x="6556375" y="2522538"/>
            <a:ext cx="5175249" cy="380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63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63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3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27" name="Google Shape;227;p63"/>
          <p:cNvCxnSpPr/>
          <p:nvPr/>
        </p:nvCxnSpPr>
        <p:spPr>
          <a:xfrm>
            <a:off x="6096000" y="1362719"/>
            <a:ext cx="0" cy="5490348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28" name="Google Shape;228;p63"/>
          <p:cNvCxnSpPr/>
          <p:nvPr/>
        </p:nvCxnSpPr>
        <p:spPr>
          <a:xfrm rot="10800000">
            <a:off x="0" y="2268129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dk2">
                <a:alpha val="25098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29" name="Google Shape;229;p63"/>
          <p:cNvCxnSpPr/>
          <p:nvPr/>
        </p:nvCxnSpPr>
        <p:spPr>
          <a:xfrm rot="10800000">
            <a:off x="0" y="1362719"/>
            <a:ext cx="12200040" cy="0"/>
          </a:xfrm>
          <a:prstGeom prst="straightConnector1">
            <a:avLst/>
          </a:prstGeom>
          <a:noFill/>
          <a:ln w="9525" cap="flat" cmpd="sng">
            <a:solidFill>
              <a:srgbClr val="616867">
                <a:alpha val="45098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ulua bakarrik" type="titleOnly">
  <p:cSld name="TITLE_ONLY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4"/>
          <p:cNvSpPr txBox="1"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64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64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64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">
  <p:cSld name="Conclusion">
    <p:bg>
      <p:bgPr>
        <a:solidFill>
          <a:schemeClr val="lt2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DD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65"/>
          <p:cNvSpPr txBox="1"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Play"/>
              <a:buNone/>
              <a:defRPr sz="60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65"/>
          <p:cNvSpPr txBox="1">
            <a:spLocks noGrp="1"/>
          </p:cNvSpPr>
          <p:nvPr>
            <p:ph type="body" idx="1"/>
          </p:nvPr>
        </p:nvSpPr>
        <p:spPr>
          <a:xfrm>
            <a:off x="457199" y="3528206"/>
            <a:ext cx="11122509" cy="2754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65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65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65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42" name="Google Shape;242;p65"/>
          <p:cNvCxnSpPr/>
          <p:nvPr/>
        </p:nvCxnSpPr>
        <p:spPr>
          <a:xfrm rot="10800000">
            <a:off x="0" y="3191402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2">
  <p:cSld name="Conclusion 2">
    <p:bg>
      <p:bgPr>
        <a:solidFill>
          <a:schemeClr val="lt2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DD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6"/>
          <p:cNvSpPr txBox="1"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Play"/>
              <a:buNone/>
              <a:defRPr sz="60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66"/>
          <p:cNvSpPr txBox="1">
            <a:spLocks noGrp="1"/>
          </p:cNvSpPr>
          <p:nvPr>
            <p:ph type="body" idx="1"/>
          </p:nvPr>
        </p:nvSpPr>
        <p:spPr>
          <a:xfrm>
            <a:off x="457200" y="3528206"/>
            <a:ext cx="6768193" cy="179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66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66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66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9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  <p:cxnSp>
        <p:nvCxnSpPr>
          <p:cNvPr id="250" name="Google Shape;250;p66"/>
          <p:cNvCxnSpPr/>
          <p:nvPr/>
        </p:nvCxnSpPr>
        <p:spPr>
          <a:xfrm rot="10800000">
            <a:off x="0" y="3191402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4D4D4D">
                <a:alpha val="30196"/>
              </a:srgbClr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Play"/>
              <a:buNone/>
              <a:defRPr sz="32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9"/>
          <p:cNvSpPr txBox="1"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9"/>
          <p:cNvSpPr txBox="1">
            <a:spLocks noGrp="1"/>
          </p:cNvSpPr>
          <p:nvPr>
            <p:ph type="ftr" idx="11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9"/>
          <p:cNvSpPr txBox="1">
            <a:spLocks noGrp="1"/>
          </p:cNvSpPr>
          <p:nvPr>
            <p:ph type="dt" idx="10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9"/>
          <p:cNvSpPr txBox="1">
            <a:spLocks noGrp="1"/>
          </p:cNvSpPr>
          <p:nvPr>
            <p:ph type="sldNum" idx="12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9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-ES"/>
              <a:t>‹zk.›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"/>
          <p:cNvSpPr txBox="1">
            <a:spLocks noGrp="1"/>
          </p:cNvSpPr>
          <p:nvPr>
            <p:ph type="ctrTitle"/>
          </p:nvPr>
        </p:nvSpPr>
        <p:spPr>
          <a:xfrm>
            <a:off x="1636222" y="875062"/>
            <a:ext cx="8919600" cy="30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Play"/>
              <a:buNone/>
            </a:pPr>
            <a:r>
              <a:rPr lang="eu-ES" sz="6600" dirty="0">
                <a:solidFill>
                  <a:srgbClr val="427878"/>
                </a:solidFill>
              </a:rPr>
              <a:t>EUSBIDEA</a:t>
            </a:r>
            <a:endParaRPr sz="6600" dirty="0">
              <a:solidFill>
                <a:srgbClr val="427878"/>
              </a:solidFill>
            </a:endParaRPr>
          </a:p>
        </p:txBody>
      </p:sp>
      <p:sp>
        <p:nvSpPr>
          <p:cNvPr id="256" name="Google Shape;256;p1"/>
          <p:cNvSpPr txBox="1">
            <a:spLocks noGrp="1"/>
          </p:cNvSpPr>
          <p:nvPr>
            <p:ph type="subTitle" idx="1"/>
          </p:nvPr>
        </p:nvSpPr>
        <p:spPr>
          <a:xfrm>
            <a:off x="2043799" y="2836981"/>
            <a:ext cx="8104500" cy="1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u-ES" sz="2592" dirty="0"/>
              <a:t>Lanbide Heziketa Ikastetxeetako EUSKARA PLANAK</a:t>
            </a:r>
            <a:endParaRPr sz="1592"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endParaRPr dirty="0"/>
          </a:p>
        </p:txBody>
      </p:sp>
      <p:sp>
        <p:nvSpPr>
          <p:cNvPr id="257" name="Google Shape;257;p1"/>
          <p:cNvSpPr txBox="1"/>
          <p:nvPr/>
        </p:nvSpPr>
        <p:spPr>
          <a:xfrm>
            <a:off x="4512788" y="5887748"/>
            <a:ext cx="7289245" cy="118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eu-ES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Hizkelan</a:t>
            </a:r>
            <a:r>
              <a:rPr lang="eu-ES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jardunaldiak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eu-ES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2026-10-20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C538B0-3088-D006-35E9-D45B23345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2" y="5958425"/>
            <a:ext cx="1448167" cy="521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1"/>
          <p:cNvSpPr txBox="1"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7878"/>
              </a:buClr>
              <a:buSzPct val="100000"/>
              <a:buFont typeface="Play"/>
              <a:buNone/>
            </a:pPr>
            <a:r>
              <a:rPr lang="eu-ES" sz="6000" dirty="0">
                <a:solidFill>
                  <a:srgbClr val="427878"/>
                </a:solidFill>
              </a:rPr>
              <a:t>EUSBIDEA </a:t>
            </a:r>
            <a:br>
              <a:rPr lang="eu-ES" sz="6000" dirty="0">
                <a:solidFill>
                  <a:srgbClr val="427878"/>
                </a:solidFill>
              </a:rPr>
            </a:br>
            <a:r>
              <a:rPr lang="eu-ES" sz="3100" dirty="0">
                <a:solidFill>
                  <a:srgbClr val="427878"/>
                </a:solidFill>
              </a:rPr>
              <a:t>EUSKARA PLANEN NORABIDE ETA EZAUGARRITZEA</a:t>
            </a:r>
            <a:endParaRPr sz="3100" dirty="0">
              <a:solidFill>
                <a:srgbClr val="42787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2"/>
          <p:cNvSpPr/>
          <p:nvPr/>
        </p:nvSpPr>
        <p:spPr>
          <a:xfrm>
            <a:off x="593559" y="2308902"/>
            <a:ext cx="11389894" cy="391195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Ikuspegi hezitzailea: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pertsona moduan heztea. Gizarte honetan bizitzeko eta parte izateko oinarrizko tresna da hizkuntza.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 mundura begirako ikuspegia: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ikasleak ondo prestatzea. Hizkuntzak kudeatzeko gai izatea. Testuingurua ulertzea, eta ahalduntzea edo beraien eragina ohartzea.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Ekarpen soziala: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ikastetxean lantzen diren balioek gizarteari ekarpena egiten diote.</a:t>
            </a:r>
            <a:endParaRPr/>
          </a:p>
        </p:txBody>
      </p:sp>
      <p:sp>
        <p:nvSpPr>
          <p:cNvPr id="409" name="Google Shape;409;p12"/>
          <p:cNvSpPr txBox="1">
            <a:spLocks noGrp="1"/>
          </p:cNvSpPr>
          <p:nvPr>
            <p:ph type="title"/>
          </p:nvPr>
        </p:nvSpPr>
        <p:spPr>
          <a:xfrm>
            <a:off x="232612" y="431278"/>
            <a:ext cx="12167936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7878"/>
              </a:buClr>
              <a:buSzPct val="100000"/>
              <a:buFont typeface="Play"/>
              <a:buNone/>
            </a:pPr>
            <a:r>
              <a:rPr lang="eu-ES" sz="6000">
                <a:solidFill>
                  <a:srgbClr val="427878"/>
                </a:solidFill>
              </a:rPr>
              <a:t>LANBIDE HEZIKETA IKASTETXEAK </a:t>
            </a:r>
            <a:br>
              <a:rPr lang="eu-ES" sz="6000">
                <a:solidFill>
                  <a:srgbClr val="427878"/>
                </a:solidFill>
              </a:rPr>
            </a:br>
            <a:r>
              <a:rPr lang="eu-ES" sz="3100">
                <a:solidFill>
                  <a:srgbClr val="427878"/>
                </a:solidFill>
              </a:rPr>
              <a:t>EUSKARAREN BABESGUNE</a:t>
            </a:r>
            <a:endParaRPr sz="3100">
              <a:solidFill>
                <a:srgbClr val="427878"/>
              </a:solidFill>
            </a:endParaRPr>
          </a:p>
        </p:txBody>
      </p:sp>
      <p:sp>
        <p:nvSpPr>
          <p:cNvPr id="410" name="Google Shape;410;p12"/>
          <p:cNvSpPr/>
          <p:nvPr/>
        </p:nvSpPr>
        <p:spPr>
          <a:xfrm>
            <a:off x="7010439" y="1419910"/>
            <a:ext cx="4588002" cy="10001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9050" cap="flat" cmpd="sng">
            <a:solidFill>
              <a:srgbClr val="43463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Zergatik? 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3"/>
          <p:cNvSpPr/>
          <p:nvPr/>
        </p:nvSpPr>
        <p:spPr>
          <a:xfrm>
            <a:off x="593559" y="2308902"/>
            <a:ext cx="11389894" cy="391195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 hizkuntza ofizial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dituen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gizarte eleanitz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batean bizi gara.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hizkuntza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minorizatua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da. 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Hizkuntza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normalizatzeko urratsak eman dira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azken hamarkadetan: ezagutza, erabilera, atxikimendua…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Baina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atzerapausoak ere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sumatzen dira.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Bide horretan aurrera egin nahi bada: babesguneak behar dira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Gizartearen norabide berean doazen baina aurreratuagoak dauden gune antolatuak.</a:t>
            </a:r>
            <a:endParaRPr/>
          </a:p>
        </p:txBody>
      </p:sp>
      <p:sp>
        <p:nvSpPr>
          <p:cNvPr id="417" name="Google Shape;417;p13"/>
          <p:cNvSpPr txBox="1">
            <a:spLocks noGrp="1"/>
          </p:cNvSpPr>
          <p:nvPr>
            <p:ph type="title"/>
          </p:nvPr>
        </p:nvSpPr>
        <p:spPr>
          <a:xfrm>
            <a:off x="232612" y="431278"/>
            <a:ext cx="12167936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7878"/>
              </a:buClr>
              <a:buSzPct val="100000"/>
              <a:buFont typeface="Play"/>
              <a:buNone/>
            </a:pPr>
            <a:r>
              <a:rPr lang="eu-ES" sz="6000">
                <a:solidFill>
                  <a:srgbClr val="427878"/>
                </a:solidFill>
              </a:rPr>
              <a:t>LANBIDE HEZIKETA IKASTETXEAK </a:t>
            </a:r>
            <a:br>
              <a:rPr lang="eu-ES" sz="6000">
                <a:solidFill>
                  <a:srgbClr val="427878"/>
                </a:solidFill>
              </a:rPr>
            </a:br>
            <a:r>
              <a:rPr lang="eu-ES" sz="3100">
                <a:solidFill>
                  <a:srgbClr val="427878"/>
                </a:solidFill>
              </a:rPr>
              <a:t>EUSKARAREN BABESGUNE</a:t>
            </a:r>
            <a:endParaRPr sz="3100">
              <a:solidFill>
                <a:srgbClr val="427878"/>
              </a:solidFill>
            </a:endParaRPr>
          </a:p>
        </p:txBody>
      </p:sp>
      <p:sp>
        <p:nvSpPr>
          <p:cNvPr id="418" name="Google Shape;418;p13"/>
          <p:cNvSpPr/>
          <p:nvPr/>
        </p:nvSpPr>
        <p:spPr>
          <a:xfrm>
            <a:off x="7010439" y="1419910"/>
            <a:ext cx="4588002" cy="10001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9050" cap="flat" cmpd="sng">
            <a:solidFill>
              <a:srgbClr val="43463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Zer da babesgune izatea?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14" descr="PPT - Un futuro para nuestro pasado PowerPoint Presentation, free download  - ID:3578742"/>
          <p:cNvPicPr preferRelativeResize="0"/>
          <p:nvPr/>
        </p:nvPicPr>
        <p:blipFill rotWithShape="1">
          <a:blip r:embed="rId3">
            <a:alphaModFix/>
          </a:blip>
          <a:srcRect t="7954" b="15088"/>
          <a:stretch/>
        </p:blipFill>
        <p:spPr>
          <a:xfrm>
            <a:off x="1524000" y="790073"/>
            <a:ext cx="9144000" cy="527785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"/>
          <p:cNvSpPr/>
          <p:nvPr/>
        </p:nvSpPr>
        <p:spPr>
          <a:xfrm>
            <a:off x="593559" y="2308902"/>
            <a:ext cx="11389894" cy="391195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Babesgune izateko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IKUSPEGI INTEGRALA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izan behar du. Ikastetxe barruko eta testuinguruko harremanak hartu behar dira kontuan: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Ikasleak: ERABILERA – GAITASUNA - ATXIKIMENDUA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Irakasleak: ERABILERA – GAITASUNA - ELKARREKINTZA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Ikastetxea: BARNE ANTOLAKETA – IKASMATERIALAK- ENPRESAK  - KOMUNIKAZIOA 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Ingurunea: BESTE ERAGILEAK - FAMILIAK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Ikuspegi integral hori, ikastetxe bakoitzaren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ezaugarri eta testuingurura egokitu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behar da. </a:t>
            </a: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ANIZTASUNA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kontuan izan behar da.</a:t>
            </a:r>
            <a:endParaRPr/>
          </a:p>
        </p:txBody>
      </p:sp>
      <p:sp>
        <p:nvSpPr>
          <p:cNvPr id="431" name="Google Shape;431;p15"/>
          <p:cNvSpPr txBox="1">
            <a:spLocks noGrp="1"/>
          </p:cNvSpPr>
          <p:nvPr>
            <p:ph type="title"/>
          </p:nvPr>
        </p:nvSpPr>
        <p:spPr>
          <a:xfrm>
            <a:off x="232612" y="431278"/>
            <a:ext cx="12167936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7878"/>
              </a:buClr>
              <a:buSzPct val="100000"/>
              <a:buFont typeface="Play"/>
              <a:buNone/>
            </a:pPr>
            <a:r>
              <a:rPr lang="eu-ES" sz="6000">
                <a:solidFill>
                  <a:srgbClr val="427878"/>
                </a:solidFill>
              </a:rPr>
              <a:t>LANBIDE HEZIKETA IKASTETXEAK </a:t>
            </a:r>
            <a:br>
              <a:rPr lang="eu-ES" sz="6000">
                <a:solidFill>
                  <a:srgbClr val="427878"/>
                </a:solidFill>
              </a:rPr>
            </a:br>
            <a:r>
              <a:rPr lang="eu-ES" sz="3100">
                <a:solidFill>
                  <a:srgbClr val="427878"/>
                </a:solidFill>
              </a:rPr>
              <a:t>EUSKARAREN BABESGUNE</a:t>
            </a:r>
            <a:endParaRPr sz="3100">
              <a:solidFill>
                <a:srgbClr val="427878"/>
              </a:solidFill>
            </a:endParaRPr>
          </a:p>
        </p:txBody>
      </p:sp>
      <p:sp>
        <p:nvSpPr>
          <p:cNvPr id="432" name="Google Shape;432;p15"/>
          <p:cNvSpPr/>
          <p:nvPr/>
        </p:nvSpPr>
        <p:spPr>
          <a:xfrm>
            <a:off x="7010439" y="1419910"/>
            <a:ext cx="4588002" cy="10001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9050" cap="flat" cmpd="sng">
            <a:solidFill>
              <a:srgbClr val="43463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Zer da babesgune izatea?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2"/>
        </a:solid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6"/>
          <p:cNvSpPr/>
          <p:nvPr/>
        </p:nvSpPr>
        <p:spPr>
          <a:xfrm>
            <a:off x="-144379" y="110922"/>
            <a:ext cx="2374231" cy="1511969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IKASLEAK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Erabilera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Gaitasuna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Atxikimendua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6"/>
          <p:cNvSpPr/>
          <p:nvPr/>
        </p:nvSpPr>
        <p:spPr>
          <a:xfrm>
            <a:off x="1925051" y="285590"/>
            <a:ext cx="10090487" cy="116263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Erabilera babesteko eta indartzeko neurriak eta baliabideak.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Hizkuntza gaitasuna garatzera begirako ikuspegia.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Euskararekin eta euskal kulturarekin harremana: maila pertsonalean eta lan mundura begira.</a:t>
            </a: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-144380" y="1836821"/>
            <a:ext cx="2374231" cy="1511969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IRAKASLEAK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Erabilera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Gaitasuna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Elkarrekintza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6"/>
          <p:cNvSpPr/>
          <p:nvPr/>
        </p:nvSpPr>
        <p:spPr>
          <a:xfrm>
            <a:off x="1925051" y="2011489"/>
            <a:ext cx="10090488" cy="116263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Gaitasuna beharrezkoa babesgune izateko.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Irakasleen arteko harremanean euskararen erabilera bermatzeko edota indartzeko neurriak.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Ikasleekin elkarrekintzara begirako irizpideak.</a:t>
            </a:r>
            <a:endParaRPr/>
          </a:p>
        </p:txBody>
      </p:sp>
      <p:sp>
        <p:nvSpPr>
          <p:cNvPr id="443" name="Google Shape;443;p16"/>
          <p:cNvSpPr/>
          <p:nvPr/>
        </p:nvSpPr>
        <p:spPr>
          <a:xfrm>
            <a:off x="-144381" y="3601028"/>
            <a:ext cx="2374231" cy="177307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IKASTETXEA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Barne antolaketa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Ikasmaterialak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Enpresak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Komunikazioa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6"/>
          <p:cNvSpPr/>
          <p:nvPr/>
        </p:nvSpPr>
        <p:spPr>
          <a:xfrm>
            <a:off x="1925050" y="3703087"/>
            <a:ext cx="10090488" cy="1561465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Euskaraz bizi diren erakundeak izateko neurriak.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Ikas-materiala euskaraz izateko edo euskarazkoa lehenesteko baliabideak eta neurriak.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Enpresekin harremanean euskara lehenesteko eta indartzeko neurriak. Dualarekin eta praktikaldiekin lotutako neurriak.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Ikastetxearen eskaintzan euskarazkoaren hautua indartzeko neurriak.</a:t>
            </a:r>
            <a:endParaRPr/>
          </a:p>
        </p:txBody>
      </p:sp>
      <p:sp>
        <p:nvSpPr>
          <p:cNvPr id="445" name="Google Shape;445;p16"/>
          <p:cNvSpPr/>
          <p:nvPr/>
        </p:nvSpPr>
        <p:spPr>
          <a:xfrm>
            <a:off x="-144382" y="5476166"/>
            <a:ext cx="2374231" cy="1162632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INGURUNEA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Beste eragileak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Familiak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6"/>
          <p:cNvSpPr/>
          <p:nvPr/>
        </p:nvSpPr>
        <p:spPr>
          <a:xfrm>
            <a:off x="1982544" y="5705980"/>
            <a:ext cx="10032994" cy="70300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Tokiko erakundeekin harremanean euskara zaintzeko eta indartzeko irizpideak.</a:t>
            </a:r>
            <a:endParaRPr/>
          </a:p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Familiekin harremanean euskara zaindu edo bermatzeko irizpideak.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9"/>
          <p:cNvSpPr/>
          <p:nvPr/>
        </p:nvSpPr>
        <p:spPr>
          <a:xfrm>
            <a:off x="569494" y="2197768"/>
            <a:ext cx="11389894" cy="391195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Lanbide Heziketako ikastetxeei begirako </a:t>
            </a:r>
            <a:r>
              <a:rPr lang="eu-E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 plan eredu bat sortzea</a:t>
            </a:r>
            <a:r>
              <a:rPr lang="eu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Aniztasuna eta ezaugarriak kontuan </a:t>
            </a:r>
            <a:r>
              <a:rPr lang="eu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hartuz: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Diagnosiak egiteko baliabideak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prestatzea.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Lehentasunak eta helburuak jartzeko irizpideak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zehaztea.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 planen atal bakoitzarekin lotutako baliabide sorta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osatzea.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Lehendik egiten dena jaso.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Behar diren berriak sortu.</a:t>
            </a:r>
            <a:endParaRPr/>
          </a:p>
          <a:p>
            <a:pPr marL="1257300" marR="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u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Batzuk ezin badira orain sortu, ibilbide edo prozedura bat aurreikusi.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Jarraipena egiteko eta egindakoa baloratzeko eta neurtzeko tresnak </a:t>
            </a: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prestatzea.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9"/>
          <p:cNvSpPr/>
          <p:nvPr/>
        </p:nvSpPr>
        <p:spPr>
          <a:xfrm>
            <a:off x="280736" y="876616"/>
            <a:ext cx="8085221" cy="102118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Zer bilatzen da pilotajean?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0"/>
          <p:cNvSpPr txBox="1"/>
          <p:nvPr/>
        </p:nvSpPr>
        <p:spPr>
          <a:xfrm>
            <a:off x="6630746" y="6109720"/>
            <a:ext cx="11122507" cy="1162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7878"/>
              </a:buClr>
              <a:buSzPct val="100000"/>
              <a:buFont typeface="Play"/>
              <a:buNone/>
            </a:pPr>
            <a:r>
              <a:rPr lang="eu-ES" sz="1600" cap="none">
                <a:solidFill>
                  <a:srgbClr val="427878"/>
                </a:solidFill>
                <a:latin typeface="Play"/>
                <a:ea typeface="Play"/>
                <a:cs typeface="Play"/>
                <a:sym typeface="Play"/>
              </a:rPr>
              <a:t>3. EUSKARA PLANEN NORABIDE ETA EZAUGARRITZEA</a:t>
            </a:r>
            <a:endParaRPr sz="1600" cap="none">
              <a:solidFill>
                <a:srgbClr val="42787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75" name="Google Shape;475;p20"/>
          <p:cNvSpPr/>
          <p:nvPr/>
        </p:nvSpPr>
        <p:spPr>
          <a:xfrm>
            <a:off x="569494" y="2197768"/>
            <a:ext cx="11389894" cy="391195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rgbClr val="47443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Gaur egun egiten dena kontuan hartuz eta balioa emanaz…</a:t>
            </a:r>
            <a:endParaRPr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Ikastetxearen testuingurura eta ezaugarrietara egokitzen den euskara plan bat garatzen laguntzea: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Euskara plan batek jaso behar dituen arlo guztiak izango dituena.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Diagnositik abiatutako lehentasunak eta helburuak jarrita.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Helburuak lau urterako ekintza plan batekin lotuta.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Ekintza plana baliabidea eta tresna zehatzekin lotuta.</a:t>
            </a:r>
            <a:endParaRPr/>
          </a:p>
          <a:p>
            <a:pPr marL="8001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u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Plana garatzeko prozesu eta neurgailuak ere kontuan hartuta.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0"/>
          <p:cNvSpPr/>
          <p:nvPr/>
        </p:nvSpPr>
        <p:spPr>
          <a:xfrm>
            <a:off x="309017" y="942604"/>
            <a:ext cx="9325177" cy="1021188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-ES" sz="2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Nora iritsi nahi da ikastetxe bakoitzari dagokionez?</a:t>
            </a:r>
            <a:endParaRPr sz="28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>
          <a:extLst>
            <a:ext uri="{FF2B5EF4-FFF2-40B4-BE49-F238E27FC236}">
              <a16:creationId xmlns:a16="http://schemas.microsoft.com/office/drawing/2014/main" id="{D029310D-872C-82C4-62D3-9E0CC7CBF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">
            <a:extLst>
              <a:ext uri="{FF2B5EF4-FFF2-40B4-BE49-F238E27FC236}">
                <a16:creationId xmlns:a16="http://schemas.microsoft.com/office/drawing/2014/main" id="{0A89C017-AA73-5BD8-AEE2-FC821A427D9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36222" y="875062"/>
            <a:ext cx="8919600" cy="30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Play"/>
              <a:buNone/>
            </a:pPr>
            <a:r>
              <a:rPr lang="eu-ES" sz="6600" dirty="0">
                <a:solidFill>
                  <a:srgbClr val="427878"/>
                </a:solidFill>
              </a:rPr>
              <a:t>EUSBIDEA</a:t>
            </a:r>
            <a:endParaRPr sz="6600" dirty="0">
              <a:solidFill>
                <a:srgbClr val="427878"/>
              </a:solidFill>
            </a:endParaRPr>
          </a:p>
        </p:txBody>
      </p:sp>
      <p:sp>
        <p:nvSpPr>
          <p:cNvPr id="256" name="Google Shape;256;p1">
            <a:extLst>
              <a:ext uri="{FF2B5EF4-FFF2-40B4-BE49-F238E27FC236}">
                <a16:creationId xmlns:a16="http://schemas.microsoft.com/office/drawing/2014/main" id="{D8D754DF-3084-B621-0642-92CF248DE3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43799" y="2836981"/>
            <a:ext cx="8104500" cy="1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eu-ES" sz="2592" dirty="0"/>
              <a:t>Lanbide Heziketa Ikastetxeetako EUSKARA PLANAK</a:t>
            </a:r>
            <a:endParaRPr sz="1592"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endParaRPr dirty="0"/>
          </a:p>
        </p:txBody>
      </p:sp>
      <p:sp>
        <p:nvSpPr>
          <p:cNvPr id="257" name="Google Shape;257;p1">
            <a:extLst>
              <a:ext uri="{FF2B5EF4-FFF2-40B4-BE49-F238E27FC236}">
                <a16:creationId xmlns:a16="http://schemas.microsoft.com/office/drawing/2014/main" id="{4D9928F0-57E5-BA12-21AE-617EDF6C00EB}"/>
              </a:ext>
            </a:extLst>
          </p:cNvPr>
          <p:cNvSpPr txBox="1"/>
          <p:nvPr/>
        </p:nvSpPr>
        <p:spPr>
          <a:xfrm>
            <a:off x="4512788" y="5887748"/>
            <a:ext cx="7289245" cy="118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eu-ES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Hizkelan</a:t>
            </a:r>
            <a:r>
              <a:rPr lang="eu-ES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jardunaldiak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r>
              <a:rPr lang="eu-ES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2026-10-20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2865BAD-5A12-7BB5-6EB7-332809C9D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2" y="5958425"/>
            <a:ext cx="1448167" cy="52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62821"/>
      </p:ext>
    </p:extLst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rgbClr val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a" ma:contentTypeID="0x01010031B2F765B57CF34994091DEC0C042DEA" ma:contentTypeVersion="12" ma:contentTypeDescription="Sortu dokumentu berri bat." ma:contentTypeScope="" ma:versionID="8e538c83a1a0b07f0b4e2463ac826a55">
  <xsd:schema xmlns:xsd="http://www.w3.org/2001/XMLSchema" xmlns:xs="http://www.w3.org/2001/XMLSchema" xmlns:p="http://schemas.microsoft.com/office/2006/metadata/properties" xmlns:ns2="8c6b3a8e-ddf0-435f-9aeb-0a550f7e3d7f" xmlns:ns3="6d28491a-5a04-4c0c-b770-b36d129fa385" targetNamespace="http://schemas.microsoft.com/office/2006/metadata/properties" ma:root="true" ma:fieldsID="d6a7921901aa4cedeb12146c13ae2d93" ns2:_="" ns3:_="">
    <xsd:import namespace="8c6b3a8e-ddf0-435f-9aeb-0a550f7e3d7f"/>
    <xsd:import namespace="6d28491a-5a04-4c0c-b770-b36d129fa3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b3a8e-ddf0-435f-9aeb-0a550f7e3d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rudiaren etiketak" ma:readOnly="false" ma:fieldId="{5cf76f15-5ced-4ddc-b409-7134ff3c332f}" ma:taxonomyMulti="true" ma:sspId="c5302b17-ecbf-4205-a235-12b8bc8149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91a-5a04-4c0c-b770-b36d129fa38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be0717b-cb78-4e75-8690-03c650dec6a3}" ma:internalName="TaxCatchAll" ma:showField="CatchAllData" ma:web="6d28491a-5a04-4c0c-b770-b36d129fa3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duki mota"/>
        <xsd:element ref="dc:title" minOccurs="0" maxOccurs="1" ma:index="4" ma:displayName="Titulua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d28491a-5a04-4c0c-b770-b36d129fa385" xsi:nil="true"/>
    <lcf76f155ced4ddcb4097134ff3c332f xmlns="8c6b3a8e-ddf0-435f-9aeb-0a550f7e3d7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AFEA89-2D3D-4A9D-AD88-66AB294D4F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8A69F9-47C2-48C6-8382-D5971CE8F3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6b3a8e-ddf0-435f-9aeb-0a550f7e3d7f"/>
    <ds:schemaRef ds:uri="6d28491a-5a04-4c0c-b770-b36d129fa3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4BA3A8C-6930-4089-A840-56D224BE7079}">
  <ds:schemaRefs>
    <ds:schemaRef ds:uri="http://schemas.microsoft.com/office/2006/metadata/properties"/>
    <ds:schemaRef ds:uri="http://schemas.microsoft.com/office/infopath/2007/PartnerControls"/>
    <ds:schemaRef ds:uri="6d28491a-5a04-4c0c-b770-b36d129fa385"/>
    <ds:schemaRef ds:uri="8c6b3a8e-ddf0-435f-9aeb-0a550f7e3d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505</Words>
  <Application>Microsoft Office PowerPoint</Application>
  <PresentationFormat>Panoramikoa</PresentationFormat>
  <Paragraphs>79</Paragraphs>
  <Slides>10</Slides>
  <Notes>10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2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10</vt:i4>
      </vt:variant>
    </vt:vector>
  </HeadingPairs>
  <TitlesOfParts>
    <vt:vector size="13" baseType="lpstr">
      <vt:lpstr>Play</vt:lpstr>
      <vt:lpstr>Arial</vt:lpstr>
      <vt:lpstr>Shoji</vt:lpstr>
      <vt:lpstr>EUSBIDEA</vt:lpstr>
      <vt:lpstr>EUSBIDEA  EUSKARA PLANEN NORABIDE ETA EZAUGARRITZEA</vt:lpstr>
      <vt:lpstr>LANBIDE HEZIKETA IKASTETXEAK  EUSKARAREN BABESGUNE</vt:lpstr>
      <vt:lpstr>LANBIDE HEZIKETA IKASTETXEAK  EUSKARAREN BABESGUNE</vt:lpstr>
      <vt:lpstr>PowerPoint aurkezpena</vt:lpstr>
      <vt:lpstr>LANBIDE HEZIKETA IKASTETXEAK  EUSKARAREN BABESGUNE</vt:lpstr>
      <vt:lpstr>PowerPoint aurkezpena</vt:lpstr>
      <vt:lpstr>PowerPoint aurkezpena</vt:lpstr>
      <vt:lpstr>PowerPoint aurkezpena</vt:lpstr>
      <vt:lpstr>EUSBIDEA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Arrate Gisasola Izeta</dc:creator>
  <cp:lastModifiedBy>Olatz Imaz Mendizabal</cp:lastModifiedBy>
  <cp:revision>2</cp:revision>
  <dcterms:created xsi:type="dcterms:W3CDTF">2026-09-06T08:11:22Z</dcterms:created>
  <dcterms:modified xsi:type="dcterms:W3CDTF">2026-10-16T11:51:53Z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0x01010031B2F765B57CF34994091DEC0C042DEA</vt:lpwstr>
  </property>
  <property fmtid="{D5CDD505-2E9C-101B-9397-08002B2CF9AE}" pid="3" name="MediaServiceImageTags">
    <vt:lpwstr/>
  </property>
</Properties>
</file>