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asiera" id="{EA2F1E32-CAE1-77D1-C104-32125267DE7C}">
          <p14:sldIdLst>
            <p14:sldId id="256"/>
          </p14:sldIdLst>
        </p14:section>
        <p14:section name="Egindakoa" id="{051175B3-E81E-44CD-BDEB-99A86C6C6576}">
          <p14:sldIdLst>
            <p14:sldId id="257"/>
          </p14:sldIdLst>
        </p14:section>
        <p14:section name="Bultzada berria" id="{9DA6276F-2E17-9CE6-88EF-803679DA21B9}">
          <p14:sldIdLst>
            <p14:sldId id="258"/>
            <p14:sldId id="259"/>
          </p14:sldIdLst>
        </p14:section>
        <p14:section name="EUSBIDEA" id="{853FAF77-EA44-D55D-A567-83AB5E174849}">
          <p14:sldIdLst>
            <p14:sldId id="260"/>
            <p14:sldId id="261"/>
          </p14:sldIdLst>
        </p14:section>
        <p14:section name="Etorkizuna" id="{BD2E6264-DA13-3B3A-5B48-F7AEBA37B3F9}">
          <p14:sldIdLst>
            <p14:sldId id="262"/>
          </p14:sldIdLst>
        </p14:section>
        <p14:section name="Amaiera" id="{97CB7745-7297-0BAF-1FFC-10CE5C97E4B9}">
          <p14:sldIdLst>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0300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Egun on. Hizkuntza proiektuak gorpuzten: Hezkuntza Sailak Lanbide Heziketarako abian jarri duen EUSBIDEA pilotajearen nondik norakoak azalduko ditut hamar minututan. Bidea egina da jada; orain urrats sendoagoak emateko garaia dugu.</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Ulibarri programari esker, normalkuntza arduradunek urte luzez lan eskerga egin dute LHko ikastetxeetan. Hori aitortu eta baliatu nahi dugu. Aldi berean, zintzo izan behar dugu: borondate handiz gauza asko egin dira, baina ikuspegi integrala falta izan da. EHIKA-tik horri erantzun nahi diogu: norabidea, aholkularitza eta baliabideak.</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Sarean jardutea eta ikuspegi bateratua ezinbestekoak dira. Jomuga: ikastetxeak babesgune soziofuntzionalak izatea; legeak euskara eta euskal kultura ardatz dituzten ikastetxeak zehazten ditu. Horretarako, LHko ikastetxeen beharretara egokitutako Hizkuntza Proiektuak behar ditugu: dokumentu biziak, lehentasunak finkatzen dituztenak eta eskuhartze errealak jasotzen dituztenak.</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Ikuspegi integrala ezinbestekoa da: ikastetxearen argazki osoa hartu eta hezkuntza-komunitate osoa partaide egin. Ikasleengan erabilera, gaitasuna eta atxikimendua; irakasleengan erabilera, gaitasuna eta elkarrekintza; ikastetxean antolaketa, materialak, enpresak eta komunikazioa; ingurunean herria, auzoa eta familiak. Eta guztiaren erdian, zuzendaritza taldeen lidergoa: hori gabe ez dago bidea egiterik.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EUSBIDEA: ikastetxeetako Hizkuntza Proiektuak egokitzea, ikastetxeen beharrei erantzun eraginkorrak emateko. Pilotajean eredu bat sortuko da, zentro guztientzat erabilgarria izango dena. Ikastetxe publikoekin jarri dugu abian, eta 15 izango dira lehen ikasturte honetan. Ikastetxeak aukeratzean hezkuntza sistemaren tipologia askotarikoa hartu da kontuan: testuingurua, kokapena, tamaina, normalkuntzan izandako ibilbidea, klaustroen baldintzak... Hainbat ibilbide behar ditugu, baina sare modura eta norabide berean.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Ikastetxeetan EUSKIDEAK izango ditugu. Hala ere, erronka hezkuntza-komunitate osoarena da, eta zuzendaritzek apustu sendoa egin behar dute. Aurtengo pilotajean EBETEk, LANEKIk eta EHIKAk hartuko dugu parte.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[1:45] Hemendik aurrera, bidea honakoa da: pilotajea, eredua eta sarea. Mapan Euskal Herriko zazpi lurraldeak ikusten dira; EAEko 70 Lanbide Heziketako Ikastetxe Integratuak puntu moduan agertzen dira, pilotajeko 15 ikastetxeak beste kolore batez nabarmenduta daude, eta lerroek saretzea irudikatzen dute: ikastetxe bakoitzak bere bidea egingo du, baina sare bakar baten barruan eta norabide berean. Pilotajeko 15 ikastetxeek eredua landuko dute, gero guztientzat erabilgarria izan dadin.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Eskerrik asko guztioi. Bidea elkarrekin egingo dugu: zuzendaritzak, euskideak, eragileak eta hezkuntza-komunitate osoa. Galderarik baduzue, hemen nauzue.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A2A7A"/>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1234440"/>
            <a:ext cx="5669280" cy="365760"/>
          </a:xfrm>
          <a:prstGeom prst="rect">
            <a:avLst/>
          </a:prstGeom>
          <a:noFill/>
          <a:ln/>
        </p:spPr>
        <p:txBody>
          <a:bodyPr wrap="square" rtlCol="0"/>
          <a:lstStyle>
            <a:lvl1pPr marL="0" indent="0" algn="l">
              <a:buNone/>
              <a:defRPr lang="en-US" sz="1400" b="1" kern="0" spc="300" dirty="0">
                <a:solidFill>
                  <a:schemeClr val="accent2"/>
                </a:solidFill>
              </a:defRPr>
            </a:lvl1pPr>
          </a:lstStyle>
          <a:p>
            <a:pPr marL="0" indent="0" algn="l">
              <a:buNone/>
            </a:pPr>
            <a:endParaRPr lang="en-US" sz="1400" dirty="0"/>
          </a:p>
        </p:txBody>
      </p:sp>
      <p:sp>
        <p:nvSpPr>
          <p:cNvPr id="3" name="Text 0"/>
          <p:cNvSpPr>
            <a:spLocks noGrp="1"/>
          </p:cNvSpPr>
          <p:nvPr>
            <p:ph type="title" idx="101" hasCustomPrompt="1"/>
          </p:nvPr>
        </p:nvSpPr>
        <p:spPr>
          <a:xfrm>
            <a:off x="640080" y="1691640"/>
            <a:ext cx="5669280" cy="2194560"/>
          </a:xfrm>
          <a:prstGeom prst="rect">
            <a:avLst/>
          </a:prstGeom>
          <a:noFill/>
          <a:ln/>
        </p:spPr>
        <p:txBody>
          <a:bodyPr wrap="square" rtlCol="0"/>
          <a:lstStyle>
            <a:lvl1pPr marL="0" indent="0" algn="l">
              <a:buNone/>
              <a:defRPr lang="en-US" sz="4600" b="1" dirty="0">
                <a:solidFill>
                  <a:schemeClr val="bg1"/>
                </a:solidFill>
              </a:defRPr>
            </a:lvl1pPr>
          </a:lstStyle>
          <a:p>
            <a:pPr marL="0" indent="0" algn="l">
              <a:buNone/>
            </a:pPr>
            <a:endParaRPr lang="en-US" sz="4600" dirty="0"/>
          </a:p>
        </p:txBody>
      </p:sp>
      <p:sp>
        <p:nvSpPr>
          <p:cNvPr id="4" name="Text 0"/>
          <p:cNvSpPr>
            <a:spLocks noGrp="1"/>
          </p:cNvSpPr>
          <p:nvPr>
            <p:ph type="body" idx="102" hasCustomPrompt="1"/>
          </p:nvPr>
        </p:nvSpPr>
        <p:spPr>
          <a:xfrm>
            <a:off x="640080" y="4023360"/>
            <a:ext cx="5669280" cy="822960"/>
          </a:xfrm>
          <a:prstGeom prst="rect">
            <a:avLst/>
          </a:prstGeom>
          <a:noFill/>
          <a:ln/>
        </p:spPr>
        <p:txBody>
          <a:bodyPr wrap="square" rtlCol="0"/>
          <a:lstStyle>
            <a:lvl1pPr marL="0" indent="0" algn="l">
              <a:buNone/>
              <a:defRPr lang="en-US" sz="2000" dirty="0">
                <a:solidFill>
                  <a:schemeClr val="accent6"/>
                </a:solidFill>
              </a:defRPr>
            </a:lvl1pPr>
          </a:lstStyle>
          <a:p>
            <a:pPr marL="0" indent="0" algn="l">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rtlCol="0"/>
          <a:lstStyle>
            <a:lvl1pPr marL="0" indent="0" algn="l">
              <a:buNone/>
              <a:defRPr lang="en-US" sz="1200" b="1" kern="0" spc="300" dirty="0">
                <a:solidFill>
                  <a:schemeClr val="accent1"/>
                </a:solidFill>
              </a:defRPr>
            </a:lvl1pPr>
          </a:lstStyle>
          <a:p>
            <a:pPr marL="0" indent="0" algn="l">
              <a:buNone/>
            </a:pP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rtlCol="0"/>
          <a:lstStyle>
            <a:lvl1pPr marL="0" indent="0" algn="l">
              <a:buNone/>
              <a:defRPr lang="en-US" sz="3600" b="1" dirty="0">
                <a:solidFill>
                  <a:schemeClr val="tx1"/>
                </a:solidFill>
              </a:defRPr>
            </a:lvl1pPr>
          </a:lstStyle>
          <a:p>
            <a:pPr marL="0" indent="0" algn="l">
              <a:buNone/>
            </a:pPr>
            <a:endParaRPr lang="en-US" sz="3600" dirty="0"/>
          </a:p>
        </p:txBody>
      </p:sp>
      <p:sp>
        <p:nvSpPr>
          <p:cNvPr id="4" name="Text 0"/>
          <p:cNvSpPr/>
          <p:nvPr/>
        </p:nvSpPr>
        <p:spPr>
          <a:xfrm>
            <a:off x="640080" y="6400800"/>
            <a:ext cx="7315200" cy="274320"/>
          </a:xfrm>
          <a:prstGeom prst="rect">
            <a:avLst/>
          </a:prstGeom>
          <a:noFill/>
          <a:ln/>
        </p:spPr>
        <p:txBody>
          <a:bodyPr wrap="square" lIns="0" tIns="0" rIns="0" bIns="0" rtlCol="0" anchor="ctr"/>
          <a:lstStyle/>
          <a:p>
            <a:pPr marL="0" indent="0">
              <a:buNone/>
            </a:pPr>
            <a:r>
              <a:rPr lang="en-US" sz="1000" dirty="0">
                <a:solidFill>
                  <a:schemeClr val="accent5"/>
                </a:solidFill>
              </a:rPr>
              <a:t>Hizkelan · Oreretako Don Bosco LHII · 2026ko urriak 20</a:t>
            </a:r>
            <a:endParaRPr lang="en-US" sz="1000" dirty="0"/>
          </a:p>
        </p:txBody>
      </p:sp>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‹zk.›</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ND">
    <p:bg>
      <p:bgPr>
        <a:solidFill>
          <a:srgbClr val="0A2A7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194560"/>
            <a:ext cx="10881360" cy="1371600"/>
          </a:xfrm>
          <a:prstGeom prst="rect">
            <a:avLst/>
          </a:prstGeom>
          <a:noFill/>
          <a:ln/>
        </p:spPr>
        <p:txBody>
          <a:bodyPr wrap="square" rtlCol="0"/>
          <a:lstStyle>
            <a:lvl1pPr marL="0" indent="0" algn="l">
              <a:buNone/>
              <a:defRPr lang="en-US" sz="6600" b="1" dirty="0">
                <a:solidFill>
                  <a:schemeClr val="bg1"/>
                </a:solidFill>
              </a:defRPr>
            </a:lvl1pPr>
          </a:lstStyle>
          <a:p>
            <a:pPr marL="0" indent="0" algn="l">
              <a:buNone/>
            </a:pPr>
            <a:endParaRPr lang="en-US" sz="6600" dirty="0"/>
          </a:p>
        </p:txBody>
      </p:sp>
      <p:sp>
        <p:nvSpPr>
          <p:cNvPr id="3" name="Text 0"/>
          <p:cNvSpPr>
            <a:spLocks noGrp="1"/>
          </p:cNvSpPr>
          <p:nvPr>
            <p:ph type="body" idx="101" hasCustomPrompt="1"/>
          </p:nvPr>
        </p:nvSpPr>
        <p:spPr>
          <a:xfrm>
            <a:off x="640080" y="3611880"/>
            <a:ext cx="10881360" cy="640080"/>
          </a:xfrm>
          <a:prstGeom prst="rect">
            <a:avLst/>
          </a:prstGeom>
          <a:noFill/>
          <a:ln/>
        </p:spPr>
        <p:txBody>
          <a:bodyPr wrap="square" rtlCol="0"/>
          <a:lstStyle>
            <a:lvl1pPr marL="0" indent="0" algn="l">
              <a:buNone/>
              <a:defRPr lang="en-US" sz="2200" dirty="0">
                <a:solidFill>
                  <a:schemeClr val="accent6"/>
                </a:solidFill>
              </a:defRPr>
            </a:lvl1pPr>
          </a:lstStyle>
          <a:p>
            <a:pPr marL="0" indent="0" algn="l">
              <a:buNone/>
            </a:pPr>
            <a:endParaRPr lang="en-US" sz="22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‹zk.›</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1234440"/>
            <a:ext cx="5669280" cy="365760"/>
          </a:xfrm>
          <a:prstGeom prst="rect">
            <a:avLst/>
          </a:prstGeom>
          <a:noFill/>
          <a:ln/>
        </p:spPr>
        <p:txBody>
          <a:bodyPr wrap="square" lIns="0" tIns="0" rIns="0" bIns="0" rtlCol="0"/>
          <a:lstStyle/>
          <a:p>
            <a:pPr marL="0" indent="0" algn="l">
              <a:buNone/>
            </a:pPr>
            <a:r>
              <a:rPr lang="en-US" sz="1400" b="1" kern="0" spc="300" dirty="0">
                <a:solidFill>
                  <a:schemeClr val="accent2"/>
                </a:solidFill>
              </a:rPr>
              <a:t>HIZKELAN · 11. EDIZIOA</a:t>
            </a:r>
            <a:endParaRPr lang="en-US" sz="1400" dirty="0"/>
          </a:p>
        </p:txBody>
      </p:sp>
      <p:sp>
        <p:nvSpPr>
          <p:cNvPr id="3" name="Text 0"/>
          <p:cNvSpPr>
            <a:spLocks noGrp="1"/>
          </p:cNvSpPr>
          <p:nvPr>
            <p:ph type="title" idx="101" hasCustomPrompt="1"/>
          </p:nvPr>
        </p:nvSpPr>
        <p:spPr>
          <a:xfrm>
            <a:off x="640080" y="1691640"/>
            <a:ext cx="5669280" cy="2194560"/>
          </a:xfrm>
          <a:prstGeom prst="rect">
            <a:avLst/>
          </a:prstGeom>
          <a:noFill/>
          <a:ln/>
        </p:spPr>
        <p:txBody>
          <a:bodyPr wrap="square" lIns="0" tIns="0" rIns="0" bIns="0" rtlCol="0" anchor="t"/>
          <a:lstStyle/>
          <a:p>
            <a:pPr marL="0" indent="0" algn="l">
              <a:buNone/>
            </a:pPr>
            <a:r>
              <a:rPr lang="en-US" sz="4600" b="1" dirty="0">
                <a:solidFill>
                  <a:schemeClr val="bg1"/>
                </a:solidFill>
              </a:rPr>
              <a:t>Hizkuntza proiektuak gorpuzten</a:t>
            </a:r>
            <a:endParaRPr lang="en-US" sz="4600" dirty="0"/>
          </a:p>
        </p:txBody>
      </p:sp>
      <p:sp>
        <p:nvSpPr>
          <p:cNvPr id="4" name="Text 0"/>
          <p:cNvSpPr>
            <a:spLocks noGrp="1"/>
          </p:cNvSpPr>
          <p:nvPr>
            <p:ph type="body" idx="102" hasCustomPrompt="1"/>
          </p:nvPr>
        </p:nvSpPr>
        <p:spPr>
          <a:xfrm>
            <a:off x="640080" y="4023360"/>
            <a:ext cx="5669280" cy="822960"/>
          </a:xfrm>
          <a:prstGeom prst="rect">
            <a:avLst/>
          </a:prstGeom>
          <a:noFill/>
          <a:ln/>
        </p:spPr>
        <p:txBody>
          <a:bodyPr wrap="square" lIns="0" tIns="0" rIns="0" bIns="0" rtlCol="0" anchor="t"/>
          <a:lstStyle/>
          <a:p>
            <a:pPr marL="0" indent="0" algn="l">
              <a:buNone/>
            </a:pPr>
            <a:r>
              <a:rPr lang="en-US" sz="2000" dirty="0">
                <a:solidFill>
                  <a:schemeClr val="accent6"/>
                </a:solidFill>
              </a:rPr>
              <a:t>EUSBIDEA programa: </a:t>
            </a:r>
          </a:p>
          <a:p>
            <a:pPr marL="0" indent="0" algn="l">
              <a:buNone/>
            </a:pPr>
            <a:r>
              <a:rPr lang="en-US" sz="2000" dirty="0" err="1">
                <a:solidFill>
                  <a:schemeClr val="accent6"/>
                </a:solidFill>
              </a:rPr>
              <a:t>Lanbide</a:t>
            </a:r>
            <a:r>
              <a:rPr lang="en-US" sz="2000" dirty="0">
                <a:solidFill>
                  <a:schemeClr val="accent6"/>
                </a:solidFill>
              </a:rPr>
              <a:t> Heziketarako hizkuntza proiektuen pilotajea</a:t>
            </a:r>
            <a:endParaRPr lang="en-US" sz="2000" dirty="0"/>
          </a:p>
        </p:txBody>
      </p:sp>
      <p:pic>
        <p:nvPicPr>
          <p:cNvPr id="5" name="Hizkelan kartela" descr="Hizkelan 11. edizioa: Lanbide Heziketa eta lana euskaraz. Don Bosco LHII, 2026ko urriak 20"/>
          <p:cNvPicPr>
            <a:picLocks noChangeAspect="1"/>
          </p:cNvPicPr>
          <p:nvPr/>
        </p:nvPicPr>
        <p:blipFill>
          <a:blip r:embed="rId3"/>
          <a:stretch>
            <a:fillRect/>
          </a:stretch>
        </p:blipFill>
        <p:spPr>
          <a:xfrm>
            <a:off x="6812280" y="1234440"/>
            <a:ext cx="4754880" cy="3284646"/>
          </a:xfrm>
          <a:prstGeom prst="rect">
            <a:avLst/>
          </a:prstGeom>
          <a:effectLst>
            <a:outerShdw blurRad="177800" dist="50800" dir="5400000" algn="bl" rotWithShape="0">
              <a:srgbClr val="000000">
                <a:alpha val="35000"/>
              </a:srgbClr>
            </a:outerShdw>
          </a:effectLst>
        </p:spPr>
      </p:pic>
      <p:pic>
        <p:nvPicPr>
          <p:cNvPr id="6" name="EHIKA logoa" descr="EHIKA - Euskararen eta Hizkuntzen Ikaskuntzarako Institutua"/>
          <p:cNvPicPr>
            <a:picLocks noChangeAspect="1"/>
          </p:cNvPicPr>
          <p:nvPr/>
        </p:nvPicPr>
        <p:blipFill>
          <a:blip r:embed="rId4"/>
          <a:stretch>
            <a:fillRect/>
          </a:stretch>
        </p:blipFill>
        <p:spPr>
          <a:xfrm>
            <a:off x="640080" y="5257800"/>
            <a:ext cx="1737360" cy="722404"/>
          </a:xfrm>
          <a:prstGeom prst="rect">
            <a:avLst/>
          </a:prstGeom>
        </p:spPr>
      </p:pic>
      <p:sp>
        <p:nvSpPr>
          <p:cNvPr id="7" name="Text 3"/>
          <p:cNvSpPr txBox="1"/>
          <p:nvPr/>
        </p:nvSpPr>
        <p:spPr>
          <a:xfrm>
            <a:off x="2743200" y="5303520"/>
            <a:ext cx="3840480" cy="685800"/>
          </a:xfrm>
          <a:prstGeom prst="rect">
            <a:avLst/>
          </a:prstGeom>
          <a:noFill/>
          <a:ln/>
        </p:spPr>
        <p:txBody>
          <a:bodyPr wrap="square" lIns="0" tIns="0" rIns="0" bIns="0" rtlCol="0" anchor="ctr"/>
          <a:lstStyle/>
          <a:p>
            <a:pPr marL="0" indent="0">
              <a:buNone/>
            </a:pPr>
            <a:r>
              <a:rPr lang="en-US" sz="1600" b="1" dirty="0">
                <a:solidFill>
                  <a:schemeClr val="bg1"/>
                </a:solidFill>
              </a:rPr>
              <a:t>Don Bosco LHII, </a:t>
            </a:r>
            <a:r>
              <a:rPr lang="en-US" sz="1600" b="1" dirty="0" err="1">
                <a:solidFill>
                  <a:schemeClr val="bg1"/>
                </a:solidFill>
              </a:rPr>
              <a:t>Orereta</a:t>
            </a:r>
            <a:endParaRPr lang="en-US" sz="1600" dirty="0"/>
          </a:p>
          <a:p>
            <a:pPr marL="0" indent="0">
              <a:buNone/>
            </a:pPr>
            <a:r>
              <a:rPr lang="en-US" sz="1600" dirty="0">
                <a:solidFill>
                  <a:schemeClr val="bg1"/>
                </a:solidFill>
              </a:rPr>
              <a:t>2026ko </a:t>
            </a:r>
            <a:r>
              <a:rPr lang="en-US" sz="1600" dirty="0" err="1">
                <a:solidFill>
                  <a:schemeClr val="bg1"/>
                </a:solidFill>
              </a:rPr>
              <a:t>urriaren</a:t>
            </a:r>
            <a:r>
              <a:rPr lang="en-US" sz="1600" dirty="0">
                <a:solidFill>
                  <a:schemeClr val="bg1"/>
                </a:solidFill>
              </a:rPr>
              <a:t> 20a</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01 · ATZERA BEGIRA</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Egindakoaren aitortza eta hausnarketa</a:t>
            </a:r>
            <a:endParaRPr lang="en-US" sz="3600" dirty="0"/>
          </a:p>
        </p:txBody>
      </p:sp>
      <p:sp>
        <p:nvSpPr>
          <p:cNvPr id="4" name="Txartela 1"/>
          <p:cNvSpPr/>
          <p:nvPr/>
        </p:nvSpPr>
        <p:spPr>
          <a:xfrm>
            <a:off x="640080" y="1828800"/>
            <a:ext cx="3429000" cy="4023360"/>
          </a:xfrm>
          <a:prstGeom prst="roundRect">
            <a:avLst>
              <a:gd name="adj" fmla="val 3733"/>
            </a:avLst>
          </a:prstGeom>
          <a:solidFill>
            <a:schemeClr val="bg2"/>
          </a:solidFill>
          <a:ln/>
        </p:spPr>
      </p:sp>
      <p:sp>
        <p:nvSpPr>
          <p:cNvPr id="5" name="Ikonoa 1 (zirkulua)"/>
          <p:cNvSpPr/>
          <p:nvPr/>
        </p:nvSpPr>
        <p:spPr>
          <a:xfrm>
            <a:off x="1005840" y="2194560"/>
            <a:ext cx="868680" cy="868680"/>
          </a:xfrm>
          <a:prstGeom prst="ellipse">
            <a:avLst/>
          </a:prstGeom>
          <a:solidFill>
            <a:schemeClr val="accent1"/>
          </a:solidFill>
          <a:ln/>
        </p:spPr>
      </p:sp>
      <p:pic>
        <p:nvPicPr>
          <p:cNvPr id="6" name="Ikonoa 1" descr="Ikonoa 1"/>
          <p:cNvPicPr>
            <a:picLocks noChangeAspect="1"/>
          </p:cNvPicPr>
          <p:nvPr/>
        </p:nvPicPr>
        <p:blipFill>
          <a:blip r:embed="rId3"/>
          <a:stretch>
            <a:fillRect/>
          </a:stretch>
        </p:blipFill>
        <p:spPr>
          <a:xfrm>
            <a:off x="1223010" y="2411730"/>
            <a:ext cx="434340" cy="434340"/>
          </a:xfrm>
          <a:prstGeom prst="rect">
            <a:avLst/>
          </a:prstGeom>
        </p:spPr>
      </p:pic>
      <p:sp>
        <p:nvSpPr>
          <p:cNvPr id="7" name="Text 4"/>
          <p:cNvSpPr txBox="1"/>
          <p:nvPr/>
        </p:nvSpPr>
        <p:spPr>
          <a:xfrm>
            <a:off x="1005840" y="3291840"/>
            <a:ext cx="2697480" cy="457200"/>
          </a:xfrm>
          <a:prstGeom prst="rect">
            <a:avLst/>
          </a:prstGeom>
          <a:noFill/>
          <a:ln/>
        </p:spPr>
        <p:txBody>
          <a:bodyPr wrap="square" lIns="0" tIns="0" rIns="0" bIns="0" rtlCol="0" anchor="t"/>
          <a:lstStyle/>
          <a:p>
            <a:pPr marL="0" indent="0">
              <a:buNone/>
            </a:pPr>
            <a:r>
              <a:rPr lang="en-US" sz="2200" b="1" dirty="0">
                <a:solidFill>
                  <a:schemeClr val="tx1"/>
                </a:solidFill>
              </a:rPr>
              <a:t>Urte luzeetako lana</a:t>
            </a:r>
            <a:endParaRPr lang="en-US" sz="2200" dirty="0"/>
          </a:p>
        </p:txBody>
      </p:sp>
      <p:sp>
        <p:nvSpPr>
          <p:cNvPr id="8" name="Text 5"/>
          <p:cNvSpPr txBox="1"/>
          <p:nvPr/>
        </p:nvSpPr>
        <p:spPr>
          <a:xfrm>
            <a:off x="1005840" y="3840480"/>
            <a:ext cx="2697480" cy="2011680"/>
          </a:xfrm>
          <a:prstGeom prst="rect">
            <a:avLst/>
          </a:prstGeom>
          <a:noFill/>
          <a:ln/>
        </p:spPr>
        <p:txBody>
          <a:bodyPr wrap="square" lIns="0" tIns="0" rIns="0" bIns="0" rtlCol="0" anchor="t"/>
          <a:lstStyle/>
          <a:p>
            <a:pPr marL="0" indent="0">
              <a:buNone/>
            </a:pPr>
            <a:r>
              <a:rPr lang="en-US" sz="1600" dirty="0">
                <a:solidFill>
                  <a:schemeClr val="tx1"/>
                </a:solidFill>
              </a:rPr>
              <a:t>Ulibarri programaren bidez, LHko ikastetxeetan normalkuntza arduradunek urte luzez egin dute lan. </a:t>
            </a:r>
          </a:p>
          <a:p>
            <a:pPr marL="0" indent="0">
              <a:buNone/>
            </a:pPr>
            <a:r>
              <a:rPr lang="en-US" sz="1600" dirty="0">
                <a:solidFill>
                  <a:schemeClr val="tx1"/>
                </a:solidFill>
              </a:rPr>
              <a:t>Lan </a:t>
            </a:r>
            <a:r>
              <a:rPr lang="en-US" sz="1600" dirty="0" err="1">
                <a:solidFill>
                  <a:schemeClr val="tx1"/>
                </a:solidFill>
              </a:rPr>
              <a:t>eskerga</a:t>
            </a:r>
            <a:r>
              <a:rPr lang="en-US" sz="1600" dirty="0">
                <a:solidFill>
                  <a:schemeClr val="tx1"/>
                </a:solidFill>
              </a:rPr>
              <a:t> </a:t>
            </a:r>
            <a:r>
              <a:rPr lang="en-US" sz="1600" dirty="0" err="1">
                <a:solidFill>
                  <a:schemeClr val="tx1"/>
                </a:solidFill>
              </a:rPr>
              <a:t>hori</a:t>
            </a:r>
            <a:r>
              <a:rPr lang="en-US" sz="1600" dirty="0">
                <a:solidFill>
                  <a:schemeClr val="tx1"/>
                </a:solidFill>
              </a:rPr>
              <a:t> </a:t>
            </a:r>
            <a:r>
              <a:rPr lang="en-US" sz="1600" dirty="0" err="1">
                <a:solidFill>
                  <a:schemeClr val="tx1"/>
                </a:solidFill>
              </a:rPr>
              <a:t>baliatu</a:t>
            </a:r>
            <a:r>
              <a:rPr lang="en-US" sz="1600" dirty="0">
                <a:solidFill>
                  <a:schemeClr val="tx1"/>
                </a:solidFill>
              </a:rPr>
              <a:t> eta jarraipena ematea da asmoa.</a:t>
            </a:r>
            <a:endParaRPr lang="en-US" sz="1600" dirty="0"/>
          </a:p>
        </p:txBody>
      </p:sp>
      <p:sp>
        <p:nvSpPr>
          <p:cNvPr id="9" name="Txartela 2"/>
          <p:cNvSpPr/>
          <p:nvPr/>
        </p:nvSpPr>
        <p:spPr>
          <a:xfrm>
            <a:off x="4389120" y="1828800"/>
            <a:ext cx="3429000" cy="4023360"/>
          </a:xfrm>
          <a:prstGeom prst="roundRect">
            <a:avLst>
              <a:gd name="adj" fmla="val 3733"/>
            </a:avLst>
          </a:prstGeom>
          <a:solidFill>
            <a:schemeClr val="bg2"/>
          </a:solidFill>
          <a:ln/>
        </p:spPr>
      </p:sp>
      <p:sp>
        <p:nvSpPr>
          <p:cNvPr id="10" name="Ikonoa 2 (zirkulua)"/>
          <p:cNvSpPr/>
          <p:nvPr/>
        </p:nvSpPr>
        <p:spPr>
          <a:xfrm>
            <a:off x="4754880" y="2194560"/>
            <a:ext cx="868680" cy="868680"/>
          </a:xfrm>
          <a:prstGeom prst="ellipse">
            <a:avLst/>
          </a:prstGeom>
          <a:solidFill>
            <a:schemeClr val="accent1"/>
          </a:solidFill>
          <a:ln/>
        </p:spPr>
      </p:sp>
      <p:pic>
        <p:nvPicPr>
          <p:cNvPr id="11" name="Ikonoa 2" descr="Ikonoa 2"/>
          <p:cNvPicPr>
            <a:picLocks noChangeAspect="1"/>
          </p:cNvPicPr>
          <p:nvPr/>
        </p:nvPicPr>
        <p:blipFill>
          <a:blip r:embed="rId4"/>
          <a:stretch>
            <a:fillRect/>
          </a:stretch>
        </p:blipFill>
        <p:spPr>
          <a:xfrm>
            <a:off x="4972050" y="2411730"/>
            <a:ext cx="434340" cy="434340"/>
          </a:xfrm>
          <a:prstGeom prst="rect">
            <a:avLst/>
          </a:prstGeom>
        </p:spPr>
      </p:pic>
      <p:sp>
        <p:nvSpPr>
          <p:cNvPr id="12" name="Text 8"/>
          <p:cNvSpPr txBox="1"/>
          <p:nvPr/>
        </p:nvSpPr>
        <p:spPr>
          <a:xfrm>
            <a:off x="4754880" y="3291840"/>
            <a:ext cx="2697480" cy="457200"/>
          </a:xfrm>
          <a:prstGeom prst="rect">
            <a:avLst/>
          </a:prstGeom>
          <a:noFill/>
          <a:ln/>
        </p:spPr>
        <p:txBody>
          <a:bodyPr wrap="square" lIns="0" tIns="0" rIns="0" bIns="0" rtlCol="0" anchor="t"/>
          <a:lstStyle/>
          <a:p>
            <a:pPr marL="0" indent="0">
              <a:buNone/>
            </a:pPr>
            <a:r>
              <a:rPr lang="en-US" sz="2200" b="1" dirty="0">
                <a:solidFill>
                  <a:schemeClr val="tx1"/>
                </a:solidFill>
              </a:rPr>
              <a:t>Falta izan dena</a:t>
            </a:r>
            <a:endParaRPr lang="en-US" sz="2200" dirty="0"/>
          </a:p>
        </p:txBody>
      </p:sp>
      <p:sp>
        <p:nvSpPr>
          <p:cNvPr id="13" name="Text 9"/>
          <p:cNvSpPr txBox="1"/>
          <p:nvPr/>
        </p:nvSpPr>
        <p:spPr>
          <a:xfrm>
            <a:off x="4754880" y="3840480"/>
            <a:ext cx="2697480" cy="2011680"/>
          </a:xfrm>
          <a:prstGeom prst="rect">
            <a:avLst/>
          </a:prstGeom>
          <a:noFill/>
          <a:ln/>
        </p:spPr>
        <p:txBody>
          <a:bodyPr wrap="square" lIns="0" tIns="0" rIns="0" bIns="0" rtlCol="0" anchor="t"/>
          <a:lstStyle/>
          <a:p>
            <a:pPr marL="0" indent="0">
              <a:buNone/>
            </a:pPr>
            <a:r>
              <a:rPr lang="en-US" sz="1600" dirty="0">
                <a:solidFill>
                  <a:schemeClr val="tx1"/>
                </a:solidFill>
              </a:rPr>
              <a:t>Borondate handiz gauza asko egin dira, baina ikuspegi integrala falta izan da: </a:t>
            </a:r>
          </a:p>
          <a:p>
            <a:pPr marL="0" indent="0">
              <a:buNone/>
            </a:pPr>
            <a:r>
              <a:rPr lang="en-US" sz="1600" dirty="0" err="1">
                <a:solidFill>
                  <a:schemeClr val="tx1"/>
                </a:solidFill>
              </a:rPr>
              <a:t>Hizkuntza</a:t>
            </a:r>
            <a:r>
              <a:rPr lang="en-US" sz="1600" dirty="0">
                <a:solidFill>
                  <a:schemeClr val="tx1"/>
                </a:solidFill>
              </a:rPr>
              <a:t> Proiektu eraginkorra diseinatu eta praktikan jartzea, urrats sendo eta esanguratsuak emanez.</a:t>
            </a:r>
            <a:endParaRPr lang="en-US" sz="1600" dirty="0"/>
          </a:p>
        </p:txBody>
      </p:sp>
      <p:sp>
        <p:nvSpPr>
          <p:cNvPr id="14" name="Txartela 3"/>
          <p:cNvSpPr/>
          <p:nvPr/>
        </p:nvSpPr>
        <p:spPr>
          <a:xfrm>
            <a:off x="8138160" y="1828800"/>
            <a:ext cx="3429000" cy="4023360"/>
          </a:xfrm>
          <a:prstGeom prst="roundRect">
            <a:avLst>
              <a:gd name="adj" fmla="val 3733"/>
            </a:avLst>
          </a:prstGeom>
          <a:solidFill>
            <a:schemeClr val="accent1"/>
          </a:solidFill>
          <a:ln/>
        </p:spPr>
      </p:sp>
      <p:sp>
        <p:nvSpPr>
          <p:cNvPr id="15" name="Ikonoa 3 (zirkulua)"/>
          <p:cNvSpPr/>
          <p:nvPr/>
        </p:nvSpPr>
        <p:spPr>
          <a:xfrm>
            <a:off x="8503920" y="2194560"/>
            <a:ext cx="868680" cy="868680"/>
          </a:xfrm>
          <a:prstGeom prst="ellipse">
            <a:avLst/>
          </a:prstGeom>
          <a:solidFill>
            <a:schemeClr val="bg1"/>
          </a:solidFill>
          <a:ln/>
        </p:spPr>
      </p:sp>
      <p:pic>
        <p:nvPicPr>
          <p:cNvPr id="16" name="Ikonoa 3" descr="Ikonoa 3"/>
          <p:cNvPicPr>
            <a:picLocks noChangeAspect="1"/>
          </p:cNvPicPr>
          <p:nvPr/>
        </p:nvPicPr>
        <p:blipFill>
          <a:blip r:embed="rId5"/>
          <a:stretch>
            <a:fillRect/>
          </a:stretch>
        </p:blipFill>
        <p:spPr>
          <a:xfrm>
            <a:off x="8721090" y="2411730"/>
            <a:ext cx="434340" cy="434340"/>
          </a:xfrm>
          <a:prstGeom prst="rect">
            <a:avLst/>
          </a:prstGeom>
        </p:spPr>
      </p:pic>
      <p:sp>
        <p:nvSpPr>
          <p:cNvPr id="17" name="Text 12"/>
          <p:cNvSpPr txBox="1"/>
          <p:nvPr/>
        </p:nvSpPr>
        <p:spPr>
          <a:xfrm>
            <a:off x="8503920" y="3291840"/>
            <a:ext cx="2697480" cy="457200"/>
          </a:xfrm>
          <a:prstGeom prst="rect">
            <a:avLst/>
          </a:prstGeom>
          <a:noFill/>
          <a:ln/>
        </p:spPr>
        <p:txBody>
          <a:bodyPr wrap="square" lIns="0" tIns="0" rIns="0" bIns="0" rtlCol="0" anchor="t"/>
          <a:lstStyle/>
          <a:p>
            <a:pPr marL="0" indent="0">
              <a:buNone/>
            </a:pPr>
            <a:r>
              <a:rPr lang="en-US" sz="2200" b="1" dirty="0">
                <a:solidFill>
                  <a:schemeClr val="bg1"/>
                </a:solidFill>
              </a:rPr>
              <a:t>EHIKA-ren erantzuna</a:t>
            </a:r>
            <a:endParaRPr lang="en-US" sz="2200" dirty="0"/>
          </a:p>
        </p:txBody>
      </p:sp>
      <p:sp>
        <p:nvSpPr>
          <p:cNvPr id="18" name="Text 13"/>
          <p:cNvSpPr txBox="1"/>
          <p:nvPr/>
        </p:nvSpPr>
        <p:spPr>
          <a:xfrm>
            <a:off x="8503920" y="3840480"/>
            <a:ext cx="2697480" cy="2011680"/>
          </a:xfrm>
          <a:prstGeom prst="rect">
            <a:avLst/>
          </a:prstGeom>
          <a:noFill/>
          <a:ln/>
        </p:spPr>
        <p:txBody>
          <a:bodyPr wrap="square" lIns="0" tIns="0" rIns="0" bIns="0" rtlCol="0" anchor="t"/>
          <a:lstStyle/>
          <a:p>
            <a:pPr marL="0" indent="0">
              <a:buNone/>
            </a:pPr>
            <a:r>
              <a:rPr lang="en-US" sz="1600" dirty="0">
                <a:solidFill>
                  <a:schemeClr val="bg1"/>
                </a:solidFill>
              </a:rPr>
              <a:t>Bide hori garatzeko beharrari erantzun nahi zaio: </a:t>
            </a:r>
          </a:p>
          <a:p>
            <a:pPr marL="0" indent="0">
              <a:buNone/>
            </a:pPr>
            <a:r>
              <a:rPr lang="en-US" sz="1600" dirty="0" err="1">
                <a:solidFill>
                  <a:schemeClr val="bg1"/>
                </a:solidFill>
              </a:rPr>
              <a:t>Norabidea</a:t>
            </a:r>
            <a:r>
              <a:rPr lang="en-US" sz="1600" dirty="0">
                <a:solidFill>
                  <a:schemeClr val="bg1"/>
                </a:solidFill>
              </a:rPr>
              <a:t>, aholkularitza eta baliabideak eskainiz.</a:t>
            </a:r>
            <a:endParaRPr lang="en-US" sz="1600" dirty="0"/>
          </a:p>
        </p:txBody>
      </p:sp>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2</a:t>
            </a:fld>
            <a:endParaRPr lang="en-US"/>
          </a:p>
        </p:txBody>
      </p:sp>
      <p:sp>
        <p:nvSpPr>
          <p:cNvPr id="20" name="Txartela 1">
            <a:extLst>
              <a:ext uri="{FF2B5EF4-FFF2-40B4-BE49-F238E27FC236}">
                <a16:creationId xmlns:a16="http://schemas.microsoft.com/office/drawing/2014/main" id="{4118D375-DB35-498F-86AC-99C5F56E745B}"/>
              </a:ext>
            </a:extLst>
          </p:cNvPr>
          <p:cNvSpPr/>
          <p:nvPr/>
        </p:nvSpPr>
        <p:spPr>
          <a:xfrm>
            <a:off x="432223" y="6199632"/>
            <a:ext cx="3191510" cy="475488"/>
          </a:xfrm>
          <a:prstGeom prst="roundRect">
            <a:avLst>
              <a:gd name="adj" fmla="val 3733"/>
            </a:avLst>
          </a:prstGeom>
          <a:solidFill>
            <a:schemeClr val="bg1"/>
          </a:solidFill>
          <a:ln/>
        </p:spPr>
        <p:txBody>
          <a:bodyPr/>
          <a:lstStyle/>
          <a:p>
            <a:endParaRPr lang="eu-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02 · BULTZADA BERRI BAT</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Bultzada berri baten beharra</a:t>
            </a:r>
            <a:endParaRPr lang="en-US" sz="3600" dirty="0"/>
          </a:p>
        </p:txBody>
      </p:sp>
      <p:sp>
        <p:nvSpPr>
          <p:cNvPr id="4" name="Mezu nagusia panela"/>
          <p:cNvSpPr/>
          <p:nvPr/>
        </p:nvSpPr>
        <p:spPr>
          <a:xfrm>
            <a:off x="640080" y="1783080"/>
            <a:ext cx="4846320" cy="4297680"/>
          </a:xfrm>
          <a:prstGeom prst="roundRect">
            <a:avLst>
              <a:gd name="adj" fmla="val 2979"/>
            </a:avLst>
          </a:prstGeom>
          <a:solidFill>
            <a:schemeClr val="accent1"/>
          </a:solidFill>
          <a:ln/>
        </p:spPr>
      </p:sp>
      <p:sp>
        <p:nvSpPr>
          <p:cNvPr id="5" name="Text 3"/>
          <p:cNvSpPr txBox="1"/>
          <p:nvPr/>
        </p:nvSpPr>
        <p:spPr>
          <a:xfrm>
            <a:off x="1051560" y="2240280"/>
            <a:ext cx="4023360" cy="1920240"/>
          </a:xfrm>
          <a:prstGeom prst="rect">
            <a:avLst/>
          </a:prstGeom>
          <a:noFill/>
          <a:ln/>
        </p:spPr>
        <p:txBody>
          <a:bodyPr wrap="square" lIns="0" tIns="0" rIns="0" bIns="0" rtlCol="0" anchor="t"/>
          <a:lstStyle/>
          <a:p>
            <a:pPr marL="0" indent="0">
              <a:buNone/>
            </a:pPr>
            <a:r>
              <a:rPr lang="en-US" sz="3200" b="1" dirty="0">
                <a:solidFill>
                  <a:schemeClr val="bg1"/>
                </a:solidFill>
                <a:latin typeface="Cambria" pitchFamily="34" charset="0"/>
                <a:ea typeface="Cambria" pitchFamily="34" charset="-122"/>
                <a:cs typeface="Cambria" pitchFamily="34" charset="-120"/>
              </a:rPr>
              <a:t>Ikastetxeak babesgune soziofuntzionalak</a:t>
            </a:r>
            <a:endParaRPr lang="en-US" sz="3200" dirty="0"/>
          </a:p>
        </p:txBody>
      </p:sp>
      <p:sp>
        <p:nvSpPr>
          <p:cNvPr id="6" name="Text 4"/>
          <p:cNvSpPr txBox="1"/>
          <p:nvPr/>
        </p:nvSpPr>
        <p:spPr>
          <a:xfrm>
            <a:off x="1051560" y="4251960"/>
            <a:ext cx="4023360" cy="1463040"/>
          </a:xfrm>
          <a:prstGeom prst="rect">
            <a:avLst/>
          </a:prstGeom>
          <a:noFill/>
          <a:ln/>
        </p:spPr>
        <p:txBody>
          <a:bodyPr wrap="square" lIns="0" tIns="0" rIns="0" bIns="0" rtlCol="0" anchor="t"/>
          <a:lstStyle/>
          <a:p>
            <a:pPr marL="0" indent="0">
              <a:buNone/>
            </a:pPr>
            <a:r>
              <a:rPr lang="en-US" sz="1700" dirty="0">
                <a:solidFill>
                  <a:schemeClr val="bg1"/>
                </a:solidFill>
              </a:rPr>
              <a:t>Euskara eta Euskal Kultura ardatz izango duten </a:t>
            </a:r>
            <a:r>
              <a:rPr lang="en-US" sz="1700" dirty="0" err="1">
                <a:solidFill>
                  <a:schemeClr val="bg1"/>
                </a:solidFill>
              </a:rPr>
              <a:t>ikastetxeak</a:t>
            </a:r>
            <a:r>
              <a:rPr lang="en-US" sz="1700" dirty="0">
                <a:solidFill>
                  <a:schemeClr val="bg1"/>
                </a:solidFill>
              </a:rPr>
              <a:t> </a:t>
            </a:r>
            <a:r>
              <a:rPr lang="en-US" sz="1700" dirty="0" err="1">
                <a:solidFill>
                  <a:schemeClr val="bg1"/>
                </a:solidFill>
              </a:rPr>
              <a:t>aipatzen</a:t>
            </a:r>
            <a:r>
              <a:rPr lang="en-US" sz="1700" dirty="0">
                <a:solidFill>
                  <a:schemeClr val="bg1"/>
                </a:solidFill>
              </a:rPr>
              <a:t> ditu legeak. Norabide horretan jardun behar dugu.</a:t>
            </a:r>
            <a:endParaRPr lang="en-US" sz="1700" dirty="0"/>
          </a:p>
        </p:txBody>
      </p:sp>
      <p:sp>
        <p:nvSpPr>
          <p:cNvPr id="7" name="Txartela 1"/>
          <p:cNvSpPr/>
          <p:nvPr/>
        </p:nvSpPr>
        <p:spPr>
          <a:xfrm>
            <a:off x="5806440" y="1783080"/>
            <a:ext cx="5760720" cy="2011680"/>
          </a:xfrm>
          <a:prstGeom prst="roundRect">
            <a:avLst>
              <a:gd name="adj" fmla="val 6364"/>
            </a:avLst>
          </a:prstGeom>
          <a:solidFill>
            <a:schemeClr val="bg2"/>
          </a:solidFill>
          <a:ln/>
        </p:spPr>
      </p:sp>
      <p:sp>
        <p:nvSpPr>
          <p:cNvPr id="8" name="Ikonoa 1 (zirkulua)"/>
          <p:cNvSpPr/>
          <p:nvPr/>
        </p:nvSpPr>
        <p:spPr>
          <a:xfrm>
            <a:off x="6172200" y="2194560"/>
            <a:ext cx="822960" cy="822960"/>
          </a:xfrm>
          <a:prstGeom prst="ellipse">
            <a:avLst/>
          </a:prstGeom>
          <a:solidFill>
            <a:schemeClr val="accent1"/>
          </a:solidFill>
          <a:ln/>
        </p:spPr>
      </p:sp>
      <p:pic>
        <p:nvPicPr>
          <p:cNvPr id="9" name="Ikonoa 1" descr="Ikonoa 1"/>
          <p:cNvPicPr>
            <a:picLocks noChangeAspect="1"/>
          </p:cNvPicPr>
          <p:nvPr/>
        </p:nvPicPr>
        <p:blipFill>
          <a:blip r:embed="rId3"/>
          <a:stretch>
            <a:fillRect/>
          </a:stretch>
        </p:blipFill>
        <p:spPr>
          <a:xfrm>
            <a:off x="6377940" y="2400300"/>
            <a:ext cx="411480" cy="411480"/>
          </a:xfrm>
          <a:prstGeom prst="rect">
            <a:avLst/>
          </a:prstGeom>
        </p:spPr>
      </p:pic>
      <p:sp>
        <p:nvSpPr>
          <p:cNvPr id="10" name="Text 7"/>
          <p:cNvSpPr txBox="1"/>
          <p:nvPr/>
        </p:nvSpPr>
        <p:spPr>
          <a:xfrm>
            <a:off x="7315200" y="2148840"/>
            <a:ext cx="3977640" cy="411480"/>
          </a:xfrm>
          <a:prstGeom prst="rect">
            <a:avLst/>
          </a:prstGeom>
          <a:noFill/>
          <a:ln/>
        </p:spPr>
        <p:txBody>
          <a:bodyPr wrap="square" lIns="0" tIns="0" rIns="0" bIns="0" rtlCol="0" anchor="t"/>
          <a:lstStyle/>
          <a:p>
            <a:pPr marL="0" indent="0">
              <a:buNone/>
            </a:pPr>
            <a:r>
              <a:rPr lang="en-US" sz="2000" b="1" dirty="0">
                <a:solidFill>
                  <a:schemeClr val="tx1"/>
                </a:solidFill>
              </a:rPr>
              <a:t>Sarean, ikuspegi bateratuarekin</a:t>
            </a:r>
            <a:endParaRPr lang="en-US" sz="2000" dirty="0"/>
          </a:p>
        </p:txBody>
      </p:sp>
      <p:sp>
        <p:nvSpPr>
          <p:cNvPr id="11" name="Text 8"/>
          <p:cNvSpPr txBox="1"/>
          <p:nvPr/>
        </p:nvSpPr>
        <p:spPr>
          <a:xfrm>
            <a:off x="7315200" y="2606040"/>
            <a:ext cx="3977640" cy="1051560"/>
          </a:xfrm>
          <a:prstGeom prst="rect">
            <a:avLst/>
          </a:prstGeom>
          <a:noFill/>
          <a:ln/>
        </p:spPr>
        <p:txBody>
          <a:bodyPr wrap="square" lIns="0" tIns="0" rIns="0" bIns="0" rtlCol="0" anchor="t"/>
          <a:lstStyle/>
          <a:p>
            <a:pPr marL="0" indent="0">
              <a:buNone/>
            </a:pPr>
            <a:r>
              <a:rPr lang="en-US" sz="1600" dirty="0">
                <a:solidFill>
                  <a:schemeClr val="tx1"/>
                </a:solidFill>
              </a:rPr>
              <a:t>Norabide argi bat behar dugu, ikastetxe bakoitzak bere bidea jorratuko badu ere.</a:t>
            </a:r>
            <a:endParaRPr lang="en-US" sz="1600" dirty="0"/>
          </a:p>
        </p:txBody>
      </p:sp>
      <p:sp>
        <p:nvSpPr>
          <p:cNvPr id="12" name="Txartela 2"/>
          <p:cNvSpPr/>
          <p:nvPr/>
        </p:nvSpPr>
        <p:spPr>
          <a:xfrm>
            <a:off x="5806440" y="4069080"/>
            <a:ext cx="5760720" cy="2011680"/>
          </a:xfrm>
          <a:prstGeom prst="roundRect">
            <a:avLst>
              <a:gd name="adj" fmla="val 6364"/>
            </a:avLst>
          </a:prstGeom>
          <a:solidFill>
            <a:schemeClr val="bg2"/>
          </a:solidFill>
          <a:ln/>
        </p:spPr>
      </p:sp>
      <p:sp>
        <p:nvSpPr>
          <p:cNvPr id="13" name="Ikonoa 2 (zirkulua)"/>
          <p:cNvSpPr/>
          <p:nvPr/>
        </p:nvSpPr>
        <p:spPr>
          <a:xfrm>
            <a:off x="6172200" y="4480560"/>
            <a:ext cx="822960" cy="822960"/>
          </a:xfrm>
          <a:prstGeom prst="ellipse">
            <a:avLst/>
          </a:prstGeom>
          <a:solidFill>
            <a:schemeClr val="accent1"/>
          </a:solidFill>
          <a:ln/>
        </p:spPr>
      </p:sp>
      <p:pic>
        <p:nvPicPr>
          <p:cNvPr id="14" name="Ikonoa 2" descr="Ikonoa 2"/>
          <p:cNvPicPr>
            <a:picLocks noChangeAspect="1"/>
          </p:cNvPicPr>
          <p:nvPr/>
        </p:nvPicPr>
        <p:blipFill>
          <a:blip r:embed="rId4"/>
          <a:stretch>
            <a:fillRect/>
          </a:stretch>
        </p:blipFill>
        <p:spPr>
          <a:xfrm>
            <a:off x="6377940" y="4686300"/>
            <a:ext cx="411480" cy="411480"/>
          </a:xfrm>
          <a:prstGeom prst="rect">
            <a:avLst/>
          </a:prstGeom>
        </p:spPr>
      </p:pic>
      <p:sp>
        <p:nvSpPr>
          <p:cNvPr id="15" name="Text 11"/>
          <p:cNvSpPr txBox="1"/>
          <p:nvPr/>
        </p:nvSpPr>
        <p:spPr>
          <a:xfrm>
            <a:off x="7315200" y="4434840"/>
            <a:ext cx="3977640" cy="411480"/>
          </a:xfrm>
          <a:prstGeom prst="rect">
            <a:avLst/>
          </a:prstGeom>
          <a:noFill/>
          <a:ln/>
        </p:spPr>
        <p:txBody>
          <a:bodyPr wrap="square" lIns="0" tIns="0" rIns="0" bIns="0" rtlCol="0" anchor="t"/>
          <a:lstStyle/>
          <a:p>
            <a:pPr marL="0" indent="0">
              <a:buNone/>
            </a:pPr>
            <a:r>
              <a:rPr lang="en-US" sz="2000" b="1" dirty="0">
                <a:solidFill>
                  <a:schemeClr val="tx1"/>
                </a:solidFill>
              </a:rPr>
              <a:t>Hizkuntza Proiektu bizi eta egokituak</a:t>
            </a:r>
            <a:endParaRPr lang="en-US" sz="2000" dirty="0"/>
          </a:p>
        </p:txBody>
      </p:sp>
      <p:sp>
        <p:nvSpPr>
          <p:cNvPr id="16" name="Text 12"/>
          <p:cNvSpPr txBox="1"/>
          <p:nvPr/>
        </p:nvSpPr>
        <p:spPr>
          <a:xfrm>
            <a:off x="7315200" y="4892040"/>
            <a:ext cx="3977640" cy="1051560"/>
          </a:xfrm>
          <a:prstGeom prst="rect">
            <a:avLst/>
          </a:prstGeom>
          <a:noFill/>
          <a:ln/>
        </p:spPr>
        <p:txBody>
          <a:bodyPr wrap="square" lIns="0" tIns="0" rIns="0" bIns="0" rtlCol="0" anchor="t"/>
          <a:lstStyle/>
          <a:p>
            <a:pPr marL="0" indent="0">
              <a:buNone/>
            </a:pPr>
            <a:r>
              <a:rPr lang="en-US" sz="1600" dirty="0">
                <a:solidFill>
                  <a:schemeClr val="tx1"/>
                </a:solidFill>
              </a:rPr>
              <a:t>LHko ikastetxeen beharretara egokituak: ikuspegi osatua, lehentasunak eta eskuhartze errealak. </a:t>
            </a:r>
            <a:r>
              <a:rPr lang="en-US" sz="1600" dirty="0" err="1">
                <a:solidFill>
                  <a:schemeClr val="tx1"/>
                </a:solidFill>
              </a:rPr>
              <a:t>Egitasmo</a:t>
            </a:r>
            <a:r>
              <a:rPr lang="en-US" sz="1600" dirty="0">
                <a:solidFill>
                  <a:schemeClr val="tx1"/>
                </a:solidFill>
              </a:rPr>
              <a:t> biziak.</a:t>
            </a:r>
            <a:endParaRPr lang="en-US" sz="1600" dirty="0"/>
          </a:p>
        </p:txBody>
      </p:sp>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3</a:t>
            </a:fld>
            <a:endParaRPr lang="en-US"/>
          </a:p>
        </p:txBody>
      </p:sp>
      <p:sp>
        <p:nvSpPr>
          <p:cNvPr id="18" name="Txartela 1">
            <a:extLst>
              <a:ext uri="{FF2B5EF4-FFF2-40B4-BE49-F238E27FC236}">
                <a16:creationId xmlns:a16="http://schemas.microsoft.com/office/drawing/2014/main" id="{3FF1C76C-EAE7-4711-84F4-B374E4C3C435}"/>
              </a:ext>
            </a:extLst>
          </p:cNvPr>
          <p:cNvSpPr/>
          <p:nvPr/>
        </p:nvSpPr>
        <p:spPr>
          <a:xfrm>
            <a:off x="432223" y="6199632"/>
            <a:ext cx="3191510" cy="475488"/>
          </a:xfrm>
          <a:prstGeom prst="roundRect">
            <a:avLst>
              <a:gd name="adj" fmla="val 3733"/>
            </a:avLst>
          </a:prstGeom>
          <a:solidFill>
            <a:schemeClr val="bg1"/>
          </a:solidFill>
          <a:ln/>
        </p:spPr>
        <p:txBody>
          <a:bodyPr/>
          <a:lstStyle/>
          <a:p>
            <a:endParaRPr lang="eu-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02 · BULTZADA BERRI BAT</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Ikuspegi integrala, hezkuntza-komunitate osoarekin</a:t>
            </a:r>
            <a:endParaRPr lang="en-US" sz="3600" dirty="0"/>
          </a:p>
        </p:txBody>
      </p:sp>
      <p:sp>
        <p:nvSpPr>
          <p:cNvPr id="4" name="Koadrantea 1"/>
          <p:cNvSpPr/>
          <p:nvPr/>
        </p:nvSpPr>
        <p:spPr>
          <a:xfrm>
            <a:off x="640080" y="1783080"/>
            <a:ext cx="4572000" cy="1965960"/>
          </a:xfrm>
          <a:prstGeom prst="roundRect">
            <a:avLst>
              <a:gd name="adj" fmla="val 6512"/>
            </a:avLst>
          </a:prstGeom>
          <a:solidFill>
            <a:schemeClr val="bg2"/>
          </a:solidFill>
          <a:ln/>
        </p:spPr>
      </p:sp>
      <p:sp>
        <p:nvSpPr>
          <p:cNvPr id="5" name="Ikonoa Ikasleak (zirkulua)"/>
          <p:cNvSpPr/>
          <p:nvPr/>
        </p:nvSpPr>
        <p:spPr>
          <a:xfrm>
            <a:off x="960120" y="2331720"/>
            <a:ext cx="868680" cy="868680"/>
          </a:xfrm>
          <a:prstGeom prst="ellipse">
            <a:avLst/>
          </a:prstGeom>
          <a:solidFill>
            <a:schemeClr val="accent1"/>
          </a:solidFill>
          <a:ln/>
        </p:spPr>
      </p:sp>
      <p:pic>
        <p:nvPicPr>
          <p:cNvPr id="6" name="Ikonoa Ikasleak" descr="Ikonoa Ikasleak"/>
          <p:cNvPicPr>
            <a:picLocks noChangeAspect="1"/>
          </p:cNvPicPr>
          <p:nvPr/>
        </p:nvPicPr>
        <p:blipFill>
          <a:blip r:embed="rId3"/>
          <a:stretch>
            <a:fillRect/>
          </a:stretch>
        </p:blipFill>
        <p:spPr>
          <a:xfrm>
            <a:off x="1177290" y="2548890"/>
            <a:ext cx="434340" cy="434340"/>
          </a:xfrm>
          <a:prstGeom prst="rect">
            <a:avLst/>
          </a:prstGeom>
        </p:spPr>
      </p:pic>
      <p:sp>
        <p:nvSpPr>
          <p:cNvPr id="7" name="Text 4"/>
          <p:cNvSpPr txBox="1"/>
          <p:nvPr/>
        </p:nvSpPr>
        <p:spPr>
          <a:xfrm>
            <a:off x="2057400" y="2194560"/>
            <a:ext cx="2926080" cy="457200"/>
          </a:xfrm>
          <a:prstGeom prst="rect">
            <a:avLst/>
          </a:prstGeom>
          <a:noFill/>
          <a:ln/>
        </p:spPr>
        <p:txBody>
          <a:bodyPr wrap="square" lIns="0" tIns="0" rIns="0" bIns="0" rtlCol="0" anchor="t"/>
          <a:lstStyle/>
          <a:p>
            <a:pPr marL="0" indent="0">
              <a:buNone/>
            </a:pPr>
            <a:r>
              <a:rPr lang="en-US" sz="2400" b="1" dirty="0">
                <a:solidFill>
                  <a:schemeClr val="tx1"/>
                </a:solidFill>
              </a:rPr>
              <a:t>Ikasleak</a:t>
            </a:r>
            <a:endParaRPr lang="en-US" sz="2400" dirty="0"/>
          </a:p>
        </p:txBody>
      </p:sp>
      <p:sp>
        <p:nvSpPr>
          <p:cNvPr id="8" name="Text 5"/>
          <p:cNvSpPr txBox="1"/>
          <p:nvPr/>
        </p:nvSpPr>
        <p:spPr>
          <a:xfrm>
            <a:off x="2057400" y="2697480"/>
            <a:ext cx="3001518" cy="868680"/>
          </a:xfrm>
          <a:prstGeom prst="rect">
            <a:avLst/>
          </a:prstGeom>
          <a:noFill/>
          <a:ln/>
        </p:spPr>
        <p:txBody>
          <a:bodyPr wrap="square" lIns="0" tIns="0" rIns="0" bIns="0" rtlCol="0" anchor="t"/>
          <a:lstStyle/>
          <a:p>
            <a:pPr marL="0" indent="0">
              <a:buNone/>
            </a:pPr>
            <a:r>
              <a:rPr lang="en-US" sz="1600" dirty="0">
                <a:solidFill>
                  <a:schemeClr val="tx1"/>
                </a:solidFill>
              </a:rPr>
              <a:t>Erabilera · Gaitasuna · Atxikimendua</a:t>
            </a:r>
            <a:endParaRPr lang="en-US" sz="1600" dirty="0"/>
          </a:p>
        </p:txBody>
      </p:sp>
      <p:sp>
        <p:nvSpPr>
          <p:cNvPr id="9" name="Koadrantea 2"/>
          <p:cNvSpPr/>
          <p:nvPr/>
        </p:nvSpPr>
        <p:spPr>
          <a:xfrm>
            <a:off x="6976872" y="1783080"/>
            <a:ext cx="4572000" cy="1965960"/>
          </a:xfrm>
          <a:prstGeom prst="roundRect">
            <a:avLst>
              <a:gd name="adj" fmla="val 6512"/>
            </a:avLst>
          </a:prstGeom>
          <a:solidFill>
            <a:schemeClr val="bg2"/>
          </a:solidFill>
          <a:ln/>
        </p:spPr>
      </p:sp>
      <p:sp>
        <p:nvSpPr>
          <p:cNvPr id="10" name="Ikonoa Irakasleak (zirkulua)"/>
          <p:cNvSpPr/>
          <p:nvPr/>
        </p:nvSpPr>
        <p:spPr>
          <a:xfrm>
            <a:off x="7296912" y="2331720"/>
            <a:ext cx="868680" cy="868680"/>
          </a:xfrm>
          <a:prstGeom prst="ellipse">
            <a:avLst/>
          </a:prstGeom>
          <a:solidFill>
            <a:schemeClr val="accent1"/>
          </a:solidFill>
          <a:ln/>
        </p:spPr>
      </p:sp>
      <p:pic>
        <p:nvPicPr>
          <p:cNvPr id="11" name="Ikonoa Irakasleak" descr="Ikonoa Irakasleak"/>
          <p:cNvPicPr>
            <a:picLocks noChangeAspect="1"/>
          </p:cNvPicPr>
          <p:nvPr/>
        </p:nvPicPr>
        <p:blipFill>
          <a:blip r:embed="rId4"/>
          <a:stretch>
            <a:fillRect/>
          </a:stretch>
        </p:blipFill>
        <p:spPr>
          <a:xfrm>
            <a:off x="7514082" y="2548890"/>
            <a:ext cx="434340" cy="434340"/>
          </a:xfrm>
          <a:prstGeom prst="rect">
            <a:avLst/>
          </a:prstGeom>
        </p:spPr>
      </p:pic>
      <p:sp>
        <p:nvSpPr>
          <p:cNvPr id="12" name="Text 8"/>
          <p:cNvSpPr txBox="1"/>
          <p:nvPr/>
        </p:nvSpPr>
        <p:spPr>
          <a:xfrm>
            <a:off x="8394192" y="2194560"/>
            <a:ext cx="2926080" cy="457200"/>
          </a:xfrm>
          <a:prstGeom prst="rect">
            <a:avLst/>
          </a:prstGeom>
          <a:noFill/>
          <a:ln/>
        </p:spPr>
        <p:txBody>
          <a:bodyPr wrap="square" lIns="0" tIns="0" rIns="0" bIns="0" rtlCol="0" anchor="t"/>
          <a:lstStyle/>
          <a:p>
            <a:pPr marL="0" indent="0">
              <a:buNone/>
            </a:pPr>
            <a:r>
              <a:rPr lang="en-US" sz="2400" b="1" dirty="0">
                <a:solidFill>
                  <a:schemeClr val="tx1"/>
                </a:solidFill>
              </a:rPr>
              <a:t>Irakasleak</a:t>
            </a:r>
            <a:endParaRPr lang="en-US" sz="2400" dirty="0"/>
          </a:p>
        </p:txBody>
      </p:sp>
      <p:sp>
        <p:nvSpPr>
          <p:cNvPr id="13" name="Text 9"/>
          <p:cNvSpPr txBox="1"/>
          <p:nvPr/>
        </p:nvSpPr>
        <p:spPr>
          <a:xfrm>
            <a:off x="8394192" y="2697480"/>
            <a:ext cx="2926080" cy="868680"/>
          </a:xfrm>
          <a:prstGeom prst="rect">
            <a:avLst/>
          </a:prstGeom>
          <a:noFill/>
          <a:ln/>
        </p:spPr>
        <p:txBody>
          <a:bodyPr wrap="square" lIns="0" tIns="0" rIns="0" bIns="0" rtlCol="0" anchor="t"/>
          <a:lstStyle/>
          <a:p>
            <a:pPr marL="0" indent="0">
              <a:buNone/>
            </a:pPr>
            <a:r>
              <a:rPr lang="en-US" sz="1600" dirty="0">
                <a:solidFill>
                  <a:schemeClr val="tx1"/>
                </a:solidFill>
              </a:rPr>
              <a:t>Erabilera · Gaitasuna · Elkarrekintza</a:t>
            </a:r>
            <a:endParaRPr lang="en-US" sz="1600" dirty="0"/>
          </a:p>
        </p:txBody>
      </p:sp>
      <p:sp>
        <p:nvSpPr>
          <p:cNvPr id="14" name="Koadrantea 3"/>
          <p:cNvSpPr/>
          <p:nvPr/>
        </p:nvSpPr>
        <p:spPr>
          <a:xfrm>
            <a:off x="640080" y="4023360"/>
            <a:ext cx="4572000" cy="1965960"/>
          </a:xfrm>
          <a:prstGeom prst="roundRect">
            <a:avLst>
              <a:gd name="adj" fmla="val 6512"/>
            </a:avLst>
          </a:prstGeom>
          <a:solidFill>
            <a:schemeClr val="bg2"/>
          </a:solidFill>
          <a:ln/>
        </p:spPr>
      </p:sp>
      <p:sp>
        <p:nvSpPr>
          <p:cNvPr id="15" name="Ikonoa Ikastetxeak (zirkulua)"/>
          <p:cNvSpPr/>
          <p:nvPr/>
        </p:nvSpPr>
        <p:spPr>
          <a:xfrm>
            <a:off x="960120" y="4572000"/>
            <a:ext cx="868680" cy="868680"/>
          </a:xfrm>
          <a:prstGeom prst="ellipse">
            <a:avLst/>
          </a:prstGeom>
          <a:solidFill>
            <a:schemeClr val="accent1"/>
          </a:solidFill>
          <a:ln/>
        </p:spPr>
      </p:sp>
      <p:pic>
        <p:nvPicPr>
          <p:cNvPr id="16" name="Ikonoa Ikastetxeak" descr="Ikonoa Ikastetxeak"/>
          <p:cNvPicPr>
            <a:picLocks noChangeAspect="1"/>
          </p:cNvPicPr>
          <p:nvPr/>
        </p:nvPicPr>
        <p:blipFill>
          <a:blip r:embed="rId5"/>
          <a:stretch>
            <a:fillRect/>
          </a:stretch>
        </p:blipFill>
        <p:spPr>
          <a:xfrm>
            <a:off x="1177290" y="4789170"/>
            <a:ext cx="434340" cy="434340"/>
          </a:xfrm>
          <a:prstGeom prst="rect">
            <a:avLst/>
          </a:prstGeom>
        </p:spPr>
      </p:pic>
      <p:sp>
        <p:nvSpPr>
          <p:cNvPr id="17" name="Text 12"/>
          <p:cNvSpPr txBox="1"/>
          <p:nvPr/>
        </p:nvSpPr>
        <p:spPr>
          <a:xfrm>
            <a:off x="2057400" y="4434840"/>
            <a:ext cx="2926080" cy="457200"/>
          </a:xfrm>
          <a:prstGeom prst="rect">
            <a:avLst/>
          </a:prstGeom>
          <a:noFill/>
          <a:ln/>
        </p:spPr>
        <p:txBody>
          <a:bodyPr wrap="square" lIns="0" tIns="0" rIns="0" bIns="0" rtlCol="0" anchor="t"/>
          <a:lstStyle/>
          <a:p>
            <a:pPr marL="0" indent="0">
              <a:buNone/>
            </a:pPr>
            <a:r>
              <a:rPr lang="en-US" sz="2400" b="1" dirty="0">
                <a:solidFill>
                  <a:schemeClr val="tx1"/>
                </a:solidFill>
              </a:rPr>
              <a:t>Ikastetxeak</a:t>
            </a:r>
            <a:endParaRPr lang="en-US" sz="2400" dirty="0"/>
          </a:p>
        </p:txBody>
      </p:sp>
      <p:sp>
        <p:nvSpPr>
          <p:cNvPr id="18" name="Text 13"/>
          <p:cNvSpPr txBox="1"/>
          <p:nvPr/>
        </p:nvSpPr>
        <p:spPr>
          <a:xfrm>
            <a:off x="2057400" y="4937760"/>
            <a:ext cx="2926080" cy="868680"/>
          </a:xfrm>
          <a:prstGeom prst="rect">
            <a:avLst/>
          </a:prstGeom>
          <a:noFill/>
          <a:ln/>
        </p:spPr>
        <p:txBody>
          <a:bodyPr wrap="square" lIns="0" tIns="0" rIns="0" bIns="0" rtlCol="0" anchor="t"/>
          <a:lstStyle/>
          <a:p>
            <a:pPr marL="0" indent="0">
              <a:buNone/>
            </a:pPr>
            <a:r>
              <a:rPr lang="en-US" sz="1600" dirty="0">
                <a:solidFill>
                  <a:schemeClr val="tx1"/>
                </a:solidFill>
              </a:rPr>
              <a:t>Barne antolaketa · Ikas-materialak · Enpresak · Komunikazioa</a:t>
            </a:r>
            <a:endParaRPr lang="en-US" sz="1600" dirty="0"/>
          </a:p>
        </p:txBody>
      </p:sp>
      <p:sp>
        <p:nvSpPr>
          <p:cNvPr id="19" name="Koadrantea 4"/>
          <p:cNvSpPr/>
          <p:nvPr/>
        </p:nvSpPr>
        <p:spPr>
          <a:xfrm>
            <a:off x="6976872" y="4023360"/>
            <a:ext cx="4572000" cy="1965960"/>
          </a:xfrm>
          <a:prstGeom prst="roundRect">
            <a:avLst>
              <a:gd name="adj" fmla="val 6512"/>
            </a:avLst>
          </a:prstGeom>
          <a:solidFill>
            <a:schemeClr val="bg2"/>
          </a:solidFill>
          <a:ln/>
        </p:spPr>
      </p:sp>
      <p:sp>
        <p:nvSpPr>
          <p:cNvPr id="20" name="Ikonoa Ingurunea (zirkulua)"/>
          <p:cNvSpPr/>
          <p:nvPr/>
        </p:nvSpPr>
        <p:spPr>
          <a:xfrm>
            <a:off x="7296912" y="4572000"/>
            <a:ext cx="868680" cy="868680"/>
          </a:xfrm>
          <a:prstGeom prst="ellipse">
            <a:avLst/>
          </a:prstGeom>
          <a:solidFill>
            <a:schemeClr val="accent1"/>
          </a:solidFill>
          <a:ln/>
        </p:spPr>
      </p:sp>
      <p:pic>
        <p:nvPicPr>
          <p:cNvPr id="21" name="Ikonoa Ingurunea" descr="Ikonoa Ingurunea"/>
          <p:cNvPicPr>
            <a:picLocks noChangeAspect="1"/>
          </p:cNvPicPr>
          <p:nvPr/>
        </p:nvPicPr>
        <p:blipFill>
          <a:blip r:embed="rId6"/>
          <a:stretch>
            <a:fillRect/>
          </a:stretch>
        </p:blipFill>
        <p:spPr>
          <a:xfrm>
            <a:off x="7514082" y="4789170"/>
            <a:ext cx="434340" cy="434340"/>
          </a:xfrm>
          <a:prstGeom prst="rect">
            <a:avLst/>
          </a:prstGeom>
        </p:spPr>
      </p:pic>
      <p:sp>
        <p:nvSpPr>
          <p:cNvPr id="22" name="Text 16"/>
          <p:cNvSpPr txBox="1"/>
          <p:nvPr/>
        </p:nvSpPr>
        <p:spPr>
          <a:xfrm>
            <a:off x="8394192" y="4434840"/>
            <a:ext cx="2926080" cy="457200"/>
          </a:xfrm>
          <a:prstGeom prst="rect">
            <a:avLst/>
          </a:prstGeom>
          <a:noFill/>
          <a:ln/>
        </p:spPr>
        <p:txBody>
          <a:bodyPr wrap="square" lIns="0" tIns="0" rIns="0" bIns="0" rtlCol="0" anchor="t"/>
          <a:lstStyle/>
          <a:p>
            <a:pPr marL="0" indent="0">
              <a:buNone/>
            </a:pPr>
            <a:r>
              <a:rPr lang="en-US" sz="2400" b="1" dirty="0">
                <a:solidFill>
                  <a:schemeClr val="tx1"/>
                </a:solidFill>
              </a:rPr>
              <a:t>Ingurunea</a:t>
            </a:r>
            <a:endParaRPr lang="en-US" sz="2400" dirty="0"/>
          </a:p>
        </p:txBody>
      </p:sp>
      <p:sp>
        <p:nvSpPr>
          <p:cNvPr id="23" name="Text 17"/>
          <p:cNvSpPr txBox="1"/>
          <p:nvPr/>
        </p:nvSpPr>
        <p:spPr>
          <a:xfrm>
            <a:off x="8394192" y="4937760"/>
            <a:ext cx="2926080" cy="868680"/>
          </a:xfrm>
          <a:prstGeom prst="rect">
            <a:avLst/>
          </a:prstGeom>
          <a:noFill/>
          <a:ln/>
        </p:spPr>
        <p:txBody>
          <a:bodyPr wrap="square" lIns="0" tIns="0" rIns="0" bIns="0" rtlCol="0" anchor="t"/>
          <a:lstStyle/>
          <a:p>
            <a:pPr marL="0" indent="0">
              <a:buNone/>
            </a:pPr>
            <a:r>
              <a:rPr lang="en-US" sz="1600" dirty="0">
                <a:solidFill>
                  <a:schemeClr val="tx1"/>
                </a:solidFill>
              </a:rPr>
              <a:t>Herria / Auzoa · Familiak</a:t>
            </a:r>
            <a:endParaRPr lang="en-US" sz="1600" dirty="0"/>
          </a:p>
        </p:txBody>
      </p:sp>
      <p:sp>
        <p:nvSpPr>
          <p:cNvPr id="24" name="Erdiko zirkulua"/>
          <p:cNvSpPr/>
          <p:nvPr/>
        </p:nvSpPr>
        <p:spPr>
          <a:xfrm>
            <a:off x="5276088" y="3017520"/>
            <a:ext cx="1645920" cy="1645920"/>
          </a:xfrm>
          <a:prstGeom prst="ellipse">
            <a:avLst/>
          </a:prstGeom>
          <a:solidFill>
            <a:schemeClr val="tx2"/>
          </a:solidFill>
          <a:ln w="50800">
            <a:solidFill>
              <a:schemeClr val="bg1"/>
            </a:solidFill>
            <a:prstDash val="solid"/>
          </a:ln>
        </p:spPr>
      </p:sp>
      <p:sp>
        <p:nvSpPr>
          <p:cNvPr id="25" name="Text 19"/>
          <p:cNvSpPr txBox="1"/>
          <p:nvPr/>
        </p:nvSpPr>
        <p:spPr>
          <a:xfrm>
            <a:off x="5413248" y="3246120"/>
            <a:ext cx="1371600" cy="1188720"/>
          </a:xfrm>
          <a:prstGeom prst="rect">
            <a:avLst/>
          </a:prstGeom>
          <a:noFill/>
          <a:ln/>
        </p:spPr>
        <p:txBody>
          <a:bodyPr wrap="square" lIns="0" tIns="0" rIns="0" bIns="0" rtlCol="0" anchor="ctr"/>
          <a:lstStyle/>
          <a:p>
            <a:pPr marL="0" indent="0" algn="ctr">
              <a:buNone/>
            </a:pPr>
            <a:r>
              <a:rPr lang="en-US" sz="1600" b="1" dirty="0">
                <a:solidFill>
                  <a:schemeClr val="bg1"/>
                </a:solidFill>
              </a:rPr>
              <a:t>Zuzendaritzen lidergoa</a:t>
            </a:r>
            <a:endParaRPr lang="en-US" sz="1600" dirty="0"/>
          </a:p>
        </p:txBody>
      </p:sp>
      <p:sp>
        <p:nvSpPr>
          <p:cNvPr id="26"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4</a:t>
            </a:fld>
            <a:endParaRPr lang="en-US"/>
          </a:p>
        </p:txBody>
      </p:sp>
      <p:sp>
        <p:nvSpPr>
          <p:cNvPr id="27" name="Txartela 1">
            <a:extLst>
              <a:ext uri="{FF2B5EF4-FFF2-40B4-BE49-F238E27FC236}">
                <a16:creationId xmlns:a16="http://schemas.microsoft.com/office/drawing/2014/main" id="{A8FE85EA-D27B-42DF-B3B7-462DDEBA9E6A}"/>
              </a:ext>
            </a:extLst>
          </p:cNvPr>
          <p:cNvSpPr/>
          <p:nvPr/>
        </p:nvSpPr>
        <p:spPr>
          <a:xfrm>
            <a:off x="432223" y="6199632"/>
            <a:ext cx="3191510" cy="475488"/>
          </a:xfrm>
          <a:prstGeom prst="roundRect">
            <a:avLst>
              <a:gd name="adj" fmla="val 3733"/>
            </a:avLst>
          </a:prstGeom>
          <a:solidFill>
            <a:schemeClr val="bg1"/>
          </a:solidFill>
          <a:ln/>
        </p:spPr>
        <p:txBody>
          <a:bodyPr/>
          <a:lstStyle/>
          <a:p>
            <a:endParaRPr lang="eu-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03 · NORABIDE ARGI BAT</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EUSBIDEA programa</a:t>
            </a:r>
            <a:endParaRPr lang="en-US" sz="3600" dirty="0"/>
          </a:p>
        </p:txBody>
      </p:sp>
      <p:sp>
        <p:nvSpPr>
          <p:cNvPr id="4" name="Text 2"/>
          <p:cNvSpPr txBox="1"/>
          <p:nvPr/>
        </p:nvSpPr>
        <p:spPr>
          <a:xfrm>
            <a:off x="640080" y="1783080"/>
            <a:ext cx="6309360" cy="1737360"/>
          </a:xfrm>
          <a:prstGeom prst="rect">
            <a:avLst/>
          </a:prstGeom>
          <a:noFill/>
          <a:ln/>
        </p:spPr>
        <p:txBody>
          <a:bodyPr wrap="square" lIns="0" tIns="0" rIns="0" bIns="0" rtlCol="0" anchor="t"/>
          <a:lstStyle/>
          <a:p>
            <a:pPr marL="0" indent="0">
              <a:buNone/>
            </a:pPr>
            <a:r>
              <a:rPr lang="en-US" sz="2800" b="1" dirty="0">
                <a:solidFill>
                  <a:schemeClr val="tx1"/>
                </a:solidFill>
                <a:latin typeface="Cambria" pitchFamily="34" charset="0"/>
                <a:ea typeface="Cambria" pitchFamily="34" charset="-122"/>
                <a:cs typeface="Cambria" pitchFamily="34" charset="-120"/>
              </a:rPr>
              <a:t>Ikastetxeetako Hizkuntza Proiektuak egokitu, ikastetxeen beharrei erantzun eraginkorrak emateko.</a:t>
            </a:r>
            <a:endParaRPr lang="en-US" sz="2800" dirty="0"/>
          </a:p>
        </p:txBody>
      </p:sp>
      <p:sp>
        <p:nvSpPr>
          <p:cNvPr id="5" name="Text 3"/>
          <p:cNvSpPr txBox="1"/>
          <p:nvPr/>
        </p:nvSpPr>
        <p:spPr>
          <a:xfrm>
            <a:off x="640080" y="3611880"/>
            <a:ext cx="6309360" cy="822960"/>
          </a:xfrm>
          <a:prstGeom prst="rect">
            <a:avLst/>
          </a:prstGeom>
          <a:noFill/>
          <a:ln/>
        </p:spPr>
        <p:txBody>
          <a:bodyPr wrap="square" lIns="0" tIns="0" rIns="0" bIns="0" rtlCol="0" anchor="t"/>
          <a:lstStyle/>
          <a:p>
            <a:pPr marL="0" indent="0">
              <a:buNone/>
            </a:pPr>
            <a:r>
              <a:rPr lang="en-US" sz="1800" dirty="0">
                <a:solidFill>
                  <a:schemeClr val="accent5"/>
                </a:solidFill>
              </a:rPr>
              <a:t>Pilotajean eredu bat sortuko da: </a:t>
            </a:r>
            <a:r>
              <a:rPr lang="en-US" sz="1800" dirty="0" err="1">
                <a:solidFill>
                  <a:schemeClr val="accent5"/>
                </a:solidFill>
              </a:rPr>
              <a:t>zentro</a:t>
            </a:r>
            <a:r>
              <a:rPr lang="en-US" sz="1800" dirty="0">
                <a:solidFill>
                  <a:schemeClr val="accent5"/>
                </a:solidFill>
              </a:rPr>
              <a:t> </a:t>
            </a:r>
            <a:r>
              <a:rPr lang="en-US" sz="1800" dirty="0" err="1">
                <a:solidFill>
                  <a:schemeClr val="accent5"/>
                </a:solidFill>
              </a:rPr>
              <a:t>guztientzat</a:t>
            </a:r>
            <a:r>
              <a:rPr lang="en-US" sz="1800" dirty="0">
                <a:solidFill>
                  <a:schemeClr val="accent5"/>
                </a:solidFill>
              </a:rPr>
              <a:t> </a:t>
            </a:r>
            <a:r>
              <a:rPr lang="en-US" sz="1800" dirty="0" err="1">
                <a:solidFill>
                  <a:schemeClr val="accent5"/>
                </a:solidFill>
              </a:rPr>
              <a:t>erabilgarria</a:t>
            </a:r>
            <a:r>
              <a:rPr lang="en-US" sz="1800" dirty="0">
                <a:solidFill>
                  <a:schemeClr val="accent5"/>
                </a:solidFill>
              </a:rPr>
              <a:t>.</a:t>
            </a:r>
            <a:endParaRPr lang="en-US" sz="1800" dirty="0"/>
          </a:p>
        </p:txBody>
      </p:sp>
      <p:sp>
        <p:nvSpPr>
          <p:cNvPr id="11" name="Text 9"/>
          <p:cNvSpPr txBox="1"/>
          <p:nvPr/>
        </p:nvSpPr>
        <p:spPr>
          <a:xfrm>
            <a:off x="640080" y="4709160"/>
            <a:ext cx="10881360" cy="365760"/>
          </a:xfrm>
          <a:prstGeom prst="rect">
            <a:avLst/>
          </a:prstGeom>
          <a:noFill/>
          <a:ln/>
        </p:spPr>
        <p:txBody>
          <a:bodyPr wrap="square" lIns="0" tIns="0" rIns="0" bIns="0" rtlCol="0" anchor="t"/>
          <a:lstStyle/>
          <a:p>
            <a:pPr marL="0" indent="0">
              <a:buNone/>
            </a:pPr>
            <a:r>
              <a:rPr lang="en-US" sz="1800" b="1" dirty="0">
                <a:solidFill>
                  <a:schemeClr val="tx1"/>
                </a:solidFill>
              </a:rPr>
              <a:t>Pilotajerako ikastetxeak: tipologia askotarikoa</a:t>
            </a:r>
            <a:endParaRPr lang="en-US" sz="1800" dirty="0"/>
          </a:p>
        </p:txBody>
      </p:sp>
      <p:sp>
        <p:nvSpPr>
          <p:cNvPr id="12" name="Txipa 1"/>
          <p:cNvSpPr/>
          <p:nvPr/>
        </p:nvSpPr>
        <p:spPr>
          <a:xfrm>
            <a:off x="640080" y="5212080"/>
            <a:ext cx="1783080" cy="502920"/>
          </a:xfrm>
          <a:prstGeom prst="roundRect">
            <a:avLst>
              <a:gd name="adj" fmla="val 49091"/>
            </a:avLst>
          </a:prstGeom>
          <a:solidFill>
            <a:schemeClr val="bg2"/>
          </a:solidFill>
          <a:ln/>
        </p:spPr>
      </p:sp>
      <p:sp>
        <p:nvSpPr>
          <p:cNvPr id="13" name="Text 11"/>
          <p:cNvSpPr txBox="1"/>
          <p:nvPr/>
        </p:nvSpPr>
        <p:spPr>
          <a:xfrm>
            <a:off x="640080" y="5212080"/>
            <a:ext cx="1783080" cy="502920"/>
          </a:xfrm>
          <a:prstGeom prst="rect">
            <a:avLst/>
          </a:prstGeom>
          <a:noFill/>
          <a:ln/>
        </p:spPr>
        <p:txBody>
          <a:bodyPr wrap="square" lIns="0" tIns="0" rIns="0" bIns="0" rtlCol="0" anchor="ctr"/>
          <a:lstStyle/>
          <a:p>
            <a:pPr marL="0" indent="0" algn="ctr">
              <a:buNone/>
            </a:pPr>
            <a:r>
              <a:rPr lang="en-US" sz="1500" b="1" dirty="0">
                <a:solidFill>
                  <a:schemeClr val="accent1"/>
                </a:solidFill>
              </a:rPr>
              <a:t>Testuingurua</a:t>
            </a:r>
            <a:endParaRPr lang="en-US" sz="1500" dirty="0"/>
          </a:p>
        </p:txBody>
      </p:sp>
      <p:sp>
        <p:nvSpPr>
          <p:cNvPr id="14" name="Txipa 2"/>
          <p:cNvSpPr/>
          <p:nvPr/>
        </p:nvSpPr>
        <p:spPr>
          <a:xfrm>
            <a:off x="2640330" y="5212080"/>
            <a:ext cx="1508760" cy="502920"/>
          </a:xfrm>
          <a:prstGeom prst="roundRect">
            <a:avLst>
              <a:gd name="adj" fmla="val 49091"/>
            </a:avLst>
          </a:prstGeom>
          <a:solidFill>
            <a:schemeClr val="bg2"/>
          </a:solidFill>
          <a:ln/>
        </p:spPr>
      </p:sp>
      <p:sp>
        <p:nvSpPr>
          <p:cNvPr id="15" name="Text 13"/>
          <p:cNvSpPr txBox="1"/>
          <p:nvPr/>
        </p:nvSpPr>
        <p:spPr>
          <a:xfrm>
            <a:off x="2640330" y="5212080"/>
            <a:ext cx="1508760" cy="502920"/>
          </a:xfrm>
          <a:prstGeom prst="rect">
            <a:avLst/>
          </a:prstGeom>
          <a:noFill/>
          <a:ln/>
        </p:spPr>
        <p:txBody>
          <a:bodyPr wrap="square" lIns="0" tIns="0" rIns="0" bIns="0" rtlCol="0" anchor="ctr"/>
          <a:lstStyle/>
          <a:p>
            <a:pPr marL="0" indent="0" algn="ctr">
              <a:buNone/>
            </a:pPr>
            <a:r>
              <a:rPr lang="en-US" sz="1500" b="1" dirty="0">
                <a:solidFill>
                  <a:schemeClr val="accent1"/>
                </a:solidFill>
              </a:rPr>
              <a:t>Kokapena</a:t>
            </a:r>
            <a:endParaRPr lang="en-US" sz="1500" dirty="0"/>
          </a:p>
        </p:txBody>
      </p:sp>
      <p:sp>
        <p:nvSpPr>
          <p:cNvPr id="16" name="Txipa 3"/>
          <p:cNvSpPr/>
          <p:nvPr/>
        </p:nvSpPr>
        <p:spPr>
          <a:xfrm>
            <a:off x="4366260" y="5212080"/>
            <a:ext cx="1371600" cy="502920"/>
          </a:xfrm>
          <a:prstGeom prst="roundRect">
            <a:avLst>
              <a:gd name="adj" fmla="val 49091"/>
            </a:avLst>
          </a:prstGeom>
          <a:solidFill>
            <a:schemeClr val="bg2"/>
          </a:solidFill>
          <a:ln/>
        </p:spPr>
      </p:sp>
      <p:sp>
        <p:nvSpPr>
          <p:cNvPr id="17" name="Text 15"/>
          <p:cNvSpPr txBox="1"/>
          <p:nvPr/>
        </p:nvSpPr>
        <p:spPr>
          <a:xfrm>
            <a:off x="4366260" y="5212080"/>
            <a:ext cx="1371600" cy="502920"/>
          </a:xfrm>
          <a:prstGeom prst="rect">
            <a:avLst/>
          </a:prstGeom>
          <a:noFill/>
          <a:ln/>
        </p:spPr>
        <p:txBody>
          <a:bodyPr wrap="square" lIns="0" tIns="0" rIns="0" bIns="0" rtlCol="0" anchor="ctr"/>
          <a:lstStyle/>
          <a:p>
            <a:pPr marL="0" indent="0" algn="ctr">
              <a:buNone/>
            </a:pPr>
            <a:r>
              <a:rPr lang="en-US" sz="1500" b="1" dirty="0">
                <a:solidFill>
                  <a:schemeClr val="accent1"/>
                </a:solidFill>
              </a:rPr>
              <a:t>Tamaina</a:t>
            </a:r>
            <a:endParaRPr lang="en-US" sz="1500" dirty="0"/>
          </a:p>
        </p:txBody>
      </p:sp>
      <p:sp>
        <p:nvSpPr>
          <p:cNvPr id="18" name="Txipa 4"/>
          <p:cNvSpPr/>
          <p:nvPr/>
        </p:nvSpPr>
        <p:spPr>
          <a:xfrm>
            <a:off x="5955030" y="5212080"/>
            <a:ext cx="2788920" cy="502920"/>
          </a:xfrm>
          <a:prstGeom prst="roundRect">
            <a:avLst>
              <a:gd name="adj" fmla="val 49091"/>
            </a:avLst>
          </a:prstGeom>
          <a:solidFill>
            <a:schemeClr val="bg2"/>
          </a:solidFill>
          <a:ln/>
        </p:spPr>
      </p:sp>
      <p:sp>
        <p:nvSpPr>
          <p:cNvPr id="19" name="Text 17"/>
          <p:cNvSpPr txBox="1"/>
          <p:nvPr/>
        </p:nvSpPr>
        <p:spPr>
          <a:xfrm>
            <a:off x="5955030" y="5212080"/>
            <a:ext cx="2788920" cy="502920"/>
          </a:xfrm>
          <a:prstGeom prst="rect">
            <a:avLst/>
          </a:prstGeom>
          <a:noFill/>
          <a:ln/>
        </p:spPr>
        <p:txBody>
          <a:bodyPr wrap="square" lIns="0" tIns="0" rIns="0" bIns="0" rtlCol="0" anchor="ctr"/>
          <a:lstStyle/>
          <a:p>
            <a:pPr marL="0" indent="0" algn="ctr">
              <a:buNone/>
            </a:pPr>
            <a:r>
              <a:rPr lang="en-US" sz="1500" b="1" dirty="0">
                <a:solidFill>
                  <a:schemeClr val="accent1"/>
                </a:solidFill>
              </a:rPr>
              <a:t>Normalkuntzako ibilbidea</a:t>
            </a:r>
            <a:endParaRPr lang="en-US" sz="1500" dirty="0"/>
          </a:p>
        </p:txBody>
      </p:sp>
      <p:sp>
        <p:nvSpPr>
          <p:cNvPr id="20" name="Txipa 5"/>
          <p:cNvSpPr/>
          <p:nvPr/>
        </p:nvSpPr>
        <p:spPr>
          <a:xfrm>
            <a:off x="8961120" y="5212080"/>
            <a:ext cx="2606040" cy="502920"/>
          </a:xfrm>
          <a:prstGeom prst="roundRect">
            <a:avLst>
              <a:gd name="adj" fmla="val 49091"/>
            </a:avLst>
          </a:prstGeom>
          <a:solidFill>
            <a:schemeClr val="bg2"/>
          </a:solidFill>
          <a:ln/>
        </p:spPr>
      </p:sp>
      <p:sp>
        <p:nvSpPr>
          <p:cNvPr id="21" name="Text 19"/>
          <p:cNvSpPr txBox="1"/>
          <p:nvPr/>
        </p:nvSpPr>
        <p:spPr>
          <a:xfrm>
            <a:off x="8961120" y="5212080"/>
            <a:ext cx="2606040" cy="502920"/>
          </a:xfrm>
          <a:prstGeom prst="rect">
            <a:avLst/>
          </a:prstGeom>
          <a:noFill/>
          <a:ln/>
        </p:spPr>
        <p:txBody>
          <a:bodyPr wrap="square" lIns="0" tIns="0" rIns="0" bIns="0" rtlCol="0" anchor="ctr"/>
          <a:lstStyle/>
          <a:p>
            <a:pPr marL="0" indent="0" algn="ctr">
              <a:buNone/>
            </a:pPr>
            <a:r>
              <a:rPr lang="en-US" sz="1500" b="1" dirty="0">
                <a:solidFill>
                  <a:schemeClr val="accent1"/>
                </a:solidFill>
              </a:rPr>
              <a:t>Klaustroetako baldintzak</a:t>
            </a:r>
            <a:endParaRPr lang="en-US" sz="1500" dirty="0"/>
          </a:p>
        </p:txBody>
      </p:sp>
      <p:sp>
        <p:nvSpPr>
          <p:cNvPr id="22" name="Text 20"/>
          <p:cNvSpPr txBox="1"/>
          <p:nvPr/>
        </p:nvSpPr>
        <p:spPr>
          <a:xfrm>
            <a:off x="640080" y="5897880"/>
            <a:ext cx="10881360" cy="320040"/>
          </a:xfrm>
          <a:prstGeom prst="rect">
            <a:avLst/>
          </a:prstGeom>
          <a:noFill/>
          <a:ln/>
        </p:spPr>
        <p:txBody>
          <a:bodyPr wrap="square" lIns="0" tIns="0" rIns="0" bIns="0" rtlCol="0" anchor="t"/>
          <a:lstStyle/>
          <a:p>
            <a:pPr marL="0" indent="0">
              <a:buNone/>
            </a:pPr>
            <a:r>
              <a:rPr lang="en-US" sz="1500" i="1" dirty="0">
                <a:solidFill>
                  <a:schemeClr val="accent5"/>
                </a:solidFill>
              </a:rPr>
              <a:t>Hainbat ibilbide behar ditugu: sare modura eta norabide berean lan egiteko balio dutenak.</a:t>
            </a:r>
            <a:endParaRPr lang="en-US" sz="1500" dirty="0"/>
          </a:p>
        </p:txBody>
      </p:sp>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5</a:t>
            </a:fld>
            <a:endParaRPr lang="en-US"/>
          </a:p>
        </p:txBody>
      </p:sp>
      <p:sp>
        <p:nvSpPr>
          <p:cNvPr id="24" name="Txartela 1">
            <a:extLst>
              <a:ext uri="{FF2B5EF4-FFF2-40B4-BE49-F238E27FC236}">
                <a16:creationId xmlns:a16="http://schemas.microsoft.com/office/drawing/2014/main" id="{6BA79907-3DDC-4FEA-AC73-E3C3CABC1BB6}"/>
              </a:ext>
            </a:extLst>
          </p:cNvPr>
          <p:cNvSpPr/>
          <p:nvPr/>
        </p:nvSpPr>
        <p:spPr>
          <a:xfrm>
            <a:off x="432223" y="6199632"/>
            <a:ext cx="3191510" cy="475488"/>
          </a:xfrm>
          <a:prstGeom prst="roundRect">
            <a:avLst>
              <a:gd name="adj" fmla="val 3733"/>
            </a:avLst>
          </a:prstGeom>
          <a:solidFill>
            <a:schemeClr val="bg1"/>
          </a:solidFill>
          <a:ln/>
        </p:spPr>
        <p:txBody>
          <a:bodyPr/>
          <a:lstStyle/>
          <a:p>
            <a:endParaRPr lang="eu-ES" dirty="0"/>
          </a:p>
        </p:txBody>
      </p:sp>
      <p:sp>
        <p:nvSpPr>
          <p:cNvPr id="23" name="AutoShape 2" descr="Imagen generada 1">
            <a:extLst>
              <a:ext uri="{FF2B5EF4-FFF2-40B4-BE49-F238E27FC236}">
                <a16:creationId xmlns:a16="http://schemas.microsoft.com/office/drawing/2014/main" id="{6CEA9EE6-13E8-4E3E-8DBB-897DAC28CDA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u-ES"/>
          </a:p>
        </p:txBody>
      </p:sp>
      <p:pic>
        <p:nvPicPr>
          <p:cNvPr id="31" name="Irudia 30">
            <a:extLst>
              <a:ext uri="{FF2B5EF4-FFF2-40B4-BE49-F238E27FC236}">
                <a16:creationId xmlns:a16="http://schemas.microsoft.com/office/drawing/2014/main" id="{BA4ACCF6-3BEB-4411-A64D-06C70D884251}"/>
              </a:ext>
            </a:extLst>
          </p:cNvPr>
          <p:cNvPicPr>
            <a:picLocks noChangeAspect="1"/>
          </p:cNvPicPr>
          <p:nvPr/>
        </p:nvPicPr>
        <p:blipFill>
          <a:blip r:embed="rId3"/>
          <a:stretch>
            <a:fillRect/>
          </a:stretch>
        </p:blipFill>
        <p:spPr>
          <a:xfrm>
            <a:off x="7111365" y="1547284"/>
            <a:ext cx="4410075" cy="2905125"/>
          </a:xfrm>
          <a:prstGeom prst="rect">
            <a:avLst/>
          </a:prstGeom>
        </p:spPr>
      </p:pic>
      <p:sp>
        <p:nvSpPr>
          <p:cNvPr id="32" name="Text 5">
            <a:extLst>
              <a:ext uri="{FF2B5EF4-FFF2-40B4-BE49-F238E27FC236}">
                <a16:creationId xmlns:a16="http://schemas.microsoft.com/office/drawing/2014/main" id="{5DCDFDE9-FB06-44D7-B0CC-69B4C1C88BE3}"/>
              </a:ext>
            </a:extLst>
          </p:cNvPr>
          <p:cNvSpPr txBox="1"/>
          <p:nvPr/>
        </p:nvSpPr>
        <p:spPr>
          <a:xfrm>
            <a:off x="7523797" y="1723644"/>
            <a:ext cx="1554480" cy="1097280"/>
          </a:xfrm>
          <a:prstGeom prst="rect">
            <a:avLst/>
          </a:prstGeom>
          <a:noFill/>
          <a:ln/>
        </p:spPr>
        <p:txBody>
          <a:bodyPr wrap="square" lIns="0" tIns="0" rIns="0" bIns="0" rtlCol="0" anchor="ctr"/>
          <a:lstStyle/>
          <a:p>
            <a:pPr marL="0" indent="0">
              <a:buNone/>
            </a:pPr>
            <a:r>
              <a:rPr lang="en-US" sz="7200" b="1" dirty="0">
                <a:solidFill>
                  <a:schemeClr val="bg1"/>
                </a:solidFill>
                <a:latin typeface="Cambria" pitchFamily="34" charset="0"/>
                <a:ea typeface="Cambria" pitchFamily="34" charset="-122"/>
                <a:cs typeface="Cambria" pitchFamily="34" charset="-120"/>
              </a:rPr>
              <a:t>15</a:t>
            </a:r>
            <a:endParaRPr lang="en-US" sz="7200" dirty="0"/>
          </a:p>
        </p:txBody>
      </p:sp>
      <p:sp>
        <p:nvSpPr>
          <p:cNvPr id="33" name="Text 6">
            <a:extLst>
              <a:ext uri="{FF2B5EF4-FFF2-40B4-BE49-F238E27FC236}">
                <a16:creationId xmlns:a16="http://schemas.microsoft.com/office/drawing/2014/main" id="{BFFB6FF5-90DD-4650-BB2A-02C8117688C1}"/>
              </a:ext>
            </a:extLst>
          </p:cNvPr>
          <p:cNvSpPr txBox="1"/>
          <p:nvPr/>
        </p:nvSpPr>
        <p:spPr>
          <a:xfrm>
            <a:off x="8989589" y="1860804"/>
            <a:ext cx="2103120" cy="914400"/>
          </a:xfrm>
          <a:prstGeom prst="rect">
            <a:avLst/>
          </a:prstGeom>
          <a:noFill/>
          <a:ln/>
        </p:spPr>
        <p:txBody>
          <a:bodyPr wrap="square" lIns="0" tIns="0" rIns="0" bIns="0" rtlCol="0" anchor="ctr"/>
          <a:lstStyle/>
          <a:p>
            <a:pPr marL="0" indent="0">
              <a:buNone/>
            </a:pPr>
            <a:r>
              <a:rPr lang="en-US" sz="1600" dirty="0">
                <a:solidFill>
                  <a:schemeClr val="bg1"/>
                </a:solidFill>
              </a:rPr>
              <a:t>ikastetxe publiko lehen ikasturte honetan</a:t>
            </a:r>
            <a:endParaRPr lang="en-US" sz="1600" dirty="0"/>
          </a:p>
        </p:txBody>
      </p:sp>
      <p:sp>
        <p:nvSpPr>
          <p:cNvPr id="35" name="Text 8">
            <a:extLst>
              <a:ext uri="{FF2B5EF4-FFF2-40B4-BE49-F238E27FC236}">
                <a16:creationId xmlns:a16="http://schemas.microsoft.com/office/drawing/2014/main" id="{5792A338-1A14-4BD2-AF75-9FCA5FCA86E0}"/>
              </a:ext>
            </a:extLst>
          </p:cNvPr>
          <p:cNvSpPr txBox="1"/>
          <p:nvPr/>
        </p:nvSpPr>
        <p:spPr>
          <a:xfrm>
            <a:off x="8961120" y="2982998"/>
            <a:ext cx="2103120" cy="914400"/>
          </a:xfrm>
          <a:prstGeom prst="rect">
            <a:avLst/>
          </a:prstGeom>
          <a:noFill/>
          <a:ln/>
        </p:spPr>
        <p:txBody>
          <a:bodyPr wrap="square" lIns="0" tIns="0" rIns="0" bIns="0" rtlCol="0" anchor="ctr"/>
          <a:lstStyle/>
          <a:p>
            <a:pPr marL="0" indent="0">
              <a:buNone/>
            </a:pPr>
            <a:r>
              <a:rPr lang="en-US" sz="1600" dirty="0" err="1">
                <a:solidFill>
                  <a:schemeClr val="bg1"/>
                </a:solidFill>
              </a:rPr>
              <a:t>eredu</a:t>
            </a:r>
            <a:r>
              <a:rPr lang="en-US" sz="1600" dirty="0">
                <a:solidFill>
                  <a:schemeClr val="bg1"/>
                </a:solidFill>
              </a:rPr>
              <a:t> </a:t>
            </a:r>
            <a:r>
              <a:rPr lang="en-US" sz="1600" dirty="0" err="1">
                <a:solidFill>
                  <a:schemeClr val="bg1"/>
                </a:solidFill>
              </a:rPr>
              <a:t>bateratua</a:t>
            </a:r>
            <a:r>
              <a:rPr lang="en-US" sz="1600" dirty="0">
                <a:solidFill>
                  <a:schemeClr val="bg1"/>
                </a:solidFill>
              </a:rPr>
              <a:t>, zentro guztientzat</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03 · NORABIDE ARGI BAT</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Euskideak eta pilotajeko eragileak</a:t>
            </a:r>
            <a:endParaRPr lang="en-US" sz="3600" dirty="0"/>
          </a:p>
        </p:txBody>
      </p:sp>
      <p:sp>
        <p:nvSpPr>
          <p:cNvPr id="4" name="Euskideak txartela"/>
          <p:cNvSpPr/>
          <p:nvPr/>
        </p:nvSpPr>
        <p:spPr>
          <a:xfrm>
            <a:off x="640080" y="1783080"/>
            <a:ext cx="5349240" cy="2103120"/>
          </a:xfrm>
          <a:prstGeom prst="roundRect">
            <a:avLst>
              <a:gd name="adj" fmla="val 6087"/>
            </a:avLst>
          </a:prstGeom>
          <a:solidFill>
            <a:schemeClr val="accent1"/>
          </a:solidFill>
          <a:ln/>
        </p:spPr>
      </p:sp>
      <p:sp>
        <p:nvSpPr>
          <p:cNvPr id="5" name="Ikonoa euskideak (zirkulua)"/>
          <p:cNvSpPr/>
          <p:nvPr/>
        </p:nvSpPr>
        <p:spPr>
          <a:xfrm>
            <a:off x="1005840" y="2194560"/>
            <a:ext cx="868680" cy="868680"/>
          </a:xfrm>
          <a:prstGeom prst="ellipse">
            <a:avLst/>
          </a:prstGeom>
          <a:solidFill>
            <a:schemeClr val="bg1"/>
          </a:solidFill>
          <a:ln/>
        </p:spPr>
      </p:sp>
      <p:pic>
        <p:nvPicPr>
          <p:cNvPr id="6" name="Ikonoa euskideak" descr="Ikonoa euskideak"/>
          <p:cNvPicPr>
            <a:picLocks noChangeAspect="1"/>
          </p:cNvPicPr>
          <p:nvPr/>
        </p:nvPicPr>
        <p:blipFill>
          <a:blip r:embed="rId3"/>
          <a:stretch>
            <a:fillRect/>
          </a:stretch>
        </p:blipFill>
        <p:spPr>
          <a:xfrm>
            <a:off x="1223010" y="2411730"/>
            <a:ext cx="434340" cy="434340"/>
          </a:xfrm>
          <a:prstGeom prst="rect">
            <a:avLst/>
          </a:prstGeom>
        </p:spPr>
      </p:pic>
      <p:sp>
        <p:nvSpPr>
          <p:cNvPr id="7" name="Text 4"/>
          <p:cNvSpPr txBox="1"/>
          <p:nvPr/>
        </p:nvSpPr>
        <p:spPr>
          <a:xfrm>
            <a:off x="2103120" y="2148840"/>
            <a:ext cx="3657600" cy="1463040"/>
          </a:xfrm>
          <a:prstGeom prst="rect">
            <a:avLst/>
          </a:prstGeom>
          <a:noFill/>
          <a:ln/>
        </p:spPr>
        <p:txBody>
          <a:bodyPr wrap="square" lIns="0" tIns="0" rIns="0" bIns="0" rtlCol="0" anchor="ctr"/>
          <a:lstStyle/>
          <a:p>
            <a:pPr marL="0" indent="0">
              <a:buNone/>
            </a:pPr>
            <a:r>
              <a:rPr lang="en-US" sz="2400" b="1" dirty="0">
                <a:solidFill>
                  <a:schemeClr val="bg1"/>
                </a:solidFill>
                <a:latin typeface="Cambria" pitchFamily="34" charset="0"/>
                <a:ea typeface="Cambria" pitchFamily="34" charset="-122"/>
                <a:cs typeface="Cambria" pitchFamily="34" charset="-120"/>
              </a:rPr>
              <a:t>Ikastetxeetan EUSKIDEAK izango ditugu</a:t>
            </a:r>
            <a:endParaRPr lang="en-US" sz="2400" dirty="0"/>
          </a:p>
        </p:txBody>
      </p:sp>
      <p:sp>
        <p:nvSpPr>
          <p:cNvPr id="8" name="Erronka txartela"/>
          <p:cNvSpPr/>
          <p:nvPr/>
        </p:nvSpPr>
        <p:spPr>
          <a:xfrm>
            <a:off x="6217920" y="1783080"/>
            <a:ext cx="5349240" cy="2103120"/>
          </a:xfrm>
          <a:prstGeom prst="roundRect">
            <a:avLst>
              <a:gd name="adj" fmla="val 6087"/>
            </a:avLst>
          </a:prstGeom>
          <a:solidFill>
            <a:schemeClr val="bg2"/>
          </a:solidFill>
          <a:ln/>
        </p:spPr>
      </p:sp>
      <p:sp>
        <p:nvSpPr>
          <p:cNvPr id="9" name="Ikonoa zuzendaritzak (zirkulua)"/>
          <p:cNvSpPr/>
          <p:nvPr/>
        </p:nvSpPr>
        <p:spPr>
          <a:xfrm>
            <a:off x="6583680" y="2194560"/>
            <a:ext cx="868680" cy="868680"/>
          </a:xfrm>
          <a:prstGeom prst="ellipse">
            <a:avLst/>
          </a:prstGeom>
          <a:solidFill>
            <a:schemeClr val="accent1"/>
          </a:solidFill>
          <a:ln/>
        </p:spPr>
      </p:sp>
      <p:pic>
        <p:nvPicPr>
          <p:cNvPr id="10" name="Ikonoa zuzendaritzak" descr="Ikonoa zuzendaritzak"/>
          <p:cNvPicPr>
            <a:picLocks noChangeAspect="1"/>
          </p:cNvPicPr>
          <p:nvPr/>
        </p:nvPicPr>
        <p:blipFill>
          <a:blip r:embed="rId4"/>
          <a:stretch>
            <a:fillRect/>
          </a:stretch>
        </p:blipFill>
        <p:spPr>
          <a:xfrm>
            <a:off x="6800850" y="2411730"/>
            <a:ext cx="434340" cy="434340"/>
          </a:xfrm>
          <a:prstGeom prst="rect">
            <a:avLst/>
          </a:prstGeom>
        </p:spPr>
      </p:pic>
      <p:sp>
        <p:nvSpPr>
          <p:cNvPr id="11" name="Text 7"/>
          <p:cNvSpPr txBox="1"/>
          <p:nvPr/>
        </p:nvSpPr>
        <p:spPr>
          <a:xfrm>
            <a:off x="7680960" y="2148840"/>
            <a:ext cx="3657600" cy="1463040"/>
          </a:xfrm>
          <a:prstGeom prst="rect">
            <a:avLst/>
          </a:prstGeom>
          <a:noFill/>
          <a:ln/>
        </p:spPr>
        <p:txBody>
          <a:bodyPr wrap="square" lIns="0" tIns="0" rIns="0" bIns="0" rtlCol="0" anchor="ctr"/>
          <a:lstStyle/>
          <a:p>
            <a:pPr marL="0" indent="0">
              <a:buNone/>
            </a:pPr>
            <a:r>
              <a:rPr lang="en-US" sz="1800" dirty="0">
                <a:solidFill>
                  <a:schemeClr val="tx1"/>
                </a:solidFill>
              </a:rPr>
              <a:t>Erronka hezkuntza-komunitate osoarena da. </a:t>
            </a:r>
          </a:p>
          <a:p>
            <a:pPr marL="0" indent="0">
              <a:buNone/>
            </a:pPr>
            <a:r>
              <a:rPr lang="en-US" sz="1800" dirty="0" err="1">
                <a:solidFill>
                  <a:schemeClr val="tx1"/>
                </a:solidFill>
              </a:rPr>
              <a:t>Zuzendaritzek</a:t>
            </a:r>
            <a:r>
              <a:rPr lang="en-US" sz="1800" dirty="0">
                <a:solidFill>
                  <a:schemeClr val="tx1"/>
                </a:solidFill>
              </a:rPr>
              <a:t> apustu sendoa egin behar dute.</a:t>
            </a:r>
            <a:endParaRPr lang="en-US" sz="1800" dirty="0"/>
          </a:p>
        </p:txBody>
      </p:sp>
      <p:sp>
        <p:nvSpPr>
          <p:cNvPr id="12" name="Text 8"/>
          <p:cNvSpPr txBox="1"/>
          <p:nvPr/>
        </p:nvSpPr>
        <p:spPr>
          <a:xfrm>
            <a:off x="640080" y="4251960"/>
            <a:ext cx="10881360" cy="411480"/>
          </a:xfrm>
          <a:prstGeom prst="rect">
            <a:avLst/>
          </a:prstGeom>
          <a:noFill/>
          <a:ln/>
        </p:spPr>
        <p:txBody>
          <a:bodyPr wrap="square" lIns="0" tIns="0" rIns="0" bIns="0" rtlCol="0" anchor="t"/>
          <a:lstStyle/>
          <a:p>
            <a:pPr marL="0" indent="0">
              <a:buNone/>
            </a:pPr>
            <a:r>
              <a:rPr lang="en-US" sz="2000" b="1" dirty="0">
                <a:solidFill>
                  <a:schemeClr val="tx1"/>
                </a:solidFill>
              </a:rPr>
              <a:t>Aurtengo pilotajean parte </a:t>
            </a:r>
            <a:r>
              <a:rPr lang="en-US" sz="2000" b="1" dirty="0" err="1">
                <a:solidFill>
                  <a:schemeClr val="tx1"/>
                </a:solidFill>
              </a:rPr>
              <a:t>hartzen</a:t>
            </a:r>
            <a:r>
              <a:rPr lang="en-US" sz="2000" b="1" dirty="0">
                <a:solidFill>
                  <a:schemeClr val="tx1"/>
                </a:solidFill>
              </a:rPr>
              <a:t> </a:t>
            </a:r>
            <a:r>
              <a:rPr lang="en-US" sz="2000" b="1" dirty="0" err="1">
                <a:solidFill>
                  <a:schemeClr val="tx1"/>
                </a:solidFill>
              </a:rPr>
              <a:t>dugun</a:t>
            </a:r>
            <a:r>
              <a:rPr lang="en-US" sz="2000" b="1" dirty="0">
                <a:solidFill>
                  <a:schemeClr val="tx1"/>
                </a:solidFill>
              </a:rPr>
              <a:t> </a:t>
            </a:r>
            <a:r>
              <a:rPr lang="en-US" sz="2000" b="1" dirty="0" err="1">
                <a:solidFill>
                  <a:schemeClr val="tx1"/>
                </a:solidFill>
              </a:rPr>
              <a:t>eragileak</a:t>
            </a:r>
            <a:r>
              <a:rPr lang="en-US" sz="2000" b="1" dirty="0">
                <a:solidFill>
                  <a:schemeClr val="tx1"/>
                </a:solidFill>
              </a:rPr>
              <a:t>:</a:t>
            </a:r>
            <a:endParaRPr lang="en-US" sz="2000" dirty="0"/>
          </a:p>
        </p:txBody>
      </p:sp>
      <p:sp>
        <p:nvSpPr>
          <p:cNvPr id="13" name="Logo txartela 1"/>
          <p:cNvSpPr/>
          <p:nvPr/>
        </p:nvSpPr>
        <p:spPr>
          <a:xfrm>
            <a:off x="640080" y="4846320"/>
            <a:ext cx="3429000" cy="1325880"/>
          </a:xfrm>
          <a:prstGeom prst="roundRect">
            <a:avLst>
              <a:gd name="adj" fmla="val 9655"/>
            </a:avLst>
          </a:prstGeom>
          <a:solidFill>
            <a:schemeClr val="bg1"/>
          </a:solidFill>
          <a:ln w="15875">
            <a:solidFill>
              <a:schemeClr val="accent6"/>
            </a:solidFill>
            <a:prstDash val="solid"/>
          </a:ln>
        </p:spPr>
      </p:sp>
      <p:pic>
        <p:nvPicPr>
          <p:cNvPr id="14" name="EBETE logoa" descr="EBETE logoa"/>
          <p:cNvPicPr>
            <a:picLocks noChangeAspect="1"/>
          </p:cNvPicPr>
          <p:nvPr/>
        </p:nvPicPr>
        <p:blipFill>
          <a:blip r:embed="rId5"/>
          <a:stretch>
            <a:fillRect/>
          </a:stretch>
        </p:blipFill>
        <p:spPr>
          <a:xfrm>
            <a:off x="1211580" y="5099685"/>
            <a:ext cx="2286000" cy="819150"/>
          </a:xfrm>
          <a:prstGeom prst="rect">
            <a:avLst/>
          </a:prstGeom>
        </p:spPr>
      </p:pic>
      <p:sp>
        <p:nvSpPr>
          <p:cNvPr id="15" name="Logo txartela 2"/>
          <p:cNvSpPr/>
          <p:nvPr/>
        </p:nvSpPr>
        <p:spPr>
          <a:xfrm>
            <a:off x="4389120" y="4846320"/>
            <a:ext cx="3429000" cy="1325880"/>
          </a:xfrm>
          <a:prstGeom prst="roundRect">
            <a:avLst>
              <a:gd name="adj" fmla="val 9655"/>
            </a:avLst>
          </a:prstGeom>
          <a:solidFill>
            <a:schemeClr val="bg1"/>
          </a:solidFill>
          <a:ln w="15875">
            <a:solidFill>
              <a:schemeClr val="accent6"/>
            </a:solidFill>
            <a:prstDash val="solid"/>
          </a:ln>
        </p:spPr>
      </p:sp>
      <p:pic>
        <p:nvPicPr>
          <p:cNvPr id="16" name="LANEKI logoa" descr="LANEKI logoa"/>
          <p:cNvPicPr>
            <a:picLocks noChangeAspect="1"/>
          </p:cNvPicPr>
          <p:nvPr/>
        </p:nvPicPr>
        <p:blipFill>
          <a:blip r:embed="rId6"/>
          <a:stretch>
            <a:fillRect/>
          </a:stretch>
        </p:blipFill>
        <p:spPr>
          <a:xfrm>
            <a:off x="4960620" y="5080635"/>
            <a:ext cx="2286000" cy="857250"/>
          </a:xfrm>
          <a:prstGeom prst="rect">
            <a:avLst/>
          </a:prstGeom>
        </p:spPr>
      </p:pic>
      <p:sp>
        <p:nvSpPr>
          <p:cNvPr id="17" name="Logo txartela 3"/>
          <p:cNvSpPr/>
          <p:nvPr/>
        </p:nvSpPr>
        <p:spPr>
          <a:xfrm>
            <a:off x="8138160" y="4846320"/>
            <a:ext cx="3429000" cy="1325880"/>
          </a:xfrm>
          <a:prstGeom prst="roundRect">
            <a:avLst>
              <a:gd name="adj" fmla="val 9655"/>
            </a:avLst>
          </a:prstGeom>
          <a:solidFill>
            <a:schemeClr val="bg1"/>
          </a:solidFill>
          <a:ln w="15875">
            <a:solidFill>
              <a:schemeClr val="accent6"/>
            </a:solidFill>
            <a:prstDash val="solid"/>
          </a:ln>
        </p:spPr>
      </p:sp>
      <p:pic>
        <p:nvPicPr>
          <p:cNvPr id="18" name="EHIKA logoa" descr="EHIKA logoa"/>
          <p:cNvPicPr>
            <a:picLocks noChangeAspect="1"/>
          </p:cNvPicPr>
          <p:nvPr/>
        </p:nvPicPr>
        <p:blipFill>
          <a:blip r:embed="rId7"/>
          <a:stretch>
            <a:fillRect/>
          </a:stretch>
        </p:blipFill>
        <p:spPr>
          <a:xfrm>
            <a:off x="8755380" y="5052727"/>
            <a:ext cx="2194560" cy="913065"/>
          </a:xfrm>
          <a:prstGeom prst="rect">
            <a:avLst/>
          </a:prstGeom>
        </p:spPr>
      </p:pic>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6</a:t>
            </a:fld>
            <a:endParaRPr lang="en-US"/>
          </a:p>
        </p:txBody>
      </p:sp>
      <p:sp>
        <p:nvSpPr>
          <p:cNvPr id="20" name="Txartela 1">
            <a:extLst>
              <a:ext uri="{FF2B5EF4-FFF2-40B4-BE49-F238E27FC236}">
                <a16:creationId xmlns:a16="http://schemas.microsoft.com/office/drawing/2014/main" id="{694410DE-8538-4AD5-999F-1E81EFD80543}"/>
              </a:ext>
            </a:extLst>
          </p:cNvPr>
          <p:cNvSpPr/>
          <p:nvPr/>
        </p:nvSpPr>
        <p:spPr>
          <a:xfrm>
            <a:off x="432223" y="6309698"/>
            <a:ext cx="3191510" cy="475488"/>
          </a:xfrm>
          <a:prstGeom prst="roundRect">
            <a:avLst>
              <a:gd name="adj" fmla="val 3733"/>
            </a:avLst>
          </a:prstGeom>
          <a:solidFill>
            <a:schemeClr val="bg1"/>
          </a:solidFill>
          <a:ln/>
        </p:spPr>
        <p:txBody>
          <a:bodyPr/>
          <a:lstStyle/>
          <a:p>
            <a:endParaRPr lang="eu-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640080" y="347472"/>
            <a:ext cx="8229600" cy="274320"/>
          </a:xfrm>
          <a:prstGeom prst="rect">
            <a:avLst/>
          </a:prstGeom>
          <a:noFill/>
          <a:ln/>
        </p:spPr>
        <p:txBody>
          <a:bodyPr wrap="square" lIns="0" tIns="0" rIns="0" bIns="0" rtlCol="0"/>
          <a:lstStyle/>
          <a:p>
            <a:pPr marL="0" indent="0" algn="l">
              <a:buNone/>
            </a:pPr>
            <a:r>
              <a:rPr lang="en-US" sz="1200" b="1" kern="0" spc="300" dirty="0">
                <a:solidFill>
                  <a:schemeClr val="accent1"/>
                </a:solidFill>
              </a:rPr>
              <a:t>04 · ETORKIZUNERA BEGIRA</a:t>
            </a:r>
            <a:endParaRPr lang="en-US" sz="1200" dirty="0"/>
          </a:p>
        </p:txBody>
      </p:sp>
      <p:sp>
        <p:nvSpPr>
          <p:cNvPr id="3" name="Text 0"/>
          <p:cNvSpPr>
            <a:spLocks noGrp="1"/>
          </p:cNvSpPr>
          <p:nvPr>
            <p:ph type="title" idx="101" hasCustomPrompt="1"/>
          </p:nvPr>
        </p:nvSpPr>
        <p:spPr>
          <a:xfrm>
            <a:off x="640080" y="658368"/>
            <a:ext cx="10927080" cy="777240"/>
          </a:xfrm>
          <a:prstGeom prst="rect">
            <a:avLst/>
          </a:prstGeom>
          <a:noFill/>
          <a:ln/>
        </p:spPr>
        <p:txBody>
          <a:bodyPr wrap="square" lIns="0" tIns="0" rIns="0" bIns="0" rtlCol="0" anchor="ctr"/>
          <a:lstStyle/>
          <a:p>
            <a:pPr marL="0" indent="0" algn="l">
              <a:buNone/>
            </a:pPr>
            <a:r>
              <a:rPr lang="en-US" sz="3600" b="1" dirty="0">
                <a:solidFill>
                  <a:schemeClr val="tx1"/>
                </a:solidFill>
              </a:rPr>
              <a:t>Etorkizuna: </a:t>
            </a:r>
            <a:r>
              <a:rPr lang="en-US" sz="3600" b="1" dirty="0" err="1">
                <a:solidFill>
                  <a:schemeClr val="tx1"/>
                </a:solidFill>
              </a:rPr>
              <a:t>hedapena</a:t>
            </a:r>
            <a:r>
              <a:rPr lang="en-US" sz="3600" b="1" dirty="0">
                <a:solidFill>
                  <a:schemeClr val="tx1"/>
                </a:solidFill>
              </a:rPr>
              <a:t> LH-ko </a:t>
            </a:r>
            <a:r>
              <a:rPr lang="en-US" sz="3600" b="1" dirty="0" err="1">
                <a:solidFill>
                  <a:schemeClr val="tx1"/>
                </a:solidFill>
              </a:rPr>
              <a:t>ikastetxeetan</a:t>
            </a:r>
            <a:endParaRPr lang="en-US" sz="3600" dirty="0"/>
          </a:p>
        </p:txBody>
      </p:sp>
      <p:sp>
        <p:nvSpPr>
          <p:cNvPr id="4" name="Lotura lerroa"/>
          <p:cNvSpPr/>
          <p:nvPr/>
        </p:nvSpPr>
        <p:spPr>
          <a:xfrm>
            <a:off x="1051560" y="2917613"/>
            <a:ext cx="0" cy="1920240"/>
          </a:xfrm>
          <a:prstGeom prst="line">
            <a:avLst/>
          </a:prstGeom>
          <a:noFill/>
          <a:ln w="25400">
            <a:solidFill>
              <a:schemeClr val="accent6"/>
            </a:solidFill>
            <a:prstDash val="dash"/>
          </a:ln>
        </p:spPr>
      </p:sp>
      <p:sp>
        <p:nvSpPr>
          <p:cNvPr id="5" name="Urratsa 1"/>
          <p:cNvSpPr/>
          <p:nvPr/>
        </p:nvSpPr>
        <p:spPr>
          <a:xfrm>
            <a:off x="640080" y="2460413"/>
            <a:ext cx="822960" cy="822960"/>
          </a:xfrm>
          <a:prstGeom prst="ellipse">
            <a:avLst/>
          </a:prstGeom>
          <a:solidFill>
            <a:schemeClr val="accent1"/>
          </a:solidFill>
          <a:ln w="38100">
            <a:solidFill>
              <a:schemeClr val="bg1"/>
            </a:solidFill>
            <a:prstDash val="solid"/>
          </a:ln>
        </p:spPr>
      </p:sp>
      <p:sp>
        <p:nvSpPr>
          <p:cNvPr id="6" name="Text 4"/>
          <p:cNvSpPr txBox="1"/>
          <p:nvPr/>
        </p:nvSpPr>
        <p:spPr>
          <a:xfrm>
            <a:off x="640080" y="2460413"/>
            <a:ext cx="822960" cy="822960"/>
          </a:xfrm>
          <a:prstGeom prst="rect">
            <a:avLst/>
          </a:prstGeom>
          <a:noFill/>
          <a:ln/>
        </p:spPr>
        <p:txBody>
          <a:bodyPr wrap="square" lIns="0" tIns="0" rIns="0" bIns="0" rtlCol="0" anchor="ctr"/>
          <a:lstStyle/>
          <a:p>
            <a:pPr marL="0" indent="0" algn="ctr">
              <a:buNone/>
            </a:pPr>
            <a:r>
              <a:rPr lang="en-US" sz="2800" b="1" dirty="0">
                <a:solidFill>
                  <a:schemeClr val="bg1"/>
                </a:solidFill>
                <a:latin typeface="Cambria" pitchFamily="34" charset="0"/>
                <a:ea typeface="Cambria" pitchFamily="34" charset="-122"/>
                <a:cs typeface="Cambria" pitchFamily="34" charset="-120"/>
              </a:rPr>
              <a:t>1</a:t>
            </a:r>
            <a:endParaRPr lang="en-US" sz="2800" dirty="0"/>
          </a:p>
        </p:txBody>
      </p:sp>
      <p:sp>
        <p:nvSpPr>
          <p:cNvPr id="7" name="Text 5"/>
          <p:cNvSpPr txBox="1"/>
          <p:nvPr/>
        </p:nvSpPr>
        <p:spPr>
          <a:xfrm>
            <a:off x="1691640" y="2478701"/>
            <a:ext cx="3657600" cy="365760"/>
          </a:xfrm>
          <a:prstGeom prst="rect">
            <a:avLst/>
          </a:prstGeom>
          <a:noFill/>
          <a:ln/>
        </p:spPr>
        <p:txBody>
          <a:bodyPr wrap="square" lIns="0" tIns="0" rIns="0" bIns="0" rtlCol="0" anchor="t"/>
          <a:lstStyle/>
          <a:p>
            <a:pPr marL="0" indent="0">
              <a:buNone/>
            </a:pPr>
            <a:r>
              <a:rPr lang="en-US" sz="2200" b="1" dirty="0">
                <a:solidFill>
                  <a:schemeClr val="tx1"/>
                </a:solidFill>
              </a:rPr>
              <a:t>Pilotajea</a:t>
            </a:r>
            <a:endParaRPr lang="en-US" sz="2200" dirty="0"/>
          </a:p>
        </p:txBody>
      </p:sp>
      <p:sp>
        <p:nvSpPr>
          <p:cNvPr id="8" name="Text 6"/>
          <p:cNvSpPr txBox="1"/>
          <p:nvPr/>
        </p:nvSpPr>
        <p:spPr>
          <a:xfrm>
            <a:off x="1691640" y="2871893"/>
            <a:ext cx="3657600" cy="457200"/>
          </a:xfrm>
          <a:prstGeom prst="rect">
            <a:avLst/>
          </a:prstGeom>
          <a:noFill/>
          <a:ln/>
        </p:spPr>
        <p:txBody>
          <a:bodyPr wrap="square" lIns="0" tIns="0" rIns="0" bIns="0" rtlCol="0" anchor="t"/>
          <a:lstStyle/>
          <a:p>
            <a:pPr marL="0" indent="0">
              <a:buNone/>
            </a:pPr>
            <a:r>
              <a:rPr lang="en-US" sz="1600" dirty="0">
                <a:solidFill>
                  <a:schemeClr val="accent5"/>
                </a:solidFill>
              </a:rPr>
              <a:t>15 ikastetxe publiko, 2026/27 ikasturtean</a:t>
            </a:r>
            <a:endParaRPr lang="en-US" sz="1600" dirty="0"/>
          </a:p>
        </p:txBody>
      </p:sp>
      <p:sp>
        <p:nvSpPr>
          <p:cNvPr id="9" name="Urratsa 2"/>
          <p:cNvSpPr/>
          <p:nvPr/>
        </p:nvSpPr>
        <p:spPr>
          <a:xfrm>
            <a:off x="640080" y="3466253"/>
            <a:ext cx="822960" cy="822960"/>
          </a:xfrm>
          <a:prstGeom prst="ellipse">
            <a:avLst/>
          </a:prstGeom>
          <a:solidFill>
            <a:schemeClr val="accent1"/>
          </a:solidFill>
          <a:ln w="38100">
            <a:solidFill>
              <a:schemeClr val="bg1"/>
            </a:solidFill>
            <a:prstDash val="solid"/>
          </a:ln>
        </p:spPr>
      </p:sp>
      <p:sp>
        <p:nvSpPr>
          <p:cNvPr id="11" name="Text 9"/>
          <p:cNvSpPr txBox="1"/>
          <p:nvPr/>
        </p:nvSpPr>
        <p:spPr>
          <a:xfrm>
            <a:off x="1691640" y="3484541"/>
            <a:ext cx="3657600" cy="365760"/>
          </a:xfrm>
          <a:prstGeom prst="rect">
            <a:avLst/>
          </a:prstGeom>
          <a:noFill/>
          <a:ln/>
        </p:spPr>
        <p:txBody>
          <a:bodyPr wrap="square" lIns="0" tIns="0" rIns="0" bIns="0" rtlCol="0" anchor="t"/>
          <a:lstStyle/>
          <a:p>
            <a:pPr marL="0" indent="0">
              <a:buNone/>
            </a:pPr>
            <a:r>
              <a:rPr lang="en-US" sz="2200" b="1" dirty="0">
                <a:solidFill>
                  <a:schemeClr val="tx1"/>
                </a:solidFill>
              </a:rPr>
              <a:t>Eredua</a:t>
            </a:r>
            <a:endParaRPr lang="en-US" sz="2200" dirty="0"/>
          </a:p>
        </p:txBody>
      </p:sp>
      <p:sp>
        <p:nvSpPr>
          <p:cNvPr id="12" name="Text 10"/>
          <p:cNvSpPr txBox="1"/>
          <p:nvPr/>
        </p:nvSpPr>
        <p:spPr>
          <a:xfrm>
            <a:off x="1691640" y="3877733"/>
            <a:ext cx="3657600" cy="457200"/>
          </a:xfrm>
          <a:prstGeom prst="rect">
            <a:avLst/>
          </a:prstGeom>
          <a:noFill/>
          <a:ln/>
        </p:spPr>
        <p:txBody>
          <a:bodyPr wrap="square" lIns="0" tIns="0" rIns="0" bIns="0" rtlCol="0" anchor="t"/>
          <a:lstStyle/>
          <a:p>
            <a:pPr marL="0" indent="0">
              <a:buNone/>
            </a:pPr>
            <a:r>
              <a:rPr lang="en-US" sz="1600" dirty="0">
                <a:solidFill>
                  <a:schemeClr val="accent5"/>
                </a:solidFill>
              </a:rPr>
              <a:t>Zentro guztientzat erabilgarria</a:t>
            </a:r>
            <a:endParaRPr lang="en-US" sz="1600" dirty="0"/>
          </a:p>
        </p:txBody>
      </p:sp>
      <p:sp>
        <p:nvSpPr>
          <p:cNvPr id="15" name="Text 13"/>
          <p:cNvSpPr txBox="1"/>
          <p:nvPr/>
        </p:nvSpPr>
        <p:spPr>
          <a:xfrm>
            <a:off x="1691640" y="4490381"/>
            <a:ext cx="3657600" cy="365760"/>
          </a:xfrm>
          <a:prstGeom prst="rect">
            <a:avLst/>
          </a:prstGeom>
          <a:noFill/>
          <a:ln/>
        </p:spPr>
        <p:txBody>
          <a:bodyPr wrap="square" lIns="0" tIns="0" rIns="0" bIns="0" rtlCol="0" anchor="t"/>
          <a:lstStyle/>
          <a:p>
            <a:pPr marL="0" indent="0">
              <a:buNone/>
            </a:pPr>
            <a:r>
              <a:rPr lang="en-US" sz="2200" b="1" dirty="0">
                <a:solidFill>
                  <a:schemeClr val="tx1"/>
                </a:solidFill>
              </a:rPr>
              <a:t>Sarea</a:t>
            </a:r>
            <a:endParaRPr lang="en-US" sz="2200" dirty="0"/>
          </a:p>
        </p:txBody>
      </p:sp>
      <p:sp>
        <p:nvSpPr>
          <p:cNvPr id="16" name="Text 14"/>
          <p:cNvSpPr txBox="1"/>
          <p:nvPr/>
        </p:nvSpPr>
        <p:spPr>
          <a:xfrm>
            <a:off x="1691640" y="4883573"/>
            <a:ext cx="3657600" cy="457200"/>
          </a:xfrm>
          <a:prstGeom prst="rect">
            <a:avLst/>
          </a:prstGeom>
          <a:noFill/>
          <a:ln/>
        </p:spPr>
        <p:txBody>
          <a:bodyPr wrap="square" lIns="0" tIns="0" rIns="0" bIns="0" rtlCol="0" anchor="t"/>
          <a:lstStyle/>
          <a:p>
            <a:pPr marL="0" indent="0">
              <a:buNone/>
            </a:pPr>
            <a:r>
              <a:rPr lang="en-US" sz="1600" dirty="0" err="1">
                <a:solidFill>
                  <a:schemeClr val="accent5"/>
                </a:solidFill>
              </a:rPr>
              <a:t>LHko</a:t>
            </a:r>
            <a:r>
              <a:rPr lang="en-US" sz="1600" dirty="0">
                <a:solidFill>
                  <a:schemeClr val="accent5"/>
                </a:solidFill>
              </a:rPr>
              <a:t> </a:t>
            </a:r>
            <a:r>
              <a:rPr lang="en-US" sz="1600" dirty="0" err="1">
                <a:solidFill>
                  <a:schemeClr val="accent5"/>
                </a:solidFill>
              </a:rPr>
              <a:t>ikastetxeetan</a:t>
            </a:r>
            <a:r>
              <a:rPr lang="en-US" sz="1600" dirty="0">
                <a:solidFill>
                  <a:schemeClr val="accent5"/>
                </a:solidFill>
              </a:rPr>
              <a:t> </a:t>
            </a:r>
            <a:r>
              <a:rPr lang="en-US" sz="1600" dirty="0" err="1">
                <a:solidFill>
                  <a:schemeClr val="accent5"/>
                </a:solidFill>
              </a:rPr>
              <a:t>hedatzea</a:t>
            </a:r>
            <a:r>
              <a:rPr lang="en-US" sz="1600" dirty="0">
                <a:solidFill>
                  <a:schemeClr val="accent5"/>
                </a:solidFill>
              </a:rPr>
              <a:t> </a:t>
            </a:r>
            <a:r>
              <a:rPr lang="en-US" sz="1600" dirty="0" err="1">
                <a:solidFill>
                  <a:schemeClr val="accent5"/>
                </a:solidFill>
              </a:rPr>
              <a:t>helburu</a:t>
            </a:r>
            <a:endParaRPr lang="en-US" sz="1600" dirty="0"/>
          </a:p>
        </p:txBody>
      </p:sp>
      <p:pic>
        <p:nvPicPr>
          <p:cNvPr id="20" name="Euskal Herriko LHII sarearen mapa" descr="Euskal Herriko zazpi lurraldeen mapa. EAEko 70 LHII puntu beltzez agertzen dira, eta EUSBIDEA pilotajeko 15 ikastetxeak arrosaz, euren arteko sarearekin."/>
          <p:cNvPicPr>
            <a:picLocks noChangeAspect="1"/>
          </p:cNvPicPr>
          <p:nvPr/>
        </p:nvPicPr>
        <p:blipFill>
          <a:blip r:embed="rId3"/>
          <a:stretch>
            <a:fillRect/>
          </a:stretch>
        </p:blipFill>
        <p:spPr>
          <a:xfrm>
            <a:off x="6172200" y="1645920"/>
            <a:ext cx="5486400" cy="4451985"/>
          </a:xfrm>
          <a:prstGeom prst="rect">
            <a:avLst/>
          </a:prstGeom>
          <a:effectLst>
            <a:outerShdw blurRad="127000" dist="25400" dir="5400000" algn="bl" rotWithShape="0">
              <a:srgbClr val="0A2A7A">
                <a:alpha val="12000"/>
              </a:srgbClr>
            </a:outerShdw>
          </a:effectLst>
        </p:spPr>
      </p:pic>
      <p:sp>
        <p:nvSpPr>
          <p:cNvPr id="21" name="Text 18"/>
          <p:cNvSpPr txBox="1"/>
          <p:nvPr/>
        </p:nvSpPr>
        <p:spPr>
          <a:xfrm>
            <a:off x="6172200" y="6161913"/>
            <a:ext cx="5486400" cy="256032"/>
          </a:xfrm>
          <a:prstGeom prst="rect">
            <a:avLst/>
          </a:prstGeom>
          <a:noFill/>
          <a:ln/>
        </p:spPr>
        <p:txBody>
          <a:bodyPr wrap="square" lIns="0" tIns="0" rIns="0" bIns="0" rtlCol="0" anchor="t"/>
          <a:lstStyle/>
          <a:p>
            <a:pPr marL="0" indent="0">
              <a:buNone/>
            </a:pPr>
            <a:endParaRPr lang="en-US" sz="1000" dirty="0"/>
          </a:p>
        </p:txBody>
      </p:sp>
      <p:sp>
        <p:nvSpPr>
          <p:cNvPr id="25" name="Slide Number Placeholder 0"/>
          <p:cNvSpPr>
            <a:spLocks noGrp="1"/>
          </p:cNvSpPr>
          <p:nvPr>
            <p:ph type="sldNum" sz="quarter" idx="4294967295"/>
          </p:nvPr>
        </p:nvSpPr>
        <p:spPr>
          <a:xfrm>
            <a:off x="10881360" y="6400800"/>
            <a:ext cx="6858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5"/>
                </a:solidFill>
              </a:defRPr>
            </a:lvl1pPr>
          </a:lstStyle>
          <a:p>
            <a:pPr algn="r"/>
            <a:fld id="{F7021451-1387-4CA6-816F-3879F97B5CBC}" type="slidenum">
              <a:rPr lang="en-US" b="0"/>
              <a:t>7</a:t>
            </a:fld>
            <a:endParaRPr lang="en-US"/>
          </a:p>
        </p:txBody>
      </p:sp>
      <p:sp>
        <p:nvSpPr>
          <p:cNvPr id="23" name="Txartela 1">
            <a:extLst>
              <a:ext uri="{FF2B5EF4-FFF2-40B4-BE49-F238E27FC236}">
                <a16:creationId xmlns:a16="http://schemas.microsoft.com/office/drawing/2014/main" id="{F68907AF-42AD-4AB6-9E9F-469CC02FF09F}"/>
              </a:ext>
            </a:extLst>
          </p:cNvPr>
          <p:cNvSpPr/>
          <p:nvPr/>
        </p:nvSpPr>
        <p:spPr>
          <a:xfrm>
            <a:off x="432223" y="6199632"/>
            <a:ext cx="3191510" cy="475488"/>
          </a:xfrm>
          <a:prstGeom prst="roundRect">
            <a:avLst>
              <a:gd name="adj" fmla="val 3733"/>
            </a:avLst>
          </a:prstGeom>
          <a:solidFill>
            <a:schemeClr val="bg1"/>
          </a:solidFill>
          <a:ln/>
        </p:spPr>
        <p:txBody>
          <a:bodyPr/>
          <a:lstStyle/>
          <a:p>
            <a:endParaRPr lang="eu-ES" dirty="0"/>
          </a:p>
        </p:txBody>
      </p:sp>
      <p:pic>
        <p:nvPicPr>
          <p:cNvPr id="24" name="Irudia 23">
            <a:extLst>
              <a:ext uri="{FF2B5EF4-FFF2-40B4-BE49-F238E27FC236}">
                <a16:creationId xmlns:a16="http://schemas.microsoft.com/office/drawing/2014/main" id="{33EF0FB5-E0CF-4E4F-8C89-0AD8E08CD7BB}"/>
              </a:ext>
            </a:extLst>
          </p:cNvPr>
          <p:cNvPicPr>
            <a:picLocks noChangeAspect="1"/>
          </p:cNvPicPr>
          <p:nvPr/>
        </p:nvPicPr>
        <p:blipFill>
          <a:blip r:embed="rId4"/>
          <a:stretch>
            <a:fillRect/>
          </a:stretch>
        </p:blipFill>
        <p:spPr>
          <a:xfrm>
            <a:off x="6257241" y="5257451"/>
            <a:ext cx="2967098" cy="753883"/>
          </a:xfrm>
          <a:prstGeom prst="rect">
            <a:avLst/>
          </a:prstGeom>
        </p:spPr>
      </p:pic>
      <p:sp>
        <p:nvSpPr>
          <p:cNvPr id="29" name="Urratsa 2">
            <a:extLst>
              <a:ext uri="{FF2B5EF4-FFF2-40B4-BE49-F238E27FC236}">
                <a16:creationId xmlns:a16="http://schemas.microsoft.com/office/drawing/2014/main" id="{3D46327E-CC5B-4153-84D4-95BBC0F2BA84}"/>
              </a:ext>
            </a:extLst>
          </p:cNvPr>
          <p:cNvSpPr/>
          <p:nvPr/>
        </p:nvSpPr>
        <p:spPr>
          <a:xfrm>
            <a:off x="640080" y="4525010"/>
            <a:ext cx="822960" cy="822960"/>
          </a:xfrm>
          <a:prstGeom prst="ellipse">
            <a:avLst/>
          </a:prstGeom>
          <a:solidFill>
            <a:schemeClr val="accent1"/>
          </a:solidFill>
          <a:ln w="38100">
            <a:solidFill>
              <a:schemeClr val="bg1"/>
            </a:solidFill>
            <a:prstDash val="solid"/>
          </a:ln>
        </p:spPr>
      </p:sp>
      <p:sp>
        <p:nvSpPr>
          <p:cNvPr id="30" name="Text 12">
            <a:extLst>
              <a:ext uri="{FF2B5EF4-FFF2-40B4-BE49-F238E27FC236}">
                <a16:creationId xmlns:a16="http://schemas.microsoft.com/office/drawing/2014/main" id="{6710F1F1-CB39-4491-8F9D-C031AA69E545}"/>
              </a:ext>
            </a:extLst>
          </p:cNvPr>
          <p:cNvSpPr txBox="1"/>
          <p:nvPr/>
        </p:nvSpPr>
        <p:spPr>
          <a:xfrm>
            <a:off x="640080" y="4525010"/>
            <a:ext cx="822960" cy="822960"/>
          </a:xfrm>
          <a:prstGeom prst="rect">
            <a:avLst/>
          </a:prstGeom>
          <a:noFill/>
          <a:ln/>
        </p:spPr>
        <p:txBody>
          <a:bodyPr wrap="square" lIns="0" tIns="0" rIns="0" bIns="0" rtlCol="0" anchor="ctr"/>
          <a:lstStyle/>
          <a:p>
            <a:pPr marL="0" indent="0" algn="ctr">
              <a:buNone/>
            </a:pPr>
            <a:r>
              <a:rPr lang="en-US" sz="2800" b="1" dirty="0">
                <a:solidFill>
                  <a:schemeClr val="bg1"/>
                </a:solidFill>
                <a:latin typeface="Cambria" pitchFamily="34" charset="0"/>
                <a:ea typeface="Cambria" pitchFamily="34" charset="-122"/>
                <a:cs typeface="Cambria" pitchFamily="34" charset="-120"/>
              </a:rPr>
              <a:t>3</a:t>
            </a:r>
            <a:endParaRPr lang="en-US" sz="2800" dirty="0"/>
          </a:p>
        </p:txBody>
      </p:sp>
      <p:sp>
        <p:nvSpPr>
          <p:cNvPr id="31" name="Text 8">
            <a:extLst>
              <a:ext uri="{FF2B5EF4-FFF2-40B4-BE49-F238E27FC236}">
                <a16:creationId xmlns:a16="http://schemas.microsoft.com/office/drawing/2014/main" id="{55CA079F-2AAD-4BA8-A3DF-3AA401536066}"/>
              </a:ext>
            </a:extLst>
          </p:cNvPr>
          <p:cNvSpPr txBox="1"/>
          <p:nvPr/>
        </p:nvSpPr>
        <p:spPr>
          <a:xfrm>
            <a:off x="640080" y="3473450"/>
            <a:ext cx="822960" cy="822960"/>
          </a:xfrm>
          <a:prstGeom prst="rect">
            <a:avLst/>
          </a:prstGeom>
          <a:noFill/>
          <a:ln/>
        </p:spPr>
        <p:txBody>
          <a:bodyPr wrap="square" lIns="0" tIns="0" rIns="0" bIns="0" rtlCol="0" anchor="ctr"/>
          <a:lstStyle/>
          <a:p>
            <a:pPr marL="0" indent="0" algn="ctr">
              <a:buNone/>
            </a:pPr>
            <a:r>
              <a:rPr lang="en-US" sz="2800" b="1" dirty="0">
                <a:solidFill>
                  <a:schemeClr val="bg1"/>
                </a:solidFill>
                <a:latin typeface="Cambria" pitchFamily="34" charset="0"/>
                <a:ea typeface="Cambria" pitchFamily="34" charset="-122"/>
                <a:cs typeface="Cambria" pitchFamily="34" charset="-120"/>
              </a:rPr>
              <a:t>2</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194560"/>
            <a:ext cx="10881360" cy="1371600"/>
          </a:xfrm>
          <a:prstGeom prst="rect">
            <a:avLst/>
          </a:prstGeom>
          <a:noFill/>
          <a:ln/>
        </p:spPr>
        <p:txBody>
          <a:bodyPr wrap="square" lIns="0" tIns="0" rIns="0" bIns="0" rtlCol="0" anchor="ctr"/>
          <a:lstStyle/>
          <a:p>
            <a:pPr marL="0" indent="0" algn="l">
              <a:buNone/>
            </a:pPr>
            <a:r>
              <a:rPr lang="en-US" sz="6600" b="1" dirty="0">
                <a:solidFill>
                  <a:schemeClr val="bg1"/>
                </a:solidFill>
              </a:rPr>
              <a:t>Eskerrik asko!</a:t>
            </a:r>
            <a:endParaRPr lang="en-US" sz="6600" dirty="0"/>
          </a:p>
        </p:txBody>
      </p:sp>
      <p:sp>
        <p:nvSpPr>
          <p:cNvPr id="3" name="Text 0"/>
          <p:cNvSpPr>
            <a:spLocks noGrp="1"/>
          </p:cNvSpPr>
          <p:nvPr>
            <p:ph type="body" idx="101" hasCustomPrompt="1"/>
          </p:nvPr>
        </p:nvSpPr>
        <p:spPr>
          <a:xfrm>
            <a:off x="640080" y="3611880"/>
            <a:ext cx="10881360" cy="640080"/>
          </a:xfrm>
          <a:prstGeom prst="rect">
            <a:avLst/>
          </a:prstGeom>
          <a:noFill/>
          <a:ln/>
        </p:spPr>
        <p:txBody>
          <a:bodyPr wrap="square" lIns="0" tIns="0" rIns="0" bIns="0" rtlCol="0" anchor="t"/>
          <a:lstStyle/>
          <a:p>
            <a:pPr marL="0" indent="0" algn="l">
              <a:buNone/>
            </a:pPr>
            <a:r>
              <a:rPr lang="en-US" sz="2200" dirty="0">
                <a:solidFill>
                  <a:schemeClr val="accent6"/>
                </a:solidFill>
              </a:rPr>
              <a:t>EUSBIDEA · Hizkuntza proiektuak gorpuzten</a:t>
            </a:r>
            <a:endParaRPr lang="en-US" sz="2200" dirty="0"/>
          </a:p>
        </p:txBody>
      </p:sp>
      <p:pic>
        <p:nvPicPr>
          <p:cNvPr id="4" name="EHIKA logoa" descr="EHIKA logoa"/>
          <p:cNvPicPr>
            <a:picLocks noChangeAspect="1"/>
          </p:cNvPicPr>
          <p:nvPr/>
        </p:nvPicPr>
        <p:blipFill>
          <a:blip r:embed="rId3"/>
          <a:stretch>
            <a:fillRect/>
          </a:stretch>
        </p:blipFill>
        <p:spPr>
          <a:xfrm>
            <a:off x="640080" y="5120640"/>
            <a:ext cx="1920240" cy="798446"/>
          </a:xfrm>
          <a:prstGeom prst="rect">
            <a:avLst/>
          </a:prstGeom>
        </p:spPr>
      </p:pic>
      <p:sp>
        <p:nvSpPr>
          <p:cNvPr id="5" name="Text 2"/>
          <p:cNvSpPr txBox="1"/>
          <p:nvPr/>
        </p:nvSpPr>
        <p:spPr>
          <a:xfrm>
            <a:off x="2926080" y="5349240"/>
            <a:ext cx="6400800" cy="457200"/>
          </a:xfrm>
          <a:prstGeom prst="rect">
            <a:avLst/>
          </a:prstGeom>
          <a:noFill/>
          <a:ln/>
        </p:spPr>
        <p:txBody>
          <a:bodyPr wrap="square" lIns="0" tIns="0" rIns="0" bIns="0" rtlCol="0" anchor="ctr"/>
          <a:lstStyle/>
          <a:p>
            <a:pPr marL="0" indent="0">
              <a:buNone/>
            </a:pPr>
            <a:r>
              <a:rPr lang="en-US" sz="1400" dirty="0">
                <a:solidFill>
                  <a:schemeClr val="accent6"/>
                </a:solidFill>
              </a:rPr>
              <a:t>Hizkelan · </a:t>
            </a:r>
            <a:r>
              <a:rPr lang="en-US" sz="1400" dirty="0">
                <a:solidFill>
                  <a:schemeClr val="bg1"/>
                </a:solidFill>
              </a:rPr>
              <a:t>Don Bosco LHII, </a:t>
            </a:r>
          </a:p>
          <a:p>
            <a:pPr marL="0" indent="0">
              <a:buNone/>
            </a:pPr>
            <a:r>
              <a:rPr lang="en-US" sz="1400" dirty="0" err="1">
                <a:solidFill>
                  <a:schemeClr val="bg1"/>
                </a:solidFill>
              </a:rPr>
              <a:t>Orereta</a:t>
            </a:r>
            <a:r>
              <a:rPr lang="en-US" sz="1400" dirty="0">
                <a:solidFill>
                  <a:schemeClr val="bg1"/>
                </a:solidFill>
              </a:rPr>
              <a:t>, 2026ko </a:t>
            </a:r>
            <a:r>
              <a:rPr lang="en-US" sz="1400" dirty="0" err="1">
                <a:solidFill>
                  <a:schemeClr val="bg1"/>
                </a:solidFill>
              </a:rPr>
              <a:t>urriaren</a:t>
            </a:r>
            <a:r>
              <a:rPr lang="en-US" sz="1400" dirty="0">
                <a:solidFill>
                  <a:schemeClr val="bg1"/>
                </a:solidFill>
              </a:rPr>
              <a:t> 20a</a:t>
            </a:r>
            <a:endParaRPr lang="en-US" sz="1400" dirty="0"/>
          </a:p>
          <a:p>
            <a:pPr marL="0" indent="0">
              <a:buNone/>
            </a:pPr>
            <a:endParaRPr lang="en-US" sz="1400" dirty="0"/>
          </a:p>
        </p:txBody>
      </p:sp>
    </p:spTree>
  </p:cSld>
  <p:clrMapOvr>
    <a:masterClrMapping/>
  </p:clrMapOvr>
</p:sld>
</file>

<file path=ppt/theme/theme1.xml><?xml version="1.0" encoding="utf-8"?>
<a:theme xmlns:a="http://schemas.openxmlformats.org/drawingml/2006/main" name="EHIKA Hizkelan">
  <a:themeElements>
    <a:clrScheme name="EHIKA Hizkelan">
      <a:dk1>
        <a:srgbClr val="0B1F4B"/>
      </a:dk1>
      <a:lt1>
        <a:srgbClr val="FFFFFF"/>
      </a:lt1>
      <a:dk2>
        <a:srgbClr val="0A2A7A"/>
      </a:dk2>
      <a:lt2>
        <a:srgbClr val="EAF1FF"/>
      </a:lt2>
      <a:accent1>
        <a:srgbClr val="0D47D3"/>
      </a:accent1>
      <a:accent2>
        <a:srgbClr val="2595FE"/>
      </a:accent2>
      <a:accent3>
        <a:srgbClr val="D63F7E"/>
      </a:accent3>
      <a:accent4>
        <a:srgbClr val="F07A50"/>
      </a:accent4>
      <a:accent5>
        <a:srgbClr val="5B6B8C"/>
      </a:accent5>
      <a:accent6>
        <a:srgbClr val="B5CEFA"/>
      </a:accent6>
      <a:hlink>
        <a:srgbClr val="0D47D3"/>
      </a:hlink>
      <a:folHlink>
        <a:srgbClr val="5B6B8C"/>
      </a:folHlink>
    </a:clrScheme>
    <a:fontScheme name="EHIKA Hizkela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gai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804</Words>
  <Application>Microsoft Office PowerPoint</Application>
  <PresentationFormat>Panoramikoa</PresentationFormat>
  <Paragraphs>93</Paragraphs>
  <Slides>8</Slides>
  <Notes>8</Notes>
  <HiddenSlides>0</HiddenSlides>
  <MMClips>0</MMClips>
  <ScaleCrop>false</ScaleCrop>
  <HeadingPairs>
    <vt:vector size="6" baseType="variant">
      <vt:variant>
        <vt:lpstr>Erabilitako letra-tipoak</vt:lpstr>
      </vt:variant>
      <vt:variant>
        <vt:i4>3</vt:i4>
      </vt:variant>
      <vt:variant>
        <vt:lpstr>Gaia</vt:lpstr>
      </vt:variant>
      <vt:variant>
        <vt:i4>1</vt:i4>
      </vt:variant>
      <vt:variant>
        <vt:lpstr>Diapositiben tituluak</vt:lpstr>
      </vt:variant>
      <vt:variant>
        <vt:i4>8</vt:i4>
      </vt:variant>
    </vt:vector>
  </HeadingPairs>
  <TitlesOfParts>
    <vt:vector size="12" baseType="lpstr">
      <vt:lpstr>Arial</vt:lpstr>
      <vt:lpstr>Calibri</vt:lpstr>
      <vt:lpstr>Cambria</vt:lpstr>
      <vt:lpstr>EHIKA Hizkelan</vt:lpstr>
      <vt:lpstr>Hizkuntza proiektuak gorpuzten</vt:lpstr>
      <vt:lpstr>Egindakoaren aitortza eta hausnarketa</vt:lpstr>
      <vt:lpstr>Bultzada berri baten beharra</vt:lpstr>
      <vt:lpstr>Ikuspegi integrala, hezkuntza-komunitate osoarekin</vt:lpstr>
      <vt:lpstr>EUSBIDEA programa</vt:lpstr>
      <vt:lpstr>Euskideak eta pilotajeko eragileak</vt:lpstr>
      <vt:lpstr>Etorkizuna: hedapena LH-ko ikastetxeetan</vt:lpstr>
      <vt:lpstr>Eskerrik asko!</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Hizkuntza proiektuak gorpuzten - EUSBIDEA</dc:title>
  <dc:subject>PptxGenJS Presentation</dc:subject>
  <dc:creator>Hezkuntza Saila</dc:creator>
  <cp:lastModifiedBy>Olatz Imaz Mendizabal</cp:lastModifiedBy>
  <cp:revision>7</cp:revision>
  <dcterms:created xsi:type="dcterms:W3CDTF">2026-10-16T09:22:57Z</dcterms:created>
  <dcterms:modified xsi:type="dcterms:W3CDTF">2026-10-16T11:50:11Z</dcterms:modified>
</cp:coreProperties>
</file>