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Lst>
  <p:notesMasterIdLst>
    <p:notesMasterId r:id="rId29"/>
  </p:notesMasterIdLst>
  <p:sldIdLst>
    <p:sldId id="386" r:id="rId4"/>
    <p:sldId id="366" r:id="rId5"/>
    <p:sldId id="410" r:id="rId6"/>
    <p:sldId id="411" r:id="rId7"/>
    <p:sldId id="393" r:id="rId8"/>
    <p:sldId id="417" r:id="rId9"/>
    <p:sldId id="416" r:id="rId10"/>
    <p:sldId id="415" r:id="rId11"/>
    <p:sldId id="420" r:id="rId12"/>
    <p:sldId id="388" r:id="rId13"/>
    <p:sldId id="395" r:id="rId14"/>
    <p:sldId id="377" r:id="rId15"/>
    <p:sldId id="371" r:id="rId16"/>
    <p:sldId id="413" r:id="rId17"/>
    <p:sldId id="414" r:id="rId18"/>
    <p:sldId id="400" r:id="rId19"/>
    <p:sldId id="397" r:id="rId20"/>
    <p:sldId id="418" r:id="rId21"/>
    <p:sldId id="419" r:id="rId22"/>
    <p:sldId id="421" r:id="rId23"/>
    <p:sldId id="422" r:id="rId24"/>
    <p:sldId id="399" r:id="rId25"/>
    <p:sldId id="401" r:id="rId26"/>
    <p:sldId id="387" r:id="rId27"/>
    <p:sldId id="390" r:id="rId28"/>
  </p:sldIdLst>
  <p:sldSz cx="12192000" cy="6858000"/>
  <p:notesSz cx="6797675" cy="98567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A MARTIN BENAVIDES" initials="SM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89888"/>
    <a:srgbClr val="89978B"/>
    <a:srgbClr val="FF5050"/>
    <a:srgbClr val="9966FF"/>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279" autoAdjust="0"/>
  </p:normalViewPr>
  <p:slideViewPr>
    <p:cSldViewPr snapToGrid="0">
      <p:cViewPr varScale="1">
        <p:scale>
          <a:sx n="55" d="100"/>
          <a:sy n="55" d="100"/>
        </p:scale>
        <p:origin x="-1164" y="-84"/>
      </p:cViewPr>
      <p:guideLst>
        <p:guide orient="horz" pos="2160"/>
        <p:guide pos="3840"/>
      </p:guideLst>
    </p:cSldViewPr>
  </p:slideViewPr>
  <p:notesTextViewPr>
    <p:cViewPr>
      <p:scale>
        <a:sx n="1" d="1"/>
        <a:sy n="1" d="1"/>
      </p:scale>
      <p:origin x="0" y="0"/>
    </p:cViewPr>
  </p:notesTextViewPr>
  <p:sorterViewPr>
    <p:cViewPr>
      <p:scale>
        <a:sx n="100" d="100"/>
        <a:sy n="100" d="100"/>
      </p:scale>
      <p:origin x="0" y="-583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A7BC8-2074-4B79-B701-92924583229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172DFE34-5303-42E5-BB51-8EF60DEC54CA}">
      <dgm:prSet phldrT="[Texto]" custT="1"/>
      <dgm:spPr/>
      <dgm:t>
        <a:bodyPr/>
        <a:lstStyle/>
        <a:p>
          <a:r>
            <a:rPr lang="es-ES" sz="2000" b="1" dirty="0" smtClean="0">
              <a:solidFill>
                <a:srgbClr val="C00000"/>
              </a:solidFill>
            </a:rPr>
            <a:t>LEHEN MAILAKO ARRETA KOORDINATZEKO ZUZENDARIORDETZA</a:t>
          </a:r>
          <a:endParaRPr lang="es-ES" sz="2000" dirty="0"/>
        </a:p>
      </dgm:t>
    </dgm:pt>
    <dgm:pt modelId="{6C33FC9B-6294-4826-88C1-462ACF1A98DF}" type="parTrans" cxnId="{5C4605B2-88A2-48EF-93A4-6256EDF7C735}">
      <dgm:prSet/>
      <dgm:spPr/>
      <dgm:t>
        <a:bodyPr/>
        <a:lstStyle/>
        <a:p>
          <a:endParaRPr lang="es-ES"/>
        </a:p>
      </dgm:t>
    </dgm:pt>
    <dgm:pt modelId="{ADBC9879-09B7-4C6D-BC62-83680C85C0AB}" type="sibTrans" cxnId="{5C4605B2-88A2-48EF-93A4-6256EDF7C735}">
      <dgm:prSet/>
      <dgm:spPr/>
      <dgm:t>
        <a:bodyPr/>
        <a:lstStyle/>
        <a:p>
          <a:endParaRPr lang="es-ES"/>
        </a:p>
      </dgm:t>
    </dgm:pt>
    <dgm:pt modelId="{163EA549-896D-47C8-A7FD-20A95DCACC60}">
      <dgm:prSet custT="1"/>
      <dgm:spPr/>
      <dgm:t>
        <a:bodyPr/>
        <a:lstStyle/>
        <a:p>
          <a:pPr algn="ctr"/>
          <a:r>
            <a:rPr lang="es-ES" sz="2800" b="1" dirty="0" smtClean="0">
              <a:solidFill>
                <a:srgbClr val="C00000"/>
              </a:solidFill>
              <a:latin typeface="+mn-lt"/>
              <a:ea typeface="+mn-ea"/>
              <a:cs typeface="+mn-cs"/>
            </a:rPr>
            <a:t>LERRO ESTRATEGIKOA</a:t>
          </a:r>
        </a:p>
        <a:p>
          <a:pPr algn="ctr"/>
          <a:r>
            <a:rPr lang="es-ES" sz="2800" dirty="0" smtClean="0"/>
            <a:t>PRESTAKUNTZA,  </a:t>
          </a:r>
          <a:r>
            <a:rPr lang="es-ES" sz="2800" b="1" dirty="0" smtClean="0">
              <a:solidFill>
                <a:srgbClr val="C00000"/>
              </a:solidFill>
            </a:rPr>
            <a:t>IRAKASKUNTZA</a:t>
          </a:r>
          <a:r>
            <a:rPr lang="es-ES" sz="2800" dirty="0" smtClean="0"/>
            <a:t> IKERKUNTZA </a:t>
          </a:r>
        </a:p>
      </dgm:t>
    </dgm:pt>
    <dgm:pt modelId="{94777E9E-E866-4DF5-BABC-9EF5E99F8D95}" type="parTrans" cxnId="{7686E486-EA81-4792-AF25-5E2C6F885F7A}">
      <dgm:prSet/>
      <dgm:spPr/>
      <dgm:t>
        <a:bodyPr/>
        <a:lstStyle/>
        <a:p>
          <a:endParaRPr lang="es-ES"/>
        </a:p>
      </dgm:t>
    </dgm:pt>
    <dgm:pt modelId="{F50B5EE8-2B98-44EA-90CB-DAEC764A8AD4}" type="sibTrans" cxnId="{7686E486-EA81-4792-AF25-5E2C6F885F7A}">
      <dgm:prSet/>
      <dgm:spPr/>
      <dgm:t>
        <a:bodyPr/>
        <a:lstStyle/>
        <a:p>
          <a:endParaRPr lang="es-ES"/>
        </a:p>
      </dgm:t>
    </dgm:pt>
    <dgm:pt modelId="{8272916C-CF54-4361-BF56-28C7FBFB8C8B}" type="pres">
      <dgm:prSet presAssocID="{35EA7BC8-2074-4B79-B701-929245832293}" presName="CompostProcess" presStyleCnt="0">
        <dgm:presLayoutVars>
          <dgm:dir/>
          <dgm:resizeHandles val="exact"/>
        </dgm:presLayoutVars>
      </dgm:prSet>
      <dgm:spPr/>
      <dgm:t>
        <a:bodyPr/>
        <a:lstStyle/>
        <a:p>
          <a:endParaRPr lang="es-ES"/>
        </a:p>
      </dgm:t>
    </dgm:pt>
    <dgm:pt modelId="{B6BF2243-BD4D-4F2C-97E8-B4E8ED20AAD0}" type="pres">
      <dgm:prSet presAssocID="{35EA7BC8-2074-4B79-B701-929245832293}" presName="arrow" presStyleLbl="bgShp" presStyleIdx="0" presStyleCnt="1" custScaleX="117647"/>
      <dgm:spPr/>
    </dgm:pt>
    <dgm:pt modelId="{646F034E-C80B-4A3F-95BB-24030D00AE18}" type="pres">
      <dgm:prSet presAssocID="{35EA7BC8-2074-4B79-B701-929245832293}" presName="linearProcess" presStyleCnt="0"/>
      <dgm:spPr/>
    </dgm:pt>
    <dgm:pt modelId="{3986FAD9-2BC2-43BD-B143-E12EDB323778}" type="pres">
      <dgm:prSet presAssocID="{172DFE34-5303-42E5-BB51-8EF60DEC54CA}" presName="textNode" presStyleLbl="node1" presStyleIdx="0" presStyleCnt="2" custScaleX="210510">
        <dgm:presLayoutVars>
          <dgm:bulletEnabled val="1"/>
        </dgm:presLayoutVars>
      </dgm:prSet>
      <dgm:spPr/>
      <dgm:t>
        <a:bodyPr/>
        <a:lstStyle/>
        <a:p>
          <a:endParaRPr lang="es-ES"/>
        </a:p>
      </dgm:t>
    </dgm:pt>
    <dgm:pt modelId="{0B4D184E-5E44-4684-8A33-1E083B6E1395}" type="pres">
      <dgm:prSet presAssocID="{ADBC9879-09B7-4C6D-BC62-83680C85C0AB}" presName="sibTrans" presStyleCnt="0"/>
      <dgm:spPr/>
    </dgm:pt>
    <dgm:pt modelId="{597AC1E7-D5D2-4F5A-8186-041E8E96C7AB}" type="pres">
      <dgm:prSet presAssocID="{163EA549-896D-47C8-A7FD-20A95DCACC60}" presName="textNode" presStyleLbl="node1" presStyleIdx="1" presStyleCnt="2" custScaleX="118467" custScaleY="125819" custLinFactX="53860" custLinFactNeighborX="100000" custLinFactNeighborY="-7858">
        <dgm:presLayoutVars>
          <dgm:bulletEnabled val="1"/>
        </dgm:presLayoutVars>
      </dgm:prSet>
      <dgm:spPr/>
      <dgm:t>
        <a:bodyPr/>
        <a:lstStyle/>
        <a:p>
          <a:endParaRPr lang="es-ES"/>
        </a:p>
      </dgm:t>
    </dgm:pt>
  </dgm:ptLst>
  <dgm:cxnLst>
    <dgm:cxn modelId="{3DC1D395-FF88-40CE-B9FE-BE49C7683B9F}" type="presOf" srcId="{35EA7BC8-2074-4B79-B701-929245832293}" destId="{8272916C-CF54-4361-BF56-28C7FBFB8C8B}" srcOrd="0" destOrd="0" presId="urn:microsoft.com/office/officeart/2005/8/layout/hProcess9"/>
    <dgm:cxn modelId="{501328F9-2981-4D70-B329-8CD3411A8045}" type="presOf" srcId="{172DFE34-5303-42E5-BB51-8EF60DEC54CA}" destId="{3986FAD9-2BC2-43BD-B143-E12EDB323778}" srcOrd="0" destOrd="0" presId="urn:microsoft.com/office/officeart/2005/8/layout/hProcess9"/>
    <dgm:cxn modelId="{7686E486-EA81-4792-AF25-5E2C6F885F7A}" srcId="{35EA7BC8-2074-4B79-B701-929245832293}" destId="{163EA549-896D-47C8-A7FD-20A95DCACC60}" srcOrd="1" destOrd="0" parTransId="{94777E9E-E866-4DF5-BABC-9EF5E99F8D95}" sibTransId="{F50B5EE8-2B98-44EA-90CB-DAEC764A8AD4}"/>
    <dgm:cxn modelId="{5C4605B2-88A2-48EF-93A4-6256EDF7C735}" srcId="{35EA7BC8-2074-4B79-B701-929245832293}" destId="{172DFE34-5303-42E5-BB51-8EF60DEC54CA}" srcOrd="0" destOrd="0" parTransId="{6C33FC9B-6294-4826-88C1-462ACF1A98DF}" sibTransId="{ADBC9879-09B7-4C6D-BC62-83680C85C0AB}"/>
    <dgm:cxn modelId="{50CFE8F8-9E32-4C53-8B84-B8F89EEAFC71}" type="presOf" srcId="{163EA549-896D-47C8-A7FD-20A95DCACC60}" destId="{597AC1E7-D5D2-4F5A-8186-041E8E96C7AB}" srcOrd="0" destOrd="0" presId="urn:microsoft.com/office/officeart/2005/8/layout/hProcess9"/>
    <dgm:cxn modelId="{409FA03F-9B94-431F-BFAB-DE1E58671AEB}" type="presParOf" srcId="{8272916C-CF54-4361-BF56-28C7FBFB8C8B}" destId="{B6BF2243-BD4D-4F2C-97E8-B4E8ED20AAD0}" srcOrd="0" destOrd="0" presId="urn:microsoft.com/office/officeart/2005/8/layout/hProcess9"/>
    <dgm:cxn modelId="{EB0785EF-9035-4074-8733-E2B0F730A5A6}" type="presParOf" srcId="{8272916C-CF54-4361-BF56-28C7FBFB8C8B}" destId="{646F034E-C80B-4A3F-95BB-24030D00AE18}" srcOrd="1" destOrd="0" presId="urn:microsoft.com/office/officeart/2005/8/layout/hProcess9"/>
    <dgm:cxn modelId="{6B22A86D-F473-449B-8B6F-03F8F7CF7C2C}" type="presParOf" srcId="{646F034E-C80B-4A3F-95BB-24030D00AE18}" destId="{3986FAD9-2BC2-43BD-B143-E12EDB323778}" srcOrd="0" destOrd="0" presId="urn:microsoft.com/office/officeart/2005/8/layout/hProcess9"/>
    <dgm:cxn modelId="{FCED5FEB-DA80-4066-99BA-13EEB2A02E28}" type="presParOf" srcId="{646F034E-C80B-4A3F-95BB-24030D00AE18}" destId="{0B4D184E-5E44-4684-8A33-1E083B6E1395}" srcOrd="1" destOrd="0" presId="urn:microsoft.com/office/officeart/2005/8/layout/hProcess9"/>
    <dgm:cxn modelId="{C4B357C4-E81D-4E21-800C-270A8E21833C}" type="presParOf" srcId="{646F034E-C80B-4A3F-95BB-24030D00AE18}" destId="{597AC1E7-D5D2-4F5A-8186-041E8E96C7AB}" srcOrd="2" destOrd="0" presId="urn:microsoft.com/office/officeart/2005/8/layout/hProcess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E011C8-B823-4202-A1CD-CC9FED146C32}" type="doc">
      <dgm:prSet loTypeId="urn:microsoft.com/office/officeart/2005/8/layout/matrix3" loCatId="matrix" qsTypeId="urn:microsoft.com/office/officeart/2005/8/quickstyle/3d1" qsCatId="3D" csTypeId="urn:microsoft.com/office/officeart/2005/8/colors/accent0_3" csCatId="mainScheme" phldr="1"/>
      <dgm:spPr/>
      <dgm:t>
        <a:bodyPr/>
        <a:lstStyle/>
        <a:p>
          <a:endParaRPr lang="es-ES"/>
        </a:p>
      </dgm:t>
    </dgm:pt>
    <dgm:pt modelId="{C274794B-EA43-4E51-A870-16E7619F84EF}">
      <dgm:prSet phldrT="[Texto]"/>
      <dgm:spPr>
        <a:solidFill>
          <a:srgbClr val="000099"/>
        </a:solidFill>
      </dgm:spPr>
      <dgm:t>
        <a:bodyPr/>
        <a:lstStyle/>
        <a:p>
          <a:r>
            <a:rPr lang="es-ES" dirty="0" err="1" smtClean="0"/>
            <a:t>Administrazio</a:t>
          </a:r>
          <a:r>
            <a:rPr lang="es-ES" dirty="0" smtClean="0"/>
            <a:t> </a:t>
          </a:r>
          <a:r>
            <a:rPr lang="es-ES" dirty="0" err="1" smtClean="0"/>
            <a:t>Kudeaketa</a:t>
          </a:r>
          <a:endParaRPr lang="es-ES" dirty="0"/>
        </a:p>
      </dgm:t>
    </dgm:pt>
    <dgm:pt modelId="{A9886EF9-61E9-4AFB-AB3B-71323896BD99}" type="parTrans" cxnId="{61AD7116-0CC8-4338-9498-4B2D2DC64641}">
      <dgm:prSet/>
      <dgm:spPr/>
      <dgm:t>
        <a:bodyPr/>
        <a:lstStyle/>
        <a:p>
          <a:endParaRPr lang="es-ES"/>
        </a:p>
      </dgm:t>
    </dgm:pt>
    <dgm:pt modelId="{9EA5520C-3398-4077-9040-7FE66CCAEDE3}" type="sibTrans" cxnId="{61AD7116-0CC8-4338-9498-4B2D2DC64641}">
      <dgm:prSet/>
      <dgm:spPr/>
      <dgm:t>
        <a:bodyPr/>
        <a:lstStyle/>
        <a:p>
          <a:endParaRPr lang="es-ES"/>
        </a:p>
      </dgm:t>
    </dgm:pt>
    <dgm:pt modelId="{C66F8570-13A4-4DF0-A35E-066C9CD48F48}">
      <dgm:prSet phldrT="[Texto]"/>
      <dgm:spPr>
        <a:solidFill>
          <a:srgbClr val="000099"/>
        </a:solidFill>
      </dgm:spPr>
      <dgm:t>
        <a:bodyPr/>
        <a:lstStyle/>
        <a:p>
          <a:r>
            <a:rPr lang="es-ES" dirty="0" err="1" smtClean="0"/>
            <a:t>Administrazioa</a:t>
          </a:r>
          <a:r>
            <a:rPr lang="es-ES" dirty="0" smtClean="0"/>
            <a:t> eta </a:t>
          </a:r>
          <a:r>
            <a:rPr lang="es-ES" dirty="0" err="1" smtClean="0"/>
            <a:t>Finantzak</a:t>
          </a:r>
          <a:endParaRPr lang="es-ES" dirty="0"/>
        </a:p>
      </dgm:t>
    </dgm:pt>
    <dgm:pt modelId="{32248DB1-B9C5-4A3B-BEE7-D9C3DE8BD162}" type="parTrans" cxnId="{430A7B3E-B742-40DD-BE01-2BFB4BC9E978}">
      <dgm:prSet/>
      <dgm:spPr/>
      <dgm:t>
        <a:bodyPr/>
        <a:lstStyle/>
        <a:p>
          <a:endParaRPr lang="es-ES"/>
        </a:p>
      </dgm:t>
    </dgm:pt>
    <dgm:pt modelId="{EDD2C02D-1D36-4334-B227-C5E3EBFF4A2C}" type="sibTrans" cxnId="{430A7B3E-B742-40DD-BE01-2BFB4BC9E978}">
      <dgm:prSet/>
      <dgm:spPr/>
      <dgm:t>
        <a:bodyPr/>
        <a:lstStyle/>
        <a:p>
          <a:endParaRPr lang="es-ES"/>
        </a:p>
      </dgm:t>
    </dgm:pt>
    <dgm:pt modelId="{D08461B4-2E1F-4057-A269-AA0F6E3883D9}">
      <dgm:prSet phldrT="[Texto]"/>
      <dgm:spPr>
        <a:solidFill>
          <a:srgbClr val="000099"/>
        </a:solidFill>
      </dgm:spPr>
      <dgm:t>
        <a:bodyPr/>
        <a:lstStyle/>
        <a:p>
          <a:r>
            <a:rPr lang="es-ES" dirty="0" smtClean="0"/>
            <a:t>Sistema </a:t>
          </a:r>
          <a:r>
            <a:rPr lang="es-ES" dirty="0" err="1" smtClean="0"/>
            <a:t>informatikoak</a:t>
          </a:r>
          <a:r>
            <a:rPr lang="es-ES" dirty="0" smtClean="0"/>
            <a:t> </a:t>
          </a:r>
          <a:r>
            <a:rPr lang="es-ES" dirty="0" err="1" smtClean="0"/>
            <a:t>sarean</a:t>
          </a:r>
          <a:endParaRPr lang="es-ES" dirty="0"/>
        </a:p>
      </dgm:t>
    </dgm:pt>
    <dgm:pt modelId="{5AB63EDA-7131-4268-A30C-A76D771FF0AD}" type="parTrans" cxnId="{436D718D-594A-42C2-AA1E-5D71A5D5FBD3}">
      <dgm:prSet/>
      <dgm:spPr/>
      <dgm:t>
        <a:bodyPr/>
        <a:lstStyle/>
        <a:p>
          <a:endParaRPr lang="es-ES"/>
        </a:p>
      </dgm:t>
    </dgm:pt>
    <dgm:pt modelId="{5643EB41-770E-4C8D-BD7E-ED955E001B30}" type="sibTrans" cxnId="{436D718D-594A-42C2-AA1E-5D71A5D5FBD3}">
      <dgm:prSet/>
      <dgm:spPr/>
      <dgm:t>
        <a:bodyPr/>
        <a:lstStyle/>
        <a:p>
          <a:endParaRPr lang="es-ES"/>
        </a:p>
      </dgm:t>
    </dgm:pt>
    <dgm:pt modelId="{02DFE67D-7EC2-48F6-873A-C82321176CC3}">
      <dgm:prSet phldrT="[Texto]"/>
      <dgm:spPr>
        <a:solidFill>
          <a:srgbClr val="000099"/>
        </a:solidFill>
      </dgm:spPr>
      <dgm:t>
        <a:bodyPr/>
        <a:lstStyle/>
        <a:p>
          <a:r>
            <a:rPr lang="es-ES" dirty="0" err="1" smtClean="0"/>
            <a:t>Dokumentazioa</a:t>
          </a:r>
          <a:r>
            <a:rPr lang="es-ES" dirty="0" smtClean="0"/>
            <a:t> eta </a:t>
          </a:r>
          <a:r>
            <a:rPr lang="es-ES" dirty="0" err="1" smtClean="0"/>
            <a:t>Administrazio</a:t>
          </a:r>
          <a:r>
            <a:rPr lang="es-ES" dirty="0" smtClean="0"/>
            <a:t> </a:t>
          </a:r>
          <a:r>
            <a:rPr lang="es-ES" dirty="0" err="1" smtClean="0"/>
            <a:t>Sanitarioa</a:t>
          </a:r>
          <a:endParaRPr lang="es-ES" dirty="0"/>
        </a:p>
      </dgm:t>
    </dgm:pt>
    <dgm:pt modelId="{D94C2344-F59C-435D-A696-81EFEFDF1292}" type="parTrans" cxnId="{4918018A-E346-43B3-8119-343CAE70ACD3}">
      <dgm:prSet/>
      <dgm:spPr/>
      <dgm:t>
        <a:bodyPr/>
        <a:lstStyle/>
        <a:p>
          <a:endParaRPr lang="es-ES"/>
        </a:p>
      </dgm:t>
    </dgm:pt>
    <dgm:pt modelId="{32ABC935-2B5C-4009-ABFB-B2D5AF73CF07}" type="sibTrans" cxnId="{4918018A-E346-43B3-8119-343CAE70ACD3}">
      <dgm:prSet/>
      <dgm:spPr/>
      <dgm:t>
        <a:bodyPr/>
        <a:lstStyle/>
        <a:p>
          <a:endParaRPr lang="es-ES"/>
        </a:p>
      </dgm:t>
    </dgm:pt>
    <dgm:pt modelId="{ED085E97-AB08-421F-8C8F-A9B578B27C58}" type="pres">
      <dgm:prSet presAssocID="{22E011C8-B823-4202-A1CD-CC9FED146C32}" presName="matrix" presStyleCnt="0">
        <dgm:presLayoutVars>
          <dgm:chMax val="1"/>
          <dgm:dir/>
          <dgm:resizeHandles val="exact"/>
        </dgm:presLayoutVars>
      </dgm:prSet>
      <dgm:spPr/>
      <dgm:t>
        <a:bodyPr/>
        <a:lstStyle/>
        <a:p>
          <a:endParaRPr lang="es-ES"/>
        </a:p>
      </dgm:t>
    </dgm:pt>
    <dgm:pt modelId="{3156B263-35C3-44E8-B38C-592F5549AF43}" type="pres">
      <dgm:prSet presAssocID="{22E011C8-B823-4202-A1CD-CC9FED146C32}" presName="diamond" presStyleLbl="bgShp" presStyleIdx="0" presStyleCnt="1"/>
      <dgm:spPr>
        <a:solidFill>
          <a:schemeClr val="bg1">
            <a:lumMod val="65000"/>
          </a:schemeClr>
        </a:solidFill>
      </dgm:spPr>
      <dgm:t>
        <a:bodyPr/>
        <a:lstStyle/>
        <a:p>
          <a:endParaRPr lang="es-ES"/>
        </a:p>
      </dgm:t>
    </dgm:pt>
    <dgm:pt modelId="{7F144E99-5827-4EB1-B9F7-9325EACF3F46}" type="pres">
      <dgm:prSet presAssocID="{22E011C8-B823-4202-A1CD-CC9FED146C32}" presName="quad1" presStyleLbl="node1" presStyleIdx="0" presStyleCnt="4">
        <dgm:presLayoutVars>
          <dgm:chMax val="0"/>
          <dgm:chPref val="0"/>
          <dgm:bulletEnabled val="1"/>
        </dgm:presLayoutVars>
      </dgm:prSet>
      <dgm:spPr/>
      <dgm:t>
        <a:bodyPr/>
        <a:lstStyle/>
        <a:p>
          <a:endParaRPr lang="es-ES"/>
        </a:p>
      </dgm:t>
    </dgm:pt>
    <dgm:pt modelId="{4A43168C-5D20-4D21-8586-DCCB678DD238}" type="pres">
      <dgm:prSet presAssocID="{22E011C8-B823-4202-A1CD-CC9FED146C32}" presName="quad2" presStyleLbl="node1" presStyleIdx="1" presStyleCnt="4">
        <dgm:presLayoutVars>
          <dgm:chMax val="0"/>
          <dgm:chPref val="0"/>
          <dgm:bulletEnabled val="1"/>
        </dgm:presLayoutVars>
      </dgm:prSet>
      <dgm:spPr/>
      <dgm:t>
        <a:bodyPr/>
        <a:lstStyle/>
        <a:p>
          <a:endParaRPr lang="es-ES"/>
        </a:p>
      </dgm:t>
    </dgm:pt>
    <dgm:pt modelId="{7560BD9C-E35C-430B-874E-D2D8DCA1F73C}" type="pres">
      <dgm:prSet presAssocID="{22E011C8-B823-4202-A1CD-CC9FED146C32}" presName="quad3" presStyleLbl="node1" presStyleIdx="2" presStyleCnt="4">
        <dgm:presLayoutVars>
          <dgm:chMax val="0"/>
          <dgm:chPref val="0"/>
          <dgm:bulletEnabled val="1"/>
        </dgm:presLayoutVars>
      </dgm:prSet>
      <dgm:spPr/>
      <dgm:t>
        <a:bodyPr/>
        <a:lstStyle/>
        <a:p>
          <a:endParaRPr lang="es-ES"/>
        </a:p>
      </dgm:t>
    </dgm:pt>
    <dgm:pt modelId="{6A55F4FB-1E70-4263-B468-2BC4035B37CF}" type="pres">
      <dgm:prSet presAssocID="{22E011C8-B823-4202-A1CD-CC9FED146C32}" presName="quad4" presStyleLbl="node1" presStyleIdx="3" presStyleCnt="4">
        <dgm:presLayoutVars>
          <dgm:chMax val="0"/>
          <dgm:chPref val="0"/>
          <dgm:bulletEnabled val="1"/>
        </dgm:presLayoutVars>
      </dgm:prSet>
      <dgm:spPr/>
      <dgm:t>
        <a:bodyPr/>
        <a:lstStyle/>
        <a:p>
          <a:endParaRPr lang="es-ES"/>
        </a:p>
      </dgm:t>
    </dgm:pt>
  </dgm:ptLst>
  <dgm:cxnLst>
    <dgm:cxn modelId="{436D718D-594A-42C2-AA1E-5D71A5D5FBD3}" srcId="{22E011C8-B823-4202-A1CD-CC9FED146C32}" destId="{D08461B4-2E1F-4057-A269-AA0F6E3883D9}" srcOrd="2" destOrd="0" parTransId="{5AB63EDA-7131-4268-A30C-A76D771FF0AD}" sibTransId="{5643EB41-770E-4C8D-BD7E-ED955E001B30}"/>
    <dgm:cxn modelId="{4918018A-E346-43B3-8119-343CAE70ACD3}" srcId="{22E011C8-B823-4202-A1CD-CC9FED146C32}" destId="{02DFE67D-7EC2-48F6-873A-C82321176CC3}" srcOrd="3" destOrd="0" parTransId="{D94C2344-F59C-435D-A696-81EFEFDF1292}" sibTransId="{32ABC935-2B5C-4009-ABFB-B2D5AF73CF07}"/>
    <dgm:cxn modelId="{61AD7116-0CC8-4338-9498-4B2D2DC64641}" srcId="{22E011C8-B823-4202-A1CD-CC9FED146C32}" destId="{C274794B-EA43-4E51-A870-16E7619F84EF}" srcOrd="0" destOrd="0" parTransId="{A9886EF9-61E9-4AFB-AB3B-71323896BD99}" sibTransId="{9EA5520C-3398-4077-9040-7FE66CCAEDE3}"/>
    <dgm:cxn modelId="{A39630FD-8654-4377-AEA9-469759CCF65A}" type="presOf" srcId="{D08461B4-2E1F-4057-A269-AA0F6E3883D9}" destId="{7560BD9C-E35C-430B-874E-D2D8DCA1F73C}" srcOrd="0" destOrd="0" presId="urn:microsoft.com/office/officeart/2005/8/layout/matrix3"/>
    <dgm:cxn modelId="{430A7B3E-B742-40DD-BE01-2BFB4BC9E978}" srcId="{22E011C8-B823-4202-A1CD-CC9FED146C32}" destId="{C66F8570-13A4-4DF0-A35E-066C9CD48F48}" srcOrd="1" destOrd="0" parTransId="{32248DB1-B9C5-4A3B-BEE7-D9C3DE8BD162}" sibTransId="{EDD2C02D-1D36-4334-B227-C5E3EBFF4A2C}"/>
    <dgm:cxn modelId="{30C2389D-DF77-4AE4-B7DA-4A6F376CC3B3}" type="presOf" srcId="{C66F8570-13A4-4DF0-A35E-066C9CD48F48}" destId="{4A43168C-5D20-4D21-8586-DCCB678DD238}" srcOrd="0" destOrd="0" presId="urn:microsoft.com/office/officeart/2005/8/layout/matrix3"/>
    <dgm:cxn modelId="{7E3DDDE3-6862-445E-BD1E-6345807F8AF8}" type="presOf" srcId="{22E011C8-B823-4202-A1CD-CC9FED146C32}" destId="{ED085E97-AB08-421F-8C8F-A9B578B27C58}" srcOrd="0" destOrd="0" presId="urn:microsoft.com/office/officeart/2005/8/layout/matrix3"/>
    <dgm:cxn modelId="{9264B6DB-B1D9-413F-B97E-2BFBD44BAB8D}" type="presOf" srcId="{C274794B-EA43-4E51-A870-16E7619F84EF}" destId="{7F144E99-5827-4EB1-B9F7-9325EACF3F46}" srcOrd="0" destOrd="0" presId="urn:microsoft.com/office/officeart/2005/8/layout/matrix3"/>
    <dgm:cxn modelId="{5302DCB8-E38A-4DB8-BE3D-9AA9604CCA1D}" type="presOf" srcId="{02DFE67D-7EC2-48F6-873A-C82321176CC3}" destId="{6A55F4FB-1E70-4263-B468-2BC4035B37CF}" srcOrd="0" destOrd="0" presId="urn:microsoft.com/office/officeart/2005/8/layout/matrix3"/>
    <dgm:cxn modelId="{DE44988D-F3B8-407D-9A7E-327A07243F76}" type="presParOf" srcId="{ED085E97-AB08-421F-8C8F-A9B578B27C58}" destId="{3156B263-35C3-44E8-B38C-592F5549AF43}" srcOrd="0" destOrd="0" presId="urn:microsoft.com/office/officeart/2005/8/layout/matrix3"/>
    <dgm:cxn modelId="{74347F66-DCF3-4F24-858E-DD4A169B3BF8}" type="presParOf" srcId="{ED085E97-AB08-421F-8C8F-A9B578B27C58}" destId="{7F144E99-5827-4EB1-B9F7-9325EACF3F46}" srcOrd="1" destOrd="0" presId="urn:microsoft.com/office/officeart/2005/8/layout/matrix3"/>
    <dgm:cxn modelId="{0F0F9F30-A4C5-4404-809A-E268BF8F7AAA}" type="presParOf" srcId="{ED085E97-AB08-421F-8C8F-A9B578B27C58}" destId="{4A43168C-5D20-4D21-8586-DCCB678DD238}" srcOrd="2" destOrd="0" presId="urn:microsoft.com/office/officeart/2005/8/layout/matrix3"/>
    <dgm:cxn modelId="{44612EF6-32B1-4C14-BCCD-5E3F4F17DC00}" type="presParOf" srcId="{ED085E97-AB08-421F-8C8F-A9B578B27C58}" destId="{7560BD9C-E35C-430B-874E-D2D8DCA1F73C}" srcOrd="3" destOrd="0" presId="urn:microsoft.com/office/officeart/2005/8/layout/matrix3"/>
    <dgm:cxn modelId="{1A9364B6-580C-4D0A-B90A-D07825A3435B}" type="presParOf" srcId="{ED085E97-AB08-421F-8C8F-A9B578B27C58}" destId="{6A55F4FB-1E70-4263-B468-2BC4035B37CF}"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FBAABB-C2A3-415C-9D0A-ADB6603925E0}" type="doc">
      <dgm:prSet loTypeId="urn:microsoft.com/office/officeart/2005/8/layout/hProcess3" loCatId="process" qsTypeId="urn:microsoft.com/office/officeart/2005/8/quickstyle/3d1" qsCatId="3D" csTypeId="urn:microsoft.com/office/officeart/2005/8/colors/accent0_3" csCatId="mainScheme" phldr="1"/>
      <dgm:spPr/>
    </dgm:pt>
    <dgm:pt modelId="{ED9A166D-E887-4A31-9E91-17ECEE17CAF1}">
      <dgm:prSet phldrT="[Texto]"/>
      <dgm:spPr/>
      <dgm:t>
        <a:bodyPr/>
        <a:lstStyle/>
        <a:p>
          <a:r>
            <a:rPr lang="es-ES" dirty="0" err="1" smtClean="0">
              <a:solidFill>
                <a:schemeClr val="bg1"/>
              </a:solidFill>
            </a:rPr>
            <a:t>Ezagutza</a:t>
          </a:r>
          <a:r>
            <a:rPr lang="es-ES" dirty="0" smtClean="0">
              <a:solidFill>
                <a:schemeClr val="bg1"/>
              </a:solidFill>
            </a:rPr>
            <a:t> </a:t>
          </a:r>
          <a:endParaRPr lang="es-ES" dirty="0">
            <a:solidFill>
              <a:schemeClr val="bg1"/>
            </a:solidFill>
          </a:endParaRPr>
        </a:p>
      </dgm:t>
    </dgm:pt>
    <dgm:pt modelId="{83338D82-B1A0-4C6F-B1E4-D8D202D39936}" type="parTrans" cxnId="{7732407A-DCFA-4B9A-B826-13B27D4C13D6}">
      <dgm:prSet/>
      <dgm:spPr/>
      <dgm:t>
        <a:bodyPr/>
        <a:lstStyle/>
        <a:p>
          <a:endParaRPr lang="es-ES"/>
        </a:p>
      </dgm:t>
    </dgm:pt>
    <dgm:pt modelId="{8D9FED7C-2CAA-42B7-8556-A5B5D29D652F}" type="sibTrans" cxnId="{7732407A-DCFA-4B9A-B826-13B27D4C13D6}">
      <dgm:prSet/>
      <dgm:spPr/>
      <dgm:t>
        <a:bodyPr/>
        <a:lstStyle/>
        <a:p>
          <a:endParaRPr lang="es-ES"/>
        </a:p>
      </dgm:t>
    </dgm:pt>
    <dgm:pt modelId="{0CA4A85E-F61F-4C2F-AE3F-247757B60290}">
      <dgm:prSet phldrT="[Texto]"/>
      <dgm:spPr/>
      <dgm:t>
        <a:bodyPr/>
        <a:lstStyle/>
        <a:p>
          <a:r>
            <a:rPr lang="es-ES" dirty="0" err="1" smtClean="0">
              <a:solidFill>
                <a:schemeClr val="bg1"/>
              </a:solidFill>
            </a:rPr>
            <a:t>Gaitasunak</a:t>
          </a:r>
          <a:endParaRPr lang="es-ES" dirty="0">
            <a:solidFill>
              <a:schemeClr val="bg1"/>
            </a:solidFill>
          </a:endParaRPr>
        </a:p>
      </dgm:t>
    </dgm:pt>
    <dgm:pt modelId="{0780AEC5-234F-4E9A-B6BB-50617E936CC6}" type="parTrans" cxnId="{B4CC97AF-8DAB-4049-85B1-861735F9A201}">
      <dgm:prSet/>
      <dgm:spPr/>
      <dgm:t>
        <a:bodyPr/>
        <a:lstStyle/>
        <a:p>
          <a:endParaRPr lang="es-ES"/>
        </a:p>
      </dgm:t>
    </dgm:pt>
    <dgm:pt modelId="{F04773B2-A32F-409F-A431-B4801A2F3464}" type="sibTrans" cxnId="{B4CC97AF-8DAB-4049-85B1-861735F9A201}">
      <dgm:prSet/>
      <dgm:spPr/>
      <dgm:t>
        <a:bodyPr/>
        <a:lstStyle/>
        <a:p>
          <a:endParaRPr lang="es-ES"/>
        </a:p>
      </dgm:t>
    </dgm:pt>
    <dgm:pt modelId="{E2B68D6B-E335-45F7-A53E-432DFF95EE4E}">
      <dgm:prSet phldrT="[Texto]"/>
      <dgm:spPr/>
      <dgm:t>
        <a:bodyPr/>
        <a:lstStyle/>
        <a:p>
          <a:r>
            <a:rPr lang="es-ES" dirty="0" err="1" smtClean="0">
              <a:solidFill>
                <a:schemeClr val="bg1"/>
              </a:solidFill>
            </a:rPr>
            <a:t>Experientziak</a:t>
          </a:r>
          <a:endParaRPr lang="es-ES" dirty="0">
            <a:solidFill>
              <a:schemeClr val="bg1"/>
            </a:solidFill>
          </a:endParaRPr>
        </a:p>
      </dgm:t>
    </dgm:pt>
    <dgm:pt modelId="{9B7510A5-BD80-43BD-833C-E2F2F7E70FEF}" type="parTrans" cxnId="{60AA6B7B-DBA8-4136-A56B-160A3C729C38}">
      <dgm:prSet/>
      <dgm:spPr/>
      <dgm:t>
        <a:bodyPr/>
        <a:lstStyle/>
        <a:p>
          <a:endParaRPr lang="es-ES"/>
        </a:p>
      </dgm:t>
    </dgm:pt>
    <dgm:pt modelId="{7A02BB45-72C4-4626-ACD7-C5D49DCFBE70}" type="sibTrans" cxnId="{60AA6B7B-DBA8-4136-A56B-160A3C729C38}">
      <dgm:prSet/>
      <dgm:spPr/>
      <dgm:t>
        <a:bodyPr/>
        <a:lstStyle/>
        <a:p>
          <a:endParaRPr lang="es-ES"/>
        </a:p>
      </dgm:t>
    </dgm:pt>
    <dgm:pt modelId="{2346FC85-254D-45A4-925F-36D63823AF01}" type="pres">
      <dgm:prSet presAssocID="{F2FBAABB-C2A3-415C-9D0A-ADB6603925E0}" presName="Name0" presStyleCnt="0">
        <dgm:presLayoutVars>
          <dgm:dir/>
          <dgm:animLvl val="lvl"/>
          <dgm:resizeHandles val="exact"/>
        </dgm:presLayoutVars>
      </dgm:prSet>
      <dgm:spPr/>
    </dgm:pt>
    <dgm:pt modelId="{57CA038A-4519-4E9C-AB03-1BB8CA190522}" type="pres">
      <dgm:prSet presAssocID="{F2FBAABB-C2A3-415C-9D0A-ADB6603925E0}" presName="dummy" presStyleCnt="0"/>
      <dgm:spPr/>
    </dgm:pt>
    <dgm:pt modelId="{8E1EA538-5031-4862-80C5-B846D5A655E0}" type="pres">
      <dgm:prSet presAssocID="{F2FBAABB-C2A3-415C-9D0A-ADB6603925E0}" presName="linH" presStyleCnt="0"/>
      <dgm:spPr/>
    </dgm:pt>
    <dgm:pt modelId="{75F90F41-4F84-40BA-9406-24DFDF49259F}" type="pres">
      <dgm:prSet presAssocID="{F2FBAABB-C2A3-415C-9D0A-ADB6603925E0}" presName="padding1" presStyleCnt="0"/>
      <dgm:spPr/>
    </dgm:pt>
    <dgm:pt modelId="{F1F7432D-5604-473C-922A-CF227760EB92}" type="pres">
      <dgm:prSet presAssocID="{ED9A166D-E887-4A31-9E91-17ECEE17CAF1}" presName="linV" presStyleCnt="0"/>
      <dgm:spPr/>
    </dgm:pt>
    <dgm:pt modelId="{414B5C77-3EC4-447D-ACAF-AC38494D6DDE}" type="pres">
      <dgm:prSet presAssocID="{ED9A166D-E887-4A31-9E91-17ECEE17CAF1}" presName="spVertical1" presStyleCnt="0"/>
      <dgm:spPr/>
    </dgm:pt>
    <dgm:pt modelId="{6D9760C3-BFB4-435A-B97B-4B66C49E9D65}" type="pres">
      <dgm:prSet presAssocID="{ED9A166D-E887-4A31-9E91-17ECEE17CAF1}" presName="parTx" presStyleLbl="revTx" presStyleIdx="0" presStyleCnt="3" custLinFactY="3416" custLinFactNeighborX="-5308" custLinFactNeighborY="100000">
        <dgm:presLayoutVars>
          <dgm:chMax val="0"/>
          <dgm:chPref val="0"/>
          <dgm:bulletEnabled val="1"/>
        </dgm:presLayoutVars>
      </dgm:prSet>
      <dgm:spPr/>
      <dgm:t>
        <a:bodyPr/>
        <a:lstStyle/>
        <a:p>
          <a:endParaRPr lang="es-ES"/>
        </a:p>
      </dgm:t>
    </dgm:pt>
    <dgm:pt modelId="{CD03B6E3-4196-4BAD-BDE9-1EE1B93186B0}" type="pres">
      <dgm:prSet presAssocID="{ED9A166D-E887-4A31-9E91-17ECEE17CAF1}" presName="spVertical2" presStyleCnt="0"/>
      <dgm:spPr/>
    </dgm:pt>
    <dgm:pt modelId="{CFA7D5E1-082C-48E7-A9D4-4A383F7AA85E}" type="pres">
      <dgm:prSet presAssocID="{ED9A166D-E887-4A31-9E91-17ECEE17CAF1}" presName="spVertical3" presStyleCnt="0"/>
      <dgm:spPr/>
    </dgm:pt>
    <dgm:pt modelId="{BF5921A8-3DE0-4461-91EB-FB41887DFF83}" type="pres">
      <dgm:prSet presAssocID="{8D9FED7C-2CAA-42B7-8556-A5B5D29D652F}" presName="space" presStyleCnt="0"/>
      <dgm:spPr/>
    </dgm:pt>
    <dgm:pt modelId="{B362C70F-A2FA-4387-A0B3-24A1B3464B92}" type="pres">
      <dgm:prSet presAssocID="{0CA4A85E-F61F-4C2F-AE3F-247757B60290}" presName="linV" presStyleCnt="0"/>
      <dgm:spPr/>
    </dgm:pt>
    <dgm:pt modelId="{04A1A8E2-8644-461C-B5D9-85CA8D21A715}" type="pres">
      <dgm:prSet presAssocID="{0CA4A85E-F61F-4C2F-AE3F-247757B60290}" presName="spVertical1" presStyleCnt="0"/>
      <dgm:spPr/>
    </dgm:pt>
    <dgm:pt modelId="{018C5EFE-4F0E-42E2-AEF7-F2ACD664EF89}" type="pres">
      <dgm:prSet presAssocID="{0CA4A85E-F61F-4C2F-AE3F-247757B60290}" presName="parTx" presStyleLbl="revTx" presStyleIdx="1" presStyleCnt="3" custLinFactY="2761" custLinFactNeighborX="-14632" custLinFactNeighborY="100000">
        <dgm:presLayoutVars>
          <dgm:chMax val="0"/>
          <dgm:chPref val="0"/>
          <dgm:bulletEnabled val="1"/>
        </dgm:presLayoutVars>
      </dgm:prSet>
      <dgm:spPr/>
      <dgm:t>
        <a:bodyPr/>
        <a:lstStyle/>
        <a:p>
          <a:endParaRPr lang="es-ES"/>
        </a:p>
      </dgm:t>
    </dgm:pt>
    <dgm:pt modelId="{76C23D44-3598-4DEE-86E8-1C0395E1AE04}" type="pres">
      <dgm:prSet presAssocID="{0CA4A85E-F61F-4C2F-AE3F-247757B60290}" presName="spVertical2" presStyleCnt="0"/>
      <dgm:spPr/>
    </dgm:pt>
    <dgm:pt modelId="{BAA4D4E0-A602-4711-B51B-C0A83E61597D}" type="pres">
      <dgm:prSet presAssocID="{0CA4A85E-F61F-4C2F-AE3F-247757B60290}" presName="spVertical3" presStyleCnt="0"/>
      <dgm:spPr/>
    </dgm:pt>
    <dgm:pt modelId="{EB5F5403-4141-40E0-BABA-175FDC1A861E}" type="pres">
      <dgm:prSet presAssocID="{F04773B2-A32F-409F-A431-B4801A2F3464}" presName="space" presStyleCnt="0"/>
      <dgm:spPr/>
    </dgm:pt>
    <dgm:pt modelId="{A1904E4D-AD7F-4C6A-A545-078448F32687}" type="pres">
      <dgm:prSet presAssocID="{E2B68D6B-E335-45F7-A53E-432DFF95EE4E}" presName="linV" presStyleCnt="0"/>
      <dgm:spPr/>
    </dgm:pt>
    <dgm:pt modelId="{4FDA906B-69C3-4326-A870-87FBF5704F73}" type="pres">
      <dgm:prSet presAssocID="{E2B68D6B-E335-45F7-A53E-432DFF95EE4E}" presName="spVertical1" presStyleCnt="0"/>
      <dgm:spPr/>
    </dgm:pt>
    <dgm:pt modelId="{B4A619D5-59FA-4679-A32E-FD30B70AD6B6}" type="pres">
      <dgm:prSet presAssocID="{E2B68D6B-E335-45F7-A53E-432DFF95EE4E}" presName="parTx" presStyleLbl="revTx" presStyleIdx="2" presStyleCnt="3" custLinFactY="3416" custLinFactNeighborX="-9393" custLinFactNeighborY="100000">
        <dgm:presLayoutVars>
          <dgm:chMax val="0"/>
          <dgm:chPref val="0"/>
          <dgm:bulletEnabled val="1"/>
        </dgm:presLayoutVars>
      </dgm:prSet>
      <dgm:spPr/>
      <dgm:t>
        <a:bodyPr/>
        <a:lstStyle/>
        <a:p>
          <a:endParaRPr lang="es-ES"/>
        </a:p>
      </dgm:t>
    </dgm:pt>
    <dgm:pt modelId="{E3EEC724-09B6-429B-B911-2842DCF1D06B}" type="pres">
      <dgm:prSet presAssocID="{E2B68D6B-E335-45F7-A53E-432DFF95EE4E}" presName="spVertical2" presStyleCnt="0"/>
      <dgm:spPr/>
    </dgm:pt>
    <dgm:pt modelId="{20067601-43B7-40F6-A667-2C71CB7522F1}" type="pres">
      <dgm:prSet presAssocID="{E2B68D6B-E335-45F7-A53E-432DFF95EE4E}" presName="spVertical3" presStyleCnt="0"/>
      <dgm:spPr/>
    </dgm:pt>
    <dgm:pt modelId="{891DF8BC-3965-4817-BE5D-FD6C8CA1D165}" type="pres">
      <dgm:prSet presAssocID="{F2FBAABB-C2A3-415C-9D0A-ADB6603925E0}" presName="padding2" presStyleCnt="0"/>
      <dgm:spPr/>
    </dgm:pt>
    <dgm:pt modelId="{665E5E32-6C3F-4934-97C7-1958B7AFF47A}" type="pres">
      <dgm:prSet presAssocID="{F2FBAABB-C2A3-415C-9D0A-ADB6603925E0}" presName="negArrow" presStyleCnt="0"/>
      <dgm:spPr/>
    </dgm:pt>
    <dgm:pt modelId="{251A9DB2-60F9-4579-A102-8271F3DB0F12}" type="pres">
      <dgm:prSet presAssocID="{F2FBAABB-C2A3-415C-9D0A-ADB6603925E0}" presName="backgroundArrow" presStyleLbl="node1" presStyleIdx="0" presStyleCnt="1" custScaleY="152761" custLinFactNeighborX="488" custLinFactNeighborY="4775"/>
      <dgm:spPr>
        <a:solidFill>
          <a:srgbClr val="000099"/>
        </a:solidFill>
      </dgm:spPr>
    </dgm:pt>
  </dgm:ptLst>
  <dgm:cxnLst>
    <dgm:cxn modelId="{60AA6B7B-DBA8-4136-A56B-160A3C729C38}" srcId="{F2FBAABB-C2A3-415C-9D0A-ADB6603925E0}" destId="{E2B68D6B-E335-45F7-A53E-432DFF95EE4E}" srcOrd="2" destOrd="0" parTransId="{9B7510A5-BD80-43BD-833C-E2F2F7E70FEF}" sibTransId="{7A02BB45-72C4-4626-ACD7-C5D49DCFBE70}"/>
    <dgm:cxn modelId="{D881A903-C16A-4C06-9D0D-F17381276353}" type="presOf" srcId="{ED9A166D-E887-4A31-9E91-17ECEE17CAF1}" destId="{6D9760C3-BFB4-435A-B97B-4B66C49E9D65}" srcOrd="0" destOrd="0" presId="urn:microsoft.com/office/officeart/2005/8/layout/hProcess3"/>
    <dgm:cxn modelId="{29479792-FD97-4924-9E3E-5BFDE9115261}" type="presOf" srcId="{E2B68D6B-E335-45F7-A53E-432DFF95EE4E}" destId="{B4A619D5-59FA-4679-A32E-FD30B70AD6B6}" srcOrd="0" destOrd="0" presId="urn:microsoft.com/office/officeart/2005/8/layout/hProcess3"/>
    <dgm:cxn modelId="{484C8051-292E-4077-A0F7-86BB61F797D9}" type="presOf" srcId="{F2FBAABB-C2A3-415C-9D0A-ADB6603925E0}" destId="{2346FC85-254D-45A4-925F-36D63823AF01}" srcOrd="0" destOrd="0" presId="urn:microsoft.com/office/officeart/2005/8/layout/hProcess3"/>
    <dgm:cxn modelId="{37794283-F195-4EE6-9DCA-BFEF446BBA85}" type="presOf" srcId="{0CA4A85E-F61F-4C2F-AE3F-247757B60290}" destId="{018C5EFE-4F0E-42E2-AEF7-F2ACD664EF89}" srcOrd="0" destOrd="0" presId="urn:microsoft.com/office/officeart/2005/8/layout/hProcess3"/>
    <dgm:cxn modelId="{B4CC97AF-8DAB-4049-85B1-861735F9A201}" srcId="{F2FBAABB-C2A3-415C-9D0A-ADB6603925E0}" destId="{0CA4A85E-F61F-4C2F-AE3F-247757B60290}" srcOrd="1" destOrd="0" parTransId="{0780AEC5-234F-4E9A-B6BB-50617E936CC6}" sibTransId="{F04773B2-A32F-409F-A431-B4801A2F3464}"/>
    <dgm:cxn modelId="{7732407A-DCFA-4B9A-B826-13B27D4C13D6}" srcId="{F2FBAABB-C2A3-415C-9D0A-ADB6603925E0}" destId="{ED9A166D-E887-4A31-9E91-17ECEE17CAF1}" srcOrd="0" destOrd="0" parTransId="{83338D82-B1A0-4C6F-B1E4-D8D202D39936}" sibTransId="{8D9FED7C-2CAA-42B7-8556-A5B5D29D652F}"/>
    <dgm:cxn modelId="{467CB9BA-666A-413C-8F7B-417929B7B6D9}" type="presParOf" srcId="{2346FC85-254D-45A4-925F-36D63823AF01}" destId="{57CA038A-4519-4E9C-AB03-1BB8CA190522}" srcOrd="0" destOrd="0" presId="urn:microsoft.com/office/officeart/2005/8/layout/hProcess3"/>
    <dgm:cxn modelId="{A8C2C741-3182-4E08-B1B3-4444379624BF}" type="presParOf" srcId="{2346FC85-254D-45A4-925F-36D63823AF01}" destId="{8E1EA538-5031-4862-80C5-B846D5A655E0}" srcOrd="1" destOrd="0" presId="urn:microsoft.com/office/officeart/2005/8/layout/hProcess3"/>
    <dgm:cxn modelId="{9E64C94D-F16D-4DB7-B7F4-FEDEDDBBECC2}" type="presParOf" srcId="{8E1EA538-5031-4862-80C5-B846D5A655E0}" destId="{75F90F41-4F84-40BA-9406-24DFDF49259F}" srcOrd="0" destOrd="0" presId="urn:microsoft.com/office/officeart/2005/8/layout/hProcess3"/>
    <dgm:cxn modelId="{EF6D6A29-7A9F-4F90-BB28-A395F00880BC}" type="presParOf" srcId="{8E1EA538-5031-4862-80C5-B846D5A655E0}" destId="{F1F7432D-5604-473C-922A-CF227760EB92}" srcOrd="1" destOrd="0" presId="urn:microsoft.com/office/officeart/2005/8/layout/hProcess3"/>
    <dgm:cxn modelId="{C806077D-DA9E-4A5A-99F0-0E3DC540103E}" type="presParOf" srcId="{F1F7432D-5604-473C-922A-CF227760EB92}" destId="{414B5C77-3EC4-447D-ACAF-AC38494D6DDE}" srcOrd="0" destOrd="0" presId="urn:microsoft.com/office/officeart/2005/8/layout/hProcess3"/>
    <dgm:cxn modelId="{20CCB643-DAD0-4C43-A7D8-3C85C784C24E}" type="presParOf" srcId="{F1F7432D-5604-473C-922A-CF227760EB92}" destId="{6D9760C3-BFB4-435A-B97B-4B66C49E9D65}" srcOrd="1" destOrd="0" presId="urn:microsoft.com/office/officeart/2005/8/layout/hProcess3"/>
    <dgm:cxn modelId="{F0E032DA-2B96-4188-B1D3-FEB0B804D9BD}" type="presParOf" srcId="{F1F7432D-5604-473C-922A-CF227760EB92}" destId="{CD03B6E3-4196-4BAD-BDE9-1EE1B93186B0}" srcOrd="2" destOrd="0" presId="urn:microsoft.com/office/officeart/2005/8/layout/hProcess3"/>
    <dgm:cxn modelId="{75C5D186-AE8D-4064-BA96-F340C43842B7}" type="presParOf" srcId="{F1F7432D-5604-473C-922A-CF227760EB92}" destId="{CFA7D5E1-082C-48E7-A9D4-4A383F7AA85E}" srcOrd="3" destOrd="0" presId="urn:microsoft.com/office/officeart/2005/8/layout/hProcess3"/>
    <dgm:cxn modelId="{3E0EE61A-DAC6-4223-AFD2-9AECDE9079C0}" type="presParOf" srcId="{8E1EA538-5031-4862-80C5-B846D5A655E0}" destId="{BF5921A8-3DE0-4461-91EB-FB41887DFF83}" srcOrd="2" destOrd="0" presId="urn:microsoft.com/office/officeart/2005/8/layout/hProcess3"/>
    <dgm:cxn modelId="{0E94B38B-62F4-4841-B41E-AF2AD30BCC19}" type="presParOf" srcId="{8E1EA538-5031-4862-80C5-B846D5A655E0}" destId="{B362C70F-A2FA-4387-A0B3-24A1B3464B92}" srcOrd="3" destOrd="0" presId="urn:microsoft.com/office/officeart/2005/8/layout/hProcess3"/>
    <dgm:cxn modelId="{964C0ABD-34A9-441A-B423-0B3430FF4799}" type="presParOf" srcId="{B362C70F-A2FA-4387-A0B3-24A1B3464B92}" destId="{04A1A8E2-8644-461C-B5D9-85CA8D21A715}" srcOrd="0" destOrd="0" presId="urn:microsoft.com/office/officeart/2005/8/layout/hProcess3"/>
    <dgm:cxn modelId="{A69EECB1-E502-49EF-A603-460324A4AD1C}" type="presParOf" srcId="{B362C70F-A2FA-4387-A0B3-24A1B3464B92}" destId="{018C5EFE-4F0E-42E2-AEF7-F2ACD664EF89}" srcOrd="1" destOrd="0" presId="urn:microsoft.com/office/officeart/2005/8/layout/hProcess3"/>
    <dgm:cxn modelId="{A4BB922A-E05B-43EE-9986-CF30260AD7CD}" type="presParOf" srcId="{B362C70F-A2FA-4387-A0B3-24A1B3464B92}" destId="{76C23D44-3598-4DEE-86E8-1C0395E1AE04}" srcOrd="2" destOrd="0" presId="urn:microsoft.com/office/officeart/2005/8/layout/hProcess3"/>
    <dgm:cxn modelId="{A0F0C337-E0D1-46E8-8A26-C9A85595FB9E}" type="presParOf" srcId="{B362C70F-A2FA-4387-A0B3-24A1B3464B92}" destId="{BAA4D4E0-A602-4711-B51B-C0A83E61597D}" srcOrd="3" destOrd="0" presId="urn:microsoft.com/office/officeart/2005/8/layout/hProcess3"/>
    <dgm:cxn modelId="{7F0F7395-BAAA-455C-9104-3ADAF1E1B6F0}" type="presParOf" srcId="{8E1EA538-5031-4862-80C5-B846D5A655E0}" destId="{EB5F5403-4141-40E0-BABA-175FDC1A861E}" srcOrd="4" destOrd="0" presId="urn:microsoft.com/office/officeart/2005/8/layout/hProcess3"/>
    <dgm:cxn modelId="{60453416-6A05-4A79-9A50-5C0FACCAD8D0}" type="presParOf" srcId="{8E1EA538-5031-4862-80C5-B846D5A655E0}" destId="{A1904E4D-AD7F-4C6A-A545-078448F32687}" srcOrd="5" destOrd="0" presId="urn:microsoft.com/office/officeart/2005/8/layout/hProcess3"/>
    <dgm:cxn modelId="{C33B9E8F-2016-4872-BBC6-CC602DD37FE3}" type="presParOf" srcId="{A1904E4D-AD7F-4C6A-A545-078448F32687}" destId="{4FDA906B-69C3-4326-A870-87FBF5704F73}" srcOrd="0" destOrd="0" presId="urn:microsoft.com/office/officeart/2005/8/layout/hProcess3"/>
    <dgm:cxn modelId="{DFC901C1-E75A-43F8-A508-DC715DBBC250}" type="presParOf" srcId="{A1904E4D-AD7F-4C6A-A545-078448F32687}" destId="{B4A619D5-59FA-4679-A32E-FD30B70AD6B6}" srcOrd="1" destOrd="0" presId="urn:microsoft.com/office/officeart/2005/8/layout/hProcess3"/>
    <dgm:cxn modelId="{209DDA06-AC2B-4E25-90E5-861B126258A4}" type="presParOf" srcId="{A1904E4D-AD7F-4C6A-A545-078448F32687}" destId="{E3EEC724-09B6-429B-B911-2842DCF1D06B}" srcOrd="2" destOrd="0" presId="urn:microsoft.com/office/officeart/2005/8/layout/hProcess3"/>
    <dgm:cxn modelId="{91D075CF-4A4C-4838-9691-C6094999AD2A}" type="presParOf" srcId="{A1904E4D-AD7F-4C6A-A545-078448F32687}" destId="{20067601-43B7-40F6-A667-2C71CB7522F1}" srcOrd="3" destOrd="0" presId="urn:microsoft.com/office/officeart/2005/8/layout/hProcess3"/>
    <dgm:cxn modelId="{EC2FBF5C-608A-4E7D-850B-4FB213EB236A}" type="presParOf" srcId="{8E1EA538-5031-4862-80C5-B846D5A655E0}" destId="{891DF8BC-3965-4817-BE5D-FD6C8CA1D165}" srcOrd="6" destOrd="0" presId="urn:microsoft.com/office/officeart/2005/8/layout/hProcess3"/>
    <dgm:cxn modelId="{49BE8589-346C-472F-B692-5C01BCFA99F8}" type="presParOf" srcId="{8E1EA538-5031-4862-80C5-B846D5A655E0}" destId="{665E5E32-6C3F-4934-97C7-1958B7AFF47A}" srcOrd="7" destOrd="0" presId="urn:microsoft.com/office/officeart/2005/8/layout/hProcess3"/>
    <dgm:cxn modelId="{4F994FFE-B514-42AE-8D2D-117B7D1C2C68}" type="presParOf" srcId="{8E1EA538-5031-4862-80C5-B846D5A655E0}" destId="{251A9DB2-60F9-4579-A102-8271F3DB0F12}" srcOrd="8" destOrd="0" presId="urn:microsoft.com/office/officeart/2005/8/layout/h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BF2243-BD4D-4F2C-97E8-B4E8ED20AAD0}">
      <dsp:nvSpPr>
        <dsp:cNvPr id="0" name=""/>
        <dsp:cNvSpPr/>
      </dsp:nvSpPr>
      <dsp:spPr>
        <a:xfrm>
          <a:off x="2" y="0"/>
          <a:ext cx="8170258" cy="49305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86FAD9-2BC2-43BD-B143-E12EDB323778}">
      <dsp:nvSpPr>
        <dsp:cNvPr id="0" name=""/>
        <dsp:cNvSpPr/>
      </dsp:nvSpPr>
      <dsp:spPr>
        <a:xfrm>
          <a:off x="1547" y="1479152"/>
          <a:ext cx="5062478" cy="1972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C00000"/>
              </a:solidFill>
            </a:rPr>
            <a:t>LEHEN MAILAKO ARRETA KOORDINATZEKO ZUZENDARIORDETZA</a:t>
          </a:r>
          <a:endParaRPr lang="es-ES" sz="2000" kern="1200" dirty="0"/>
        </a:p>
      </dsp:txBody>
      <dsp:txXfrm>
        <a:off x="1547" y="1479152"/>
        <a:ext cx="5062478" cy="1972203"/>
      </dsp:txXfrm>
    </dsp:sp>
    <dsp:sp modelId="{597AC1E7-D5D2-4F5A-8186-041E8E96C7AB}">
      <dsp:nvSpPr>
        <dsp:cNvPr id="0" name=""/>
        <dsp:cNvSpPr/>
      </dsp:nvSpPr>
      <dsp:spPr>
        <a:xfrm>
          <a:off x="5321293" y="1069575"/>
          <a:ext cx="2848969" cy="24814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dirty="0" smtClean="0">
              <a:solidFill>
                <a:srgbClr val="C00000"/>
              </a:solidFill>
              <a:latin typeface="+mn-lt"/>
              <a:ea typeface="+mn-ea"/>
              <a:cs typeface="+mn-cs"/>
            </a:rPr>
            <a:t>LERRO ESTRATEGIKOA</a:t>
          </a:r>
        </a:p>
        <a:p>
          <a:pPr lvl="0" algn="ctr" defTabSz="1244600">
            <a:lnSpc>
              <a:spcPct val="90000"/>
            </a:lnSpc>
            <a:spcBef>
              <a:spcPct val="0"/>
            </a:spcBef>
            <a:spcAft>
              <a:spcPct val="35000"/>
            </a:spcAft>
          </a:pPr>
          <a:r>
            <a:rPr lang="es-ES" sz="2800" kern="1200" dirty="0" smtClean="0"/>
            <a:t>PRESTAKUNTZA,  </a:t>
          </a:r>
          <a:r>
            <a:rPr lang="es-ES" sz="2800" b="1" kern="1200" dirty="0" smtClean="0">
              <a:solidFill>
                <a:srgbClr val="C00000"/>
              </a:solidFill>
            </a:rPr>
            <a:t>IRAKASKUNTZA</a:t>
          </a:r>
          <a:r>
            <a:rPr lang="es-ES" sz="2800" kern="1200" dirty="0" smtClean="0"/>
            <a:t> IKERKUNTZA </a:t>
          </a:r>
        </a:p>
      </dsp:txBody>
      <dsp:txXfrm>
        <a:off x="5321293" y="1069575"/>
        <a:ext cx="2848969" cy="24814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56B263-35C3-44E8-B38C-592F5549AF43}">
      <dsp:nvSpPr>
        <dsp:cNvPr id="0" name=""/>
        <dsp:cNvSpPr/>
      </dsp:nvSpPr>
      <dsp:spPr>
        <a:xfrm>
          <a:off x="2530662" y="0"/>
          <a:ext cx="4200662" cy="4200662"/>
        </a:xfrm>
        <a:prstGeom prst="diamond">
          <a:avLst/>
        </a:prstGeom>
        <a:solidFill>
          <a:schemeClr val="bg1">
            <a:lumMod val="6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F144E99-5827-4EB1-B9F7-9325EACF3F46}">
      <dsp:nvSpPr>
        <dsp:cNvPr id="0" name=""/>
        <dsp:cNvSpPr/>
      </dsp:nvSpPr>
      <dsp:spPr>
        <a:xfrm>
          <a:off x="2929724" y="399062"/>
          <a:ext cx="1638258" cy="1638258"/>
        </a:xfrm>
        <a:prstGeom prst="roundRect">
          <a:avLst/>
        </a:prstGeom>
        <a:solidFill>
          <a:srgbClr val="0000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t>Administrazio</a:t>
          </a:r>
          <a:r>
            <a:rPr lang="es-ES" sz="1600" kern="1200" dirty="0" smtClean="0"/>
            <a:t> </a:t>
          </a:r>
          <a:r>
            <a:rPr lang="es-ES" sz="1600" kern="1200" dirty="0" err="1" smtClean="0"/>
            <a:t>Kudeaketa</a:t>
          </a:r>
          <a:endParaRPr lang="es-ES" sz="1600" kern="1200" dirty="0"/>
        </a:p>
      </dsp:txBody>
      <dsp:txXfrm>
        <a:off x="2929724" y="399062"/>
        <a:ext cx="1638258" cy="1638258"/>
      </dsp:txXfrm>
    </dsp:sp>
    <dsp:sp modelId="{4A43168C-5D20-4D21-8586-DCCB678DD238}">
      <dsp:nvSpPr>
        <dsp:cNvPr id="0" name=""/>
        <dsp:cNvSpPr/>
      </dsp:nvSpPr>
      <dsp:spPr>
        <a:xfrm>
          <a:off x="4694002" y="399062"/>
          <a:ext cx="1638258" cy="1638258"/>
        </a:xfrm>
        <a:prstGeom prst="roundRect">
          <a:avLst/>
        </a:prstGeom>
        <a:solidFill>
          <a:srgbClr val="0000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t>Administrazioa</a:t>
          </a:r>
          <a:r>
            <a:rPr lang="es-ES" sz="1600" kern="1200" dirty="0" smtClean="0"/>
            <a:t> eta </a:t>
          </a:r>
          <a:r>
            <a:rPr lang="es-ES" sz="1600" kern="1200" dirty="0" err="1" smtClean="0"/>
            <a:t>Finantzak</a:t>
          </a:r>
          <a:endParaRPr lang="es-ES" sz="1600" kern="1200" dirty="0"/>
        </a:p>
      </dsp:txBody>
      <dsp:txXfrm>
        <a:off x="4694002" y="399062"/>
        <a:ext cx="1638258" cy="1638258"/>
      </dsp:txXfrm>
    </dsp:sp>
    <dsp:sp modelId="{7560BD9C-E35C-430B-874E-D2D8DCA1F73C}">
      <dsp:nvSpPr>
        <dsp:cNvPr id="0" name=""/>
        <dsp:cNvSpPr/>
      </dsp:nvSpPr>
      <dsp:spPr>
        <a:xfrm>
          <a:off x="2929724" y="2163340"/>
          <a:ext cx="1638258" cy="1638258"/>
        </a:xfrm>
        <a:prstGeom prst="roundRect">
          <a:avLst/>
        </a:prstGeom>
        <a:solidFill>
          <a:srgbClr val="0000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Sistema </a:t>
          </a:r>
          <a:r>
            <a:rPr lang="es-ES" sz="1600" kern="1200" dirty="0" err="1" smtClean="0"/>
            <a:t>informatikoak</a:t>
          </a:r>
          <a:r>
            <a:rPr lang="es-ES" sz="1600" kern="1200" dirty="0" smtClean="0"/>
            <a:t> </a:t>
          </a:r>
          <a:r>
            <a:rPr lang="es-ES" sz="1600" kern="1200" dirty="0" err="1" smtClean="0"/>
            <a:t>sarean</a:t>
          </a:r>
          <a:endParaRPr lang="es-ES" sz="1600" kern="1200" dirty="0"/>
        </a:p>
      </dsp:txBody>
      <dsp:txXfrm>
        <a:off x="2929724" y="2163340"/>
        <a:ext cx="1638258" cy="1638258"/>
      </dsp:txXfrm>
    </dsp:sp>
    <dsp:sp modelId="{6A55F4FB-1E70-4263-B468-2BC4035B37CF}">
      <dsp:nvSpPr>
        <dsp:cNvPr id="0" name=""/>
        <dsp:cNvSpPr/>
      </dsp:nvSpPr>
      <dsp:spPr>
        <a:xfrm>
          <a:off x="4694002" y="2163340"/>
          <a:ext cx="1638258" cy="1638258"/>
        </a:xfrm>
        <a:prstGeom prst="roundRect">
          <a:avLst/>
        </a:prstGeom>
        <a:solidFill>
          <a:srgbClr val="0000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t>Dokumentazioa</a:t>
          </a:r>
          <a:r>
            <a:rPr lang="es-ES" sz="1600" kern="1200" dirty="0" smtClean="0"/>
            <a:t> eta </a:t>
          </a:r>
          <a:r>
            <a:rPr lang="es-ES" sz="1600" kern="1200" dirty="0" err="1" smtClean="0"/>
            <a:t>Administrazio</a:t>
          </a:r>
          <a:r>
            <a:rPr lang="es-ES" sz="1600" kern="1200" dirty="0" smtClean="0"/>
            <a:t> </a:t>
          </a:r>
          <a:r>
            <a:rPr lang="es-ES" sz="1600" kern="1200" dirty="0" err="1" smtClean="0"/>
            <a:t>Sanitarioa</a:t>
          </a:r>
          <a:endParaRPr lang="es-ES" sz="1600" kern="1200" dirty="0"/>
        </a:p>
      </dsp:txBody>
      <dsp:txXfrm>
        <a:off x="4694002" y="2163340"/>
        <a:ext cx="1638258" cy="163825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1A9DB2-60F9-4579-A102-8271F3DB0F12}">
      <dsp:nvSpPr>
        <dsp:cNvPr id="0" name=""/>
        <dsp:cNvSpPr/>
      </dsp:nvSpPr>
      <dsp:spPr>
        <a:xfrm>
          <a:off x="0" y="1083615"/>
          <a:ext cx="8128000" cy="2749698"/>
        </a:xfrm>
        <a:prstGeom prst="rightArrow">
          <a:avLst/>
        </a:prstGeom>
        <a:solidFill>
          <a:srgbClr val="0000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A619D5-59FA-4679-A32E-FD30B70AD6B6}">
      <dsp:nvSpPr>
        <dsp:cNvPr id="0" name=""/>
        <dsp:cNvSpPr/>
      </dsp:nvSpPr>
      <dsp:spPr>
        <a:xfrm>
          <a:off x="5172652" y="1928409"/>
          <a:ext cx="1958578"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0" bIns="254000" numCol="1" spcCol="1270" anchor="ctr" anchorCtr="0">
          <a:noAutofit/>
        </a:bodyPr>
        <a:lstStyle/>
        <a:p>
          <a:pPr lvl="0" algn="ctr" defTabSz="1111250">
            <a:lnSpc>
              <a:spcPct val="90000"/>
            </a:lnSpc>
            <a:spcBef>
              <a:spcPct val="0"/>
            </a:spcBef>
            <a:spcAft>
              <a:spcPct val="35000"/>
            </a:spcAft>
          </a:pPr>
          <a:r>
            <a:rPr lang="es-ES" sz="2500" kern="1200" dirty="0" err="1" smtClean="0">
              <a:solidFill>
                <a:schemeClr val="bg1"/>
              </a:solidFill>
            </a:rPr>
            <a:t>Experientziak</a:t>
          </a:r>
          <a:endParaRPr lang="es-ES" sz="2500" kern="1200" dirty="0">
            <a:solidFill>
              <a:schemeClr val="bg1"/>
            </a:solidFill>
          </a:endParaRPr>
        </a:p>
      </dsp:txBody>
      <dsp:txXfrm>
        <a:off x="5172652" y="1928409"/>
        <a:ext cx="1958578" cy="900000"/>
      </dsp:txXfrm>
    </dsp:sp>
    <dsp:sp modelId="{018C5EFE-4F0E-42E2-AEF7-F2ACD664EF89}">
      <dsp:nvSpPr>
        <dsp:cNvPr id="0" name=""/>
        <dsp:cNvSpPr/>
      </dsp:nvSpPr>
      <dsp:spPr>
        <a:xfrm>
          <a:off x="2719748" y="1922514"/>
          <a:ext cx="1958578"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0" bIns="254000" numCol="1" spcCol="1270" anchor="ctr" anchorCtr="0">
          <a:noAutofit/>
        </a:bodyPr>
        <a:lstStyle/>
        <a:p>
          <a:pPr lvl="0" algn="ctr" defTabSz="1111250">
            <a:lnSpc>
              <a:spcPct val="90000"/>
            </a:lnSpc>
            <a:spcBef>
              <a:spcPct val="0"/>
            </a:spcBef>
            <a:spcAft>
              <a:spcPct val="35000"/>
            </a:spcAft>
          </a:pPr>
          <a:r>
            <a:rPr lang="es-ES" sz="2500" kern="1200" dirty="0" err="1" smtClean="0">
              <a:solidFill>
                <a:schemeClr val="bg1"/>
              </a:solidFill>
            </a:rPr>
            <a:t>Gaitasunak</a:t>
          </a:r>
          <a:endParaRPr lang="es-ES" sz="2500" kern="1200" dirty="0">
            <a:solidFill>
              <a:schemeClr val="bg1"/>
            </a:solidFill>
          </a:endParaRPr>
        </a:p>
      </dsp:txBody>
      <dsp:txXfrm>
        <a:off x="2719748" y="1922514"/>
        <a:ext cx="1958578" cy="900000"/>
      </dsp:txXfrm>
    </dsp:sp>
    <dsp:sp modelId="{6D9760C3-BFB4-435A-B97B-4B66C49E9D65}">
      <dsp:nvSpPr>
        <dsp:cNvPr id="0" name=""/>
        <dsp:cNvSpPr/>
      </dsp:nvSpPr>
      <dsp:spPr>
        <a:xfrm>
          <a:off x="552073" y="1928409"/>
          <a:ext cx="1958578"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0" bIns="254000" numCol="1" spcCol="1270" anchor="ctr" anchorCtr="0">
          <a:noAutofit/>
        </a:bodyPr>
        <a:lstStyle/>
        <a:p>
          <a:pPr lvl="0" algn="ctr" defTabSz="1111250">
            <a:lnSpc>
              <a:spcPct val="90000"/>
            </a:lnSpc>
            <a:spcBef>
              <a:spcPct val="0"/>
            </a:spcBef>
            <a:spcAft>
              <a:spcPct val="35000"/>
            </a:spcAft>
          </a:pPr>
          <a:r>
            <a:rPr lang="es-ES" sz="2500" kern="1200" dirty="0" err="1" smtClean="0">
              <a:solidFill>
                <a:schemeClr val="bg1"/>
              </a:solidFill>
            </a:rPr>
            <a:t>Ezagutza</a:t>
          </a:r>
          <a:r>
            <a:rPr lang="es-ES" sz="2500" kern="1200" dirty="0" smtClean="0">
              <a:solidFill>
                <a:schemeClr val="bg1"/>
              </a:solidFill>
            </a:rPr>
            <a:t> </a:t>
          </a:r>
          <a:endParaRPr lang="es-ES" sz="2500" kern="1200" dirty="0">
            <a:solidFill>
              <a:schemeClr val="bg1"/>
            </a:solidFill>
          </a:endParaRPr>
        </a:p>
      </dsp:txBody>
      <dsp:txXfrm>
        <a:off x="552073" y="1928409"/>
        <a:ext cx="1958578" cy="900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48D6F962-E7A7-45F9-B7D7-F9ABAD97D1F1}" type="datetimeFigureOut">
              <a:rPr lang="es-ES" smtClean="0"/>
              <a:pPr/>
              <a:t>11/10/2022</a:t>
            </a:fld>
            <a:endParaRPr lang="es-ES"/>
          </a:p>
        </p:txBody>
      </p:sp>
      <p:sp>
        <p:nvSpPr>
          <p:cNvPr id="4" name="Marcador de imagen de diapositiva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43578"/>
            <a:ext cx="5438140" cy="3881111"/>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362239"/>
            <a:ext cx="2945659" cy="49455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362239"/>
            <a:ext cx="2945659" cy="494550"/>
          </a:xfrm>
          <a:prstGeom prst="rect">
            <a:avLst/>
          </a:prstGeom>
        </p:spPr>
        <p:txBody>
          <a:bodyPr vert="horz" lIns="91440" tIns="45720" rIns="91440" bIns="45720" rtlCol="0" anchor="b"/>
          <a:lstStyle>
            <a:lvl1pPr algn="r">
              <a:defRPr sz="1200"/>
            </a:lvl1pPr>
          </a:lstStyle>
          <a:p>
            <a:fld id="{2FA70910-236A-40F6-AF90-184B6DCFA1CD}" type="slidenum">
              <a:rPr lang="es-ES" smtClean="0"/>
              <a:pPr/>
              <a:t>‹#›</a:t>
            </a:fld>
            <a:endParaRPr lang="es-ES"/>
          </a:p>
        </p:txBody>
      </p:sp>
    </p:spTree>
    <p:extLst>
      <p:ext uri="{BB962C8B-B14F-4D97-AF65-F5344CB8AC3E}">
        <p14:creationId xmlns:p14="http://schemas.microsoft.com/office/powerpoint/2010/main" xmlns="" val="1529678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2</a:t>
            </a:fld>
            <a:endParaRPr lang="es-ES"/>
          </a:p>
        </p:txBody>
      </p:sp>
    </p:spTree>
    <p:extLst>
      <p:ext uri="{BB962C8B-B14F-4D97-AF65-F5344CB8AC3E}">
        <p14:creationId xmlns:p14="http://schemas.microsoft.com/office/powerpoint/2010/main" xmlns="" val="2825934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11</a:t>
            </a:fld>
            <a:endParaRPr lang="es-ES"/>
          </a:p>
        </p:txBody>
      </p:sp>
    </p:spTree>
    <p:extLst>
      <p:ext uri="{BB962C8B-B14F-4D97-AF65-F5344CB8AC3E}">
        <p14:creationId xmlns:p14="http://schemas.microsoft.com/office/powerpoint/2010/main" xmlns="" val="270400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12</a:t>
            </a:fld>
            <a:endParaRPr lang="es-ES"/>
          </a:p>
        </p:txBody>
      </p:sp>
    </p:spTree>
    <p:extLst>
      <p:ext uri="{BB962C8B-B14F-4D97-AF65-F5344CB8AC3E}">
        <p14:creationId xmlns:p14="http://schemas.microsoft.com/office/powerpoint/2010/main" xmlns="" val="393386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13</a:t>
            </a:fld>
            <a:endParaRPr lang="es-ES"/>
          </a:p>
        </p:txBody>
      </p:sp>
    </p:spTree>
    <p:extLst>
      <p:ext uri="{BB962C8B-B14F-4D97-AF65-F5344CB8AC3E}">
        <p14:creationId xmlns:p14="http://schemas.microsoft.com/office/powerpoint/2010/main" xmlns="" val="145136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14</a:t>
            </a:fld>
            <a:endParaRPr lang="es-ES"/>
          </a:p>
        </p:txBody>
      </p:sp>
    </p:spTree>
    <p:extLst>
      <p:ext uri="{BB962C8B-B14F-4D97-AF65-F5344CB8AC3E}">
        <p14:creationId xmlns:p14="http://schemas.microsoft.com/office/powerpoint/2010/main" xmlns="" val="4245036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15</a:t>
            </a:fld>
            <a:endParaRPr lang="es-ES"/>
          </a:p>
        </p:txBody>
      </p:sp>
    </p:spTree>
    <p:extLst>
      <p:ext uri="{BB962C8B-B14F-4D97-AF65-F5344CB8AC3E}">
        <p14:creationId xmlns:p14="http://schemas.microsoft.com/office/powerpoint/2010/main" xmlns="" val="2549078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16</a:t>
            </a:fld>
            <a:endParaRPr lang="es-ES"/>
          </a:p>
        </p:txBody>
      </p:sp>
    </p:spTree>
    <p:extLst>
      <p:ext uri="{BB962C8B-B14F-4D97-AF65-F5344CB8AC3E}">
        <p14:creationId xmlns:p14="http://schemas.microsoft.com/office/powerpoint/2010/main" xmlns="" val="3646136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17</a:t>
            </a:fld>
            <a:endParaRPr lang="es-ES"/>
          </a:p>
        </p:txBody>
      </p:sp>
    </p:spTree>
    <p:extLst>
      <p:ext uri="{BB962C8B-B14F-4D97-AF65-F5344CB8AC3E}">
        <p14:creationId xmlns:p14="http://schemas.microsoft.com/office/powerpoint/2010/main" xmlns="" val="1163378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18</a:t>
            </a:fld>
            <a:endParaRPr lang="es-ES"/>
          </a:p>
        </p:txBody>
      </p:sp>
    </p:spTree>
    <p:extLst>
      <p:ext uri="{BB962C8B-B14F-4D97-AF65-F5344CB8AC3E}">
        <p14:creationId xmlns:p14="http://schemas.microsoft.com/office/powerpoint/2010/main" xmlns="" val="1805894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19</a:t>
            </a:fld>
            <a:endParaRPr lang="es-ES"/>
          </a:p>
        </p:txBody>
      </p:sp>
    </p:spTree>
    <p:extLst>
      <p:ext uri="{BB962C8B-B14F-4D97-AF65-F5344CB8AC3E}">
        <p14:creationId xmlns:p14="http://schemas.microsoft.com/office/powerpoint/2010/main" xmlns="" val="3446506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20</a:t>
            </a:fld>
            <a:endParaRPr lang="es-ES"/>
          </a:p>
        </p:txBody>
      </p:sp>
    </p:spTree>
    <p:extLst>
      <p:ext uri="{BB962C8B-B14F-4D97-AF65-F5344CB8AC3E}">
        <p14:creationId xmlns:p14="http://schemas.microsoft.com/office/powerpoint/2010/main" xmlns="" val="359601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3</a:t>
            </a:fld>
            <a:endParaRPr lang="es-ES"/>
          </a:p>
        </p:txBody>
      </p:sp>
    </p:spTree>
    <p:extLst>
      <p:ext uri="{BB962C8B-B14F-4D97-AF65-F5344CB8AC3E}">
        <p14:creationId xmlns:p14="http://schemas.microsoft.com/office/powerpoint/2010/main" xmlns="" val="3874543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21</a:t>
            </a:fld>
            <a:endParaRPr lang="es-ES"/>
          </a:p>
        </p:txBody>
      </p:sp>
    </p:spTree>
    <p:extLst>
      <p:ext uri="{BB962C8B-B14F-4D97-AF65-F5344CB8AC3E}">
        <p14:creationId xmlns:p14="http://schemas.microsoft.com/office/powerpoint/2010/main" xmlns="" val="3879449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22</a:t>
            </a:fld>
            <a:endParaRPr lang="es-ES"/>
          </a:p>
        </p:txBody>
      </p:sp>
    </p:spTree>
    <p:extLst>
      <p:ext uri="{BB962C8B-B14F-4D97-AF65-F5344CB8AC3E}">
        <p14:creationId xmlns:p14="http://schemas.microsoft.com/office/powerpoint/2010/main" xmlns="" val="4204032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23</a:t>
            </a:fld>
            <a:endParaRPr lang="es-ES"/>
          </a:p>
        </p:txBody>
      </p:sp>
    </p:spTree>
    <p:extLst>
      <p:ext uri="{BB962C8B-B14F-4D97-AF65-F5344CB8AC3E}">
        <p14:creationId xmlns:p14="http://schemas.microsoft.com/office/powerpoint/2010/main" xmlns="" val="3949593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24</a:t>
            </a:fld>
            <a:endParaRPr lang="es-ES"/>
          </a:p>
        </p:txBody>
      </p:sp>
    </p:spTree>
    <p:extLst>
      <p:ext uri="{BB962C8B-B14F-4D97-AF65-F5344CB8AC3E}">
        <p14:creationId xmlns:p14="http://schemas.microsoft.com/office/powerpoint/2010/main" xmlns="" val="1957917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25</a:t>
            </a:fld>
            <a:endParaRPr lang="es-ES"/>
          </a:p>
        </p:txBody>
      </p:sp>
    </p:spTree>
    <p:extLst>
      <p:ext uri="{BB962C8B-B14F-4D97-AF65-F5344CB8AC3E}">
        <p14:creationId xmlns:p14="http://schemas.microsoft.com/office/powerpoint/2010/main" xmlns="" val="394198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4</a:t>
            </a:fld>
            <a:endParaRPr lang="es-ES"/>
          </a:p>
        </p:txBody>
      </p:sp>
    </p:spTree>
    <p:extLst>
      <p:ext uri="{BB962C8B-B14F-4D97-AF65-F5344CB8AC3E}">
        <p14:creationId xmlns:p14="http://schemas.microsoft.com/office/powerpoint/2010/main" xmlns="" val="373949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5</a:t>
            </a:fld>
            <a:endParaRPr lang="es-ES"/>
          </a:p>
        </p:txBody>
      </p:sp>
    </p:spTree>
    <p:extLst>
      <p:ext uri="{BB962C8B-B14F-4D97-AF65-F5344CB8AC3E}">
        <p14:creationId xmlns:p14="http://schemas.microsoft.com/office/powerpoint/2010/main" xmlns="" val="393480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6</a:t>
            </a:fld>
            <a:endParaRPr lang="es-ES"/>
          </a:p>
        </p:txBody>
      </p:sp>
    </p:spTree>
    <p:extLst>
      <p:ext uri="{BB962C8B-B14F-4D97-AF65-F5344CB8AC3E}">
        <p14:creationId xmlns:p14="http://schemas.microsoft.com/office/powerpoint/2010/main" xmlns="" val="205910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smtClean="0"/>
          </a:p>
        </p:txBody>
      </p:sp>
      <p:sp>
        <p:nvSpPr>
          <p:cNvPr id="4" name="Marcador de número de diapositiva 3"/>
          <p:cNvSpPr>
            <a:spLocks noGrp="1"/>
          </p:cNvSpPr>
          <p:nvPr>
            <p:ph type="sldNum" sz="quarter" idx="10"/>
          </p:nvPr>
        </p:nvSpPr>
        <p:spPr/>
        <p:txBody>
          <a:bodyPr/>
          <a:lstStyle/>
          <a:p>
            <a:fld id="{70CDA304-167B-4C4F-A434-F53B31203B70}" type="slidenum">
              <a:rPr lang="es-ES" smtClean="0"/>
              <a:pPr/>
              <a:t>7</a:t>
            </a:fld>
            <a:endParaRPr lang="es-ES"/>
          </a:p>
        </p:txBody>
      </p:sp>
    </p:spTree>
    <p:extLst>
      <p:ext uri="{BB962C8B-B14F-4D97-AF65-F5344CB8AC3E}">
        <p14:creationId xmlns:p14="http://schemas.microsoft.com/office/powerpoint/2010/main" xmlns="" val="311211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B598895-58A8-49CE-BB95-3A6185BEEEDF}" type="slidenum">
              <a:rPr lang="es-ES" smtClean="0"/>
              <a:pPr/>
              <a:t>8</a:t>
            </a:fld>
            <a:endParaRPr lang="es-ES"/>
          </a:p>
        </p:txBody>
      </p:sp>
    </p:spTree>
    <p:extLst>
      <p:ext uri="{BB962C8B-B14F-4D97-AF65-F5344CB8AC3E}">
        <p14:creationId xmlns:p14="http://schemas.microsoft.com/office/powerpoint/2010/main" xmlns="" val="1144278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9</a:t>
            </a:fld>
            <a:endParaRPr lang="es-ES"/>
          </a:p>
        </p:txBody>
      </p:sp>
    </p:spTree>
    <p:extLst>
      <p:ext uri="{BB962C8B-B14F-4D97-AF65-F5344CB8AC3E}">
        <p14:creationId xmlns:p14="http://schemas.microsoft.com/office/powerpoint/2010/main" xmlns="" val="92626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FA70910-236A-40F6-AF90-184B6DCFA1CD}" type="slidenum">
              <a:rPr lang="es-ES" smtClean="0"/>
              <a:pPr/>
              <a:t>10</a:t>
            </a:fld>
            <a:endParaRPr lang="es-ES"/>
          </a:p>
        </p:txBody>
      </p:sp>
    </p:spTree>
    <p:extLst>
      <p:ext uri="{BB962C8B-B14F-4D97-AF65-F5344CB8AC3E}">
        <p14:creationId xmlns:p14="http://schemas.microsoft.com/office/powerpoint/2010/main" xmlns="" val="344704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0B5254E1-9ECC-40EC-8BB7-603B96CC8440}" type="datetimeFigureOut">
              <a:rPr lang="es-ES" smtClean="0"/>
              <a:pPr/>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0E0F99-24CB-44C8-B059-6263F1109C25}" type="slidenum">
              <a:rPr lang="es-ES" smtClean="0"/>
              <a:pPr/>
              <a:t>‹#›</a:t>
            </a:fld>
            <a:endParaRPr lang="es-ES"/>
          </a:p>
        </p:txBody>
      </p:sp>
    </p:spTree>
    <p:extLst>
      <p:ext uri="{BB962C8B-B14F-4D97-AF65-F5344CB8AC3E}">
        <p14:creationId xmlns:p14="http://schemas.microsoft.com/office/powerpoint/2010/main" xmlns="" val="6211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B5254E1-9ECC-40EC-8BB7-603B96CC8440}" type="datetimeFigureOut">
              <a:rPr lang="es-ES" smtClean="0"/>
              <a:pPr/>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0E0F99-24CB-44C8-B059-6263F1109C25}" type="slidenum">
              <a:rPr lang="es-ES" smtClean="0"/>
              <a:pPr/>
              <a:t>‹#›</a:t>
            </a:fld>
            <a:endParaRPr lang="es-ES"/>
          </a:p>
        </p:txBody>
      </p:sp>
    </p:spTree>
    <p:extLst>
      <p:ext uri="{BB962C8B-B14F-4D97-AF65-F5344CB8AC3E}">
        <p14:creationId xmlns:p14="http://schemas.microsoft.com/office/powerpoint/2010/main" xmlns="" val="62917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3"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B5254E1-9ECC-40EC-8BB7-603B96CC8440}" type="datetimeFigureOut">
              <a:rPr lang="es-ES" smtClean="0"/>
              <a:pPr/>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0E0F99-24CB-44C8-B059-6263F1109C25}" type="slidenum">
              <a:rPr lang="es-ES" smtClean="0"/>
              <a:pPr/>
              <a:t>‹#›</a:t>
            </a:fld>
            <a:endParaRPr lang="es-ES"/>
          </a:p>
        </p:txBody>
      </p:sp>
    </p:spTree>
    <p:extLst>
      <p:ext uri="{BB962C8B-B14F-4D97-AF65-F5344CB8AC3E}">
        <p14:creationId xmlns:p14="http://schemas.microsoft.com/office/powerpoint/2010/main" xmlns="" val="56436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ulua">
    <p:spTree>
      <p:nvGrpSpPr>
        <p:cNvPr id="1" name=""/>
        <p:cNvGrpSpPr/>
        <p:nvPr/>
      </p:nvGrpSpPr>
      <p:grpSpPr>
        <a:xfrm>
          <a:off x="0" y="0"/>
          <a:ext cx="0" cy="0"/>
          <a:chOff x="0" y="0"/>
          <a:chExt cx="0" cy="0"/>
        </a:xfrm>
      </p:grpSpPr>
      <p:sp>
        <p:nvSpPr>
          <p:cNvPr id="2" name="Titulua 1"/>
          <p:cNvSpPr>
            <a:spLocks noGrp="1"/>
          </p:cNvSpPr>
          <p:nvPr>
            <p:ph type="ctrTitle"/>
          </p:nvPr>
        </p:nvSpPr>
        <p:spPr>
          <a:xfrm>
            <a:off x="1524000" y="1122363"/>
            <a:ext cx="9144000" cy="2387600"/>
          </a:xfrm>
        </p:spPr>
        <p:txBody>
          <a:bodyPr anchor="b"/>
          <a:lstStyle>
            <a:lvl1pPr algn="ctr">
              <a:defRPr sz="6000"/>
            </a:lvl1pPr>
          </a:lstStyle>
          <a:p>
            <a:r>
              <a:rPr lang="eu-ES" smtClean="0"/>
              <a:t>Egin klik titulu maisuaren estiloa aldatzeko</a:t>
            </a:r>
            <a:endParaRPr lang="es-ES"/>
          </a:p>
        </p:txBody>
      </p:sp>
      <p:sp>
        <p:nvSpPr>
          <p:cNvPr id="3" name="Azpititulua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u-ES" smtClean="0"/>
              <a:t>Egin klik elementu nagusiaren azpititulu-estiloa editatzeko</a:t>
            </a:r>
            <a:endParaRPr lang="es-ES"/>
          </a:p>
        </p:txBody>
      </p:sp>
      <p:sp>
        <p:nvSpPr>
          <p:cNvPr id="4" name="Dataren leku-marka 3"/>
          <p:cNvSpPr>
            <a:spLocks noGrp="1"/>
          </p:cNvSpPr>
          <p:nvPr>
            <p:ph type="dt" sz="half" idx="10"/>
          </p:nvPr>
        </p:nvSpPr>
        <p:spPr/>
        <p:txBody>
          <a:bodyPr/>
          <a:lstStyle/>
          <a:p>
            <a:fld id="{51AB6A70-7328-4233-BD68-9EAFDFD4F4E2}" type="datetimeFigureOut">
              <a:rPr lang="es-ES" smtClean="0"/>
              <a:pPr/>
              <a:t>11/10/2022</a:t>
            </a:fld>
            <a:endParaRPr lang="es-ES"/>
          </a:p>
        </p:txBody>
      </p:sp>
      <p:sp>
        <p:nvSpPr>
          <p:cNvPr id="5" name="Orri-oinaren leku-marka 4"/>
          <p:cNvSpPr>
            <a:spLocks noGrp="1"/>
          </p:cNvSpPr>
          <p:nvPr>
            <p:ph type="ftr" sz="quarter" idx="11"/>
          </p:nvPr>
        </p:nvSpPr>
        <p:spPr/>
        <p:txBody>
          <a:bodyPr/>
          <a:lstStyle/>
          <a:p>
            <a:endParaRPr lang="es-ES"/>
          </a:p>
        </p:txBody>
      </p:sp>
      <p:sp>
        <p:nvSpPr>
          <p:cNvPr id="6" name="Diapositibaren zenbakiaren leku-marka 5"/>
          <p:cNvSpPr>
            <a:spLocks noGrp="1"/>
          </p:cNvSpPr>
          <p:nvPr>
            <p:ph type="sldNum" sz="quarter" idx="12"/>
          </p:nvPr>
        </p:nvSpPr>
        <p:spPr/>
        <p:txBody>
          <a:bodyPr/>
          <a:lstStyle/>
          <a:p>
            <a:fld id="{D9F5C1CA-74CD-425A-B5FF-EAA16C875FCF}" type="slidenum">
              <a:rPr lang="es-ES" smtClean="0"/>
              <a:pPr/>
              <a:t>‹#›</a:t>
            </a:fld>
            <a:endParaRPr lang="es-ES"/>
          </a:p>
        </p:txBody>
      </p:sp>
    </p:spTree>
    <p:extLst>
      <p:ext uri="{BB962C8B-B14F-4D97-AF65-F5344CB8AC3E}">
        <p14:creationId xmlns:p14="http://schemas.microsoft.com/office/powerpoint/2010/main" xmlns="" val="1029556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ulua eta edukia">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smtClean="0"/>
              <a:t>Egin klik titulu maisuaren estiloa aldatzeko</a:t>
            </a:r>
            <a:endParaRPr lang="es-ES"/>
          </a:p>
        </p:txBody>
      </p:sp>
      <p:sp>
        <p:nvSpPr>
          <p:cNvPr id="3" name="Edukiaren leku-marka 2"/>
          <p:cNvSpPr>
            <a:spLocks noGrp="1"/>
          </p:cNvSpPr>
          <p:nvPr>
            <p:ph idx="1"/>
          </p:nvPr>
        </p:nvSpPr>
        <p:spPr/>
        <p:txBody>
          <a:body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s-ES"/>
          </a:p>
        </p:txBody>
      </p:sp>
      <p:sp>
        <p:nvSpPr>
          <p:cNvPr id="4" name="Dataren leku-marka 3"/>
          <p:cNvSpPr>
            <a:spLocks noGrp="1"/>
          </p:cNvSpPr>
          <p:nvPr>
            <p:ph type="dt" sz="half" idx="10"/>
          </p:nvPr>
        </p:nvSpPr>
        <p:spPr/>
        <p:txBody>
          <a:bodyPr/>
          <a:lstStyle/>
          <a:p>
            <a:fld id="{51AB6A70-7328-4233-BD68-9EAFDFD4F4E2}" type="datetimeFigureOut">
              <a:rPr lang="es-ES" smtClean="0"/>
              <a:pPr/>
              <a:t>11/10/2022</a:t>
            </a:fld>
            <a:endParaRPr lang="es-ES"/>
          </a:p>
        </p:txBody>
      </p:sp>
      <p:sp>
        <p:nvSpPr>
          <p:cNvPr id="5" name="Orri-oinaren leku-marka 4"/>
          <p:cNvSpPr>
            <a:spLocks noGrp="1"/>
          </p:cNvSpPr>
          <p:nvPr>
            <p:ph type="ftr" sz="quarter" idx="11"/>
          </p:nvPr>
        </p:nvSpPr>
        <p:spPr/>
        <p:txBody>
          <a:bodyPr/>
          <a:lstStyle/>
          <a:p>
            <a:endParaRPr lang="es-ES"/>
          </a:p>
        </p:txBody>
      </p:sp>
      <p:sp>
        <p:nvSpPr>
          <p:cNvPr id="6" name="Diapositibaren zenbakiaren leku-marka 5"/>
          <p:cNvSpPr>
            <a:spLocks noGrp="1"/>
          </p:cNvSpPr>
          <p:nvPr>
            <p:ph type="sldNum" sz="quarter" idx="12"/>
          </p:nvPr>
        </p:nvSpPr>
        <p:spPr/>
        <p:txBody>
          <a:bodyPr/>
          <a:lstStyle/>
          <a:p>
            <a:fld id="{D9F5C1CA-74CD-425A-B5FF-EAA16C875FCF}" type="slidenum">
              <a:rPr lang="es-ES" smtClean="0"/>
              <a:pPr/>
              <a:t>‹#›</a:t>
            </a:fld>
            <a:endParaRPr lang="es-ES"/>
          </a:p>
        </p:txBody>
      </p:sp>
    </p:spTree>
    <p:extLst>
      <p:ext uri="{BB962C8B-B14F-4D97-AF65-F5344CB8AC3E}">
        <p14:creationId xmlns:p14="http://schemas.microsoft.com/office/powerpoint/2010/main" xmlns="" val="3367929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talaren goiburua">
    <p:spTree>
      <p:nvGrpSpPr>
        <p:cNvPr id="1" name=""/>
        <p:cNvGrpSpPr/>
        <p:nvPr/>
      </p:nvGrpSpPr>
      <p:grpSpPr>
        <a:xfrm>
          <a:off x="0" y="0"/>
          <a:ext cx="0" cy="0"/>
          <a:chOff x="0" y="0"/>
          <a:chExt cx="0" cy="0"/>
        </a:xfrm>
      </p:grpSpPr>
      <p:sp>
        <p:nvSpPr>
          <p:cNvPr id="2" name="Titulua 1"/>
          <p:cNvSpPr>
            <a:spLocks noGrp="1"/>
          </p:cNvSpPr>
          <p:nvPr>
            <p:ph type="title"/>
          </p:nvPr>
        </p:nvSpPr>
        <p:spPr>
          <a:xfrm>
            <a:off x="831850" y="1709738"/>
            <a:ext cx="10515600" cy="2852737"/>
          </a:xfrm>
        </p:spPr>
        <p:txBody>
          <a:bodyPr anchor="b"/>
          <a:lstStyle>
            <a:lvl1pPr>
              <a:defRPr sz="6000"/>
            </a:lvl1pPr>
          </a:lstStyle>
          <a:p>
            <a:r>
              <a:rPr lang="eu-ES" smtClean="0"/>
              <a:t>Egin klik titulu maisuaren estiloa aldatzeko</a:t>
            </a:r>
            <a:endParaRPr lang="es-ES"/>
          </a:p>
        </p:txBody>
      </p:sp>
      <p:sp>
        <p:nvSpPr>
          <p:cNvPr id="3" name="Testuaren leku-mark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u-ES" smtClean="0"/>
              <a:t>Egin klik diapositiba nagusiaren testu-estiloak aldatzeko</a:t>
            </a:r>
          </a:p>
        </p:txBody>
      </p:sp>
      <p:sp>
        <p:nvSpPr>
          <p:cNvPr id="4" name="Dataren leku-marka 3"/>
          <p:cNvSpPr>
            <a:spLocks noGrp="1"/>
          </p:cNvSpPr>
          <p:nvPr>
            <p:ph type="dt" sz="half" idx="10"/>
          </p:nvPr>
        </p:nvSpPr>
        <p:spPr/>
        <p:txBody>
          <a:bodyPr/>
          <a:lstStyle/>
          <a:p>
            <a:fld id="{51AB6A70-7328-4233-BD68-9EAFDFD4F4E2}" type="datetimeFigureOut">
              <a:rPr lang="es-ES" smtClean="0"/>
              <a:pPr/>
              <a:t>11/10/2022</a:t>
            </a:fld>
            <a:endParaRPr lang="es-ES"/>
          </a:p>
        </p:txBody>
      </p:sp>
      <p:sp>
        <p:nvSpPr>
          <p:cNvPr id="5" name="Orri-oinaren leku-marka 4"/>
          <p:cNvSpPr>
            <a:spLocks noGrp="1"/>
          </p:cNvSpPr>
          <p:nvPr>
            <p:ph type="ftr" sz="quarter" idx="11"/>
          </p:nvPr>
        </p:nvSpPr>
        <p:spPr/>
        <p:txBody>
          <a:bodyPr/>
          <a:lstStyle/>
          <a:p>
            <a:endParaRPr lang="es-ES"/>
          </a:p>
        </p:txBody>
      </p:sp>
      <p:sp>
        <p:nvSpPr>
          <p:cNvPr id="6" name="Diapositibaren zenbakiaren leku-marka 5"/>
          <p:cNvSpPr>
            <a:spLocks noGrp="1"/>
          </p:cNvSpPr>
          <p:nvPr>
            <p:ph type="sldNum" sz="quarter" idx="12"/>
          </p:nvPr>
        </p:nvSpPr>
        <p:spPr/>
        <p:txBody>
          <a:bodyPr/>
          <a:lstStyle/>
          <a:p>
            <a:fld id="{D9F5C1CA-74CD-425A-B5FF-EAA16C875FCF}" type="slidenum">
              <a:rPr lang="es-ES" smtClean="0"/>
              <a:pPr/>
              <a:t>‹#›</a:t>
            </a:fld>
            <a:endParaRPr lang="es-ES"/>
          </a:p>
        </p:txBody>
      </p:sp>
    </p:spTree>
    <p:extLst>
      <p:ext uri="{BB962C8B-B14F-4D97-AF65-F5344CB8AC3E}">
        <p14:creationId xmlns:p14="http://schemas.microsoft.com/office/powerpoint/2010/main" xmlns="" val="3239101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Bi eduki">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smtClean="0"/>
              <a:t>Egin klik titulu maisuaren estiloa aldatzeko</a:t>
            </a:r>
            <a:endParaRPr lang="es-ES"/>
          </a:p>
        </p:txBody>
      </p:sp>
      <p:sp>
        <p:nvSpPr>
          <p:cNvPr id="3" name="Edukiaren leku-marka 2"/>
          <p:cNvSpPr>
            <a:spLocks noGrp="1"/>
          </p:cNvSpPr>
          <p:nvPr>
            <p:ph sz="half" idx="1"/>
          </p:nvPr>
        </p:nvSpPr>
        <p:spPr>
          <a:xfrm>
            <a:off x="838200" y="1825625"/>
            <a:ext cx="5181600" cy="4351338"/>
          </a:xfrm>
        </p:spPr>
        <p:txBody>
          <a:body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s-ES"/>
          </a:p>
        </p:txBody>
      </p:sp>
      <p:sp>
        <p:nvSpPr>
          <p:cNvPr id="4" name="Edukiaren leku-marka 3"/>
          <p:cNvSpPr>
            <a:spLocks noGrp="1"/>
          </p:cNvSpPr>
          <p:nvPr>
            <p:ph sz="half" idx="2"/>
          </p:nvPr>
        </p:nvSpPr>
        <p:spPr>
          <a:xfrm>
            <a:off x="6172200" y="1825625"/>
            <a:ext cx="5181600" cy="4351338"/>
          </a:xfrm>
        </p:spPr>
        <p:txBody>
          <a:body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s-ES"/>
          </a:p>
        </p:txBody>
      </p:sp>
      <p:sp>
        <p:nvSpPr>
          <p:cNvPr id="5" name="Dataren leku-marka 4"/>
          <p:cNvSpPr>
            <a:spLocks noGrp="1"/>
          </p:cNvSpPr>
          <p:nvPr>
            <p:ph type="dt" sz="half" idx="10"/>
          </p:nvPr>
        </p:nvSpPr>
        <p:spPr/>
        <p:txBody>
          <a:bodyPr/>
          <a:lstStyle/>
          <a:p>
            <a:fld id="{51AB6A70-7328-4233-BD68-9EAFDFD4F4E2}" type="datetimeFigureOut">
              <a:rPr lang="es-ES" smtClean="0"/>
              <a:pPr/>
              <a:t>11/10/2022</a:t>
            </a:fld>
            <a:endParaRPr lang="es-ES"/>
          </a:p>
        </p:txBody>
      </p:sp>
      <p:sp>
        <p:nvSpPr>
          <p:cNvPr id="6" name="Orri-oinaren leku-marka 5"/>
          <p:cNvSpPr>
            <a:spLocks noGrp="1"/>
          </p:cNvSpPr>
          <p:nvPr>
            <p:ph type="ftr" sz="quarter" idx="11"/>
          </p:nvPr>
        </p:nvSpPr>
        <p:spPr/>
        <p:txBody>
          <a:bodyPr/>
          <a:lstStyle/>
          <a:p>
            <a:endParaRPr lang="es-ES"/>
          </a:p>
        </p:txBody>
      </p:sp>
      <p:sp>
        <p:nvSpPr>
          <p:cNvPr id="7" name="Diapositibaren zenbakiaren leku-marka 6"/>
          <p:cNvSpPr>
            <a:spLocks noGrp="1"/>
          </p:cNvSpPr>
          <p:nvPr>
            <p:ph type="sldNum" sz="quarter" idx="12"/>
          </p:nvPr>
        </p:nvSpPr>
        <p:spPr/>
        <p:txBody>
          <a:bodyPr/>
          <a:lstStyle/>
          <a:p>
            <a:fld id="{D9F5C1CA-74CD-425A-B5FF-EAA16C875FCF}" type="slidenum">
              <a:rPr lang="es-ES" smtClean="0"/>
              <a:pPr/>
              <a:t>‹#›</a:t>
            </a:fld>
            <a:endParaRPr lang="es-ES"/>
          </a:p>
        </p:txBody>
      </p:sp>
    </p:spTree>
    <p:extLst>
      <p:ext uri="{BB962C8B-B14F-4D97-AF65-F5344CB8AC3E}">
        <p14:creationId xmlns:p14="http://schemas.microsoft.com/office/powerpoint/2010/main" xmlns="" val="111054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onparazioa">
    <p:spTree>
      <p:nvGrpSpPr>
        <p:cNvPr id="1" name=""/>
        <p:cNvGrpSpPr/>
        <p:nvPr/>
      </p:nvGrpSpPr>
      <p:grpSpPr>
        <a:xfrm>
          <a:off x="0" y="0"/>
          <a:ext cx="0" cy="0"/>
          <a:chOff x="0" y="0"/>
          <a:chExt cx="0" cy="0"/>
        </a:xfrm>
      </p:grpSpPr>
      <p:sp>
        <p:nvSpPr>
          <p:cNvPr id="2" name="Titulua 1"/>
          <p:cNvSpPr>
            <a:spLocks noGrp="1"/>
          </p:cNvSpPr>
          <p:nvPr>
            <p:ph type="title"/>
          </p:nvPr>
        </p:nvSpPr>
        <p:spPr>
          <a:xfrm>
            <a:off x="839788" y="365125"/>
            <a:ext cx="10515600" cy="1325563"/>
          </a:xfrm>
        </p:spPr>
        <p:txBody>
          <a:bodyPr/>
          <a:lstStyle/>
          <a:p>
            <a:r>
              <a:rPr lang="eu-ES" smtClean="0"/>
              <a:t>Egin klik titulu maisuaren estiloa aldatzeko</a:t>
            </a:r>
            <a:endParaRPr lang="es-ES"/>
          </a:p>
        </p:txBody>
      </p:sp>
      <p:sp>
        <p:nvSpPr>
          <p:cNvPr id="3" name="Testuaren leku-mark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u-ES" smtClean="0"/>
              <a:t>Egin klik diapositiba nagusiaren testu-estiloak aldatzeko</a:t>
            </a:r>
          </a:p>
        </p:txBody>
      </p:sp>
      <p:sp>
        <p:nvSpPr>
          <p:cNvPr id="4" name="Edukiaren leku-marka 3"/>
          <p:cNvSpPr>
            <a:spLocks noGrp="1"/>
          </p:cNvSpPr>
          <p:nvPr>
            <p:ph sz="half" idx="2"/>
          </p:nvPr>
        </p:nvSpPr>
        <p:spPr>
          <a:xfrm>
            <a:off x="839788" y="2505075"/>
            <a:ext cx="5157787" cy="3684588"/>
          </a:xfrm>
        </p:spPr>
        <p:txBody>
          <a:body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s-ES"/>
          </a:p>
        </p:txBody>
      </p:sp>
      <p:sp>
        <p:nvSpPr>
          <p:cNvPr id="5" name="Testuaren leku-mark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u-ES" smtClean="0"/>
              <a:t>Egin klik diapositiba nagusiaren testu-estiloak aldatzeko</a:t>
            </a:r>
          </a:p>
        </p:txBody>
      </p:sp>
      <p:sp>
        <p:nvSpPr>
          <p:cNvPr id="6" name="Edukiaren leku-marka 5"/>
          <p:cNvSpPr>
            <a:spLocks noGrp="1"/>
          </p:cNvSpPr>
          <p:nvPr>
            <p:ph sz="quarter" idx="4"/>
          </p:nvPr>
        </p:nvSpPr>
        <p:spPr>
          <a:xfrm>
            <a:off x="6172200" y="2505075"/>
            <a:ext cx="5183188" cy="3684588"/>
          </a:xfrm>
        </p:spPr>
        <p:txBody>
          <a:body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s-ES"/>
          </a:p>
        </p:txBody>
      </p:sp>
      <p:sp>
        <p:nvSpPr>
          <p:cNvPr id="7" name="Dataren leku-marka 6"/>
          <p:cNvSpPr>
            <a:spLocks noGrp="1"/>
          </p:cNvSpPr>
          <p:nvPr>
            <p:ph type="dt" sz="half" idx="10"/>
          </p:nvPr>
        </p:nvSpPr>
        <p:spPr/>
        <p:txBody>
          <a:bodyPr/>
          <a:lstStyle/>
          <a:p>
            <a:fld id="{51AB6A70-7328-4233-BD68-9EAFDFD4F4E2}" type="datetimeFigureOut">
              <a:rPr lang="es-ES" smtClean="0"/>
              <a:pPr/>
              <a:t>11/10/2022</a:t>
            </a:fld>
            <a:endParaRPr lang="es-ES"/>
          </a:p>
        </p:txBody>
      </p:sp>
      <p:sp>
        <p:nvSpPr>
          <p:cNvPr id="8" name="Orri-oinaren leku-marka 7"/>
          <p:cNvSpPr>
            <a:spLocks noGrp="1"/>
          </p:cNvSpPr>
          <p:nvPr>
            <p:ph type="ftr" sz="quarter" idx="11"/>
          </p:nvPr>
        </p:nvSpPr>
        <p:spPr/>
        <p:txBody>
          <a:bodyPr/>
          <a:lstStyle/>
          <a:p>
            <a:endParaRPr lang="es-ES"/>
          </a:p>
        </p:txBody>
      </p:sp>
      <p:sp>
        <p:nvSpPr>
          <p:cNvPr id="9" name="Diapositibaren zenbakiaren leku-marka 8"/>
          <p:cNvSpPr>
            <a:spLocks noGrp="1"/>
          </p:cNvSpPr>
          <p:nvPr>
            <p:ph type="sldNum" sz="quarter" idx="12"/>
          </p:nvPr>
        </p:nvSpPr>
        <p:spPr/>
        <p:txBody>
          <a:bodyPr/>
          <a:lstStyle/>
          <a:p>
            <a:fld id="{D9F5C1CA-74CD-425A-B5FF-EAA16C875FCF}" type="slidenum">
              <a:rPr lang="es-ES" smtClean="0"/>
              <a:pPr/>
              <a:t>‹#›</a:t>
            </a:fld>
            <a:endParaRPr lang="es-ES"/>
          </a:p>
        </p:txBody>
      </p:sp>
    </p:spTree>
    <p:extLst>
      <p:ext uri="{BB962C8B-B14F-4D97-AF65-F5344CB8AC3E}">
        <p14:creationId xmlns:p14="http://schemas.microsoft.com/office/powerpoint/2010/main" xmlns="" val="173489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ulua bakarrik">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smtClean="0"/>
              <a:t>Egin klik titulu maisuaren estiloa aldatzeko</a:t>
            </a:r>
            <a:endParaRPr lang="es-ES"/>
          </a:p>
        </p:txBody>
      </p:sp>
      <p:sp>
        <p:nvSpPr>
          <p:cNvPr id="3" name="Dataren leku-marka 2"/>
          <p:cNvSpPr>
            <a:spLocks noGrp="1"/>
          </p:cNvSpPr>
          <p:nvPr>
            <p:ph type="dt" sz="half" idx="10"/>
          </p:nvPr>
        </p:nvSpPr>
        <p:spPr/>
        <p:txBody>
          <a:bodyPr/>
          <a:lstStyle/>
          <a:p>
            <a:fld id="{51AB6A70-7328-4233-BD68-9EAFDFD4F4E2}" type="datetimeFigureOut">
              <a:rPr lang="es-ES" smtClean="0"/>
              <a:pPr/>
              <a:t>11/10/2022</a:t>
            </a:fld>
            <a:endParaRPr lang="es-ES"/>
          </a:p>
        </p:txBody>
      </p:sp>
      <p:sp>
        <p:nvSpPr>
          <p:cNvPr id="4" name="Orri-oinaren leku-marka 3"/>
          <p:cNvSpPr>
            <a:spLocks noGrp="1"/>
          </p:cNvSpPr>
          <p:nvPr>
            <p:ph type="ftr" sz="quarter" idx="11"/>
          </p:nvPr>
        </p:nvSpPr>
        <p:spPr/>
        <p:txBody>
          <a:bodyPr/>
          <a:lstStyle/>
          <a:p>
            <a:endParaRPr lang="es-ES"/>
          </a:p>
        </p:txBody>
      </p:sp>
      <p:sp>
        <p:nvSpPr>
          <p:cNvPr id="5" name="Diapositibaren zenbakiaren leku-marka 4"/>
          <p:cNvSpPr>
            <a:spLocks noGrp="1"/>
          </p:cNvSpPr>
          <p:nvPr>
            <p:ph type="sldNum" sz="quarter" idx="12"/>
          </p:nvPr>
        </p:nvSpPr>
        <p:spPr/>
        <p:txBody>
          <a:bodyPr/>
          <a:lstStyle/>
          <a:p>
            <a:fld id="{D9F5C1CA-74CD-425A-B5FF-EAA16C875FCF}" type="slidenum">
              <a:rPr lang="es-ES" smtClean="0"/>
              <a:pPr/>
              <a:t>‹#›</a:t>
            </a:fld>
            <a:endParaRPr lang="es-ES"/>
          </a:p>
        </p:txBody>
      </p:sp>
    </p:spTree>
    <p:extLst>
      <p:ext uri="{BB962C8B-B14F-4D97-AF65-F5344CB8AC3E}">
        <p14:creationId xmlns:p14="http://schemas.microsoft.com/office/powerpoint/2010/main" xmlns="" val="1701110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Hutsik">
    <p:spTree>
      <p:nvGrpSpPr>
        <p:cNvPr id="1" name=""/>
        <p:cNvGrpSpPr/>
        <p:nvPr/>
      </p:nvGrpSpPr>
      <p:grpSpPr>
        <a:xfrm>
          <a:off x="0" y="0"/>
          <a:ext cx="0" cy="0"/>
          <a:chOff x="0" y="0"/>
          <a:chExt cx="0" cy="0"/>
        </a:xfrm>
      </p:grpSpPr>
      <p:sp>
        <p:nvSpPr>
          <p:cNvPr id="2" name="Dataren leku-marka 1"/>
          <p:cNvSpPr>
            <a:spLocks noGrp="1"/>
          </p:cNvSpPr>
          <p:nvPr>
            <p:ph type="dt" sz="half" idx="10"/>
          </p:nvPr>
        </p:nvSpPr>
        <p:spPr/>
        <p:txBody>
          <a:bodyPr/>
          <a:lstStyle/>
          <a:p>
            <a:fld id="{51AB6A70-7328-4233-BD68-9EAFDFD4F4E2}" type="datetimeFigureOut">
              <a:rPr lang="es-ES" smtClean="0"/>
              <a:pPr/>
              <a:t>11/10/2022</a:t>
            </a:fld>
            <a:endParaRPr lang="es-ES"/>
          </a:p>
        </p:txBody>
      </p:sp>
      <p:sp>
        <p:nvSpPr>
          <p:cNvPr id="3" name="Orri-oinaren leku-marka 2"/>
          <p:cNvSpPr>
            <a:spLocks noGrp="1"/>
          </p:cNvSpPr>
          <p:nvPr>
            <p:ph type="ftr" sz="quarter" idx="11"/>
          </p:nvPr>
        </p:nvSpPr>
        <p:spPr/>
        <p:txBody>
          <a:bodyPr/>
          <a:lstStyle/>
          <a:p>
            <a:endParaRPr lang="es-ES"/>
          </a:p>
        </p:txBody>
      </p:sp>
      <p:sp>
        <p:nvSpPr>
          <p:cNvPr id="4" name="Diapositibaren zenbakiaren leku-marka 3"/>
          <p:cNvSpPr>
            <a:spLocks noGrp="1"/>
          </p:cNvSpPr>
          <p:nvPr>
            <p:ph type="sldNum" sz="quarter" idx="12"/>
          </p:nvPr>
        </p:nvSpPr>
        <p:spPr/>
        <p:txBody>
          <a:bodyPr/>
          <a:lstStyle/>
          <a:p>
            <a:fld id="{D9F5C1CA-74CD-425A-B5FF-EAA16C875FCF}" type="slidenum">
              <a:rPr lang="es-ES" smtClean="0"/>
              <a:pPr/>
              <a:t>‹#›</a:t>
            </a:fld>
            <a:endParaRPr lang="es-ES"/>
          </a:p>
        </p:txBody>
      </p:sp>
    </p:spTree>
    <p:extLst>
      <p:ext uri="{BB962C8B-B14F-4D97-AF65-F5344CB8AC3E}">
        <p14:creationId xmlns:p14="http://schemas.microsoft.com/office/powerpoint/2010/main" xmlns="" val="1933489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Epigrafedun edukia">
    <p:spTree>
      <p:nvGrpSpPr>
        <p:cNvPr id="1" name=""/>
        <p:cNvGrpSpPr/>
        <p:nvPr/>
      </p:nvGrpSpPr>
      <p:grpSpPr>
        <a:xfrm>
          <a:off x="0" y="0"/>
          <a:ext cx="0" cy="0"/>
          <a:chOff x="0" y="0"/>
          <a:chExt cx="0" cy="0"/>
        </a:xfrm>
      </p:grpSpPr>
      <p:sp>
        <p:nvSpPr>
          <p:cNvPr id="2" name="Titulua 1"/>
          <p:cNvSpPr>
            <a:spLocks noGrp="1"/>
          </p:cNvSpPr>
          <p:nvPr>
            <p:ph type="title"/>
          </p:nvPr>
        </p:nvSpPr>
        <p:spPr>
          <a:xfrm>
            <a:off x="839788" y="457200"/>
            <a:ext cx="3932237" cy="1600200"/>
          </a:xfrm>
        </p:spPr>
        <p:txBody>
          <a:bodyPr anchor="b"/>
          <a:lstStyle>
            <a:lvl1pPr>
              <a:defRPr sz="3200"/>
            </a:lvl1pPr>
          </a:lstStyle>
          <a:p>
            <a:r>
              <a:rPr lang="eu-ES" smtClean="0"/>
              <a:t>Egin klik titulu maisuaren estiloa aldatzeko</a:t>
            </a:r>
            <a:endParaRPr lang="es-ES"/>
          </a:p>
        </p:txBody>
      </p:sp>
      <p:sp>
        <p:nvSpPr>
          <p:cNvPr id="3" name="Edukiaren leku-mark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s-ES"/>
          </a:p>
        </p:txBody>
      </p:sp>
      <p:sp>
        <p:nvSpPr>
          <p:cNvPr id="4" name="Testuaren leku-mark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u-ES" smtClean="0"/>
              <a:t>Egin klik diapositiba nagusiaren testu-estiloak aldatzeko</a:t>
            </a:r>
          </a:p>
        </p:txBody>
      </p:sp>
      <p:sp>
        <p:nvSpPr>
          <p:cNvPr id="5" name="Dataren leku-marka 4"/>
          <p:cNvSpPr>
            <a:spLocks noGrp="1"/>
          </p:cNvSpPr>
          <p:nvPr>
            <p:ph type="dt" sz="half" idx="10"/>
          </p:nvPr>
        </p:nvSpPr>
        <p:spPr/>
        <p:txBody>
          <a:bodyPr/>
          <a:lstStyle/>
          <a:p>
            <a:fld id="{51AB6A70-7328-4233-BD68-9EAFDFD4F4E2}" type="datetimeFigureOut">
              <a:rPr lang="es-ES" smtClean="0"/>
              <a:pPr/>
              <a:t>11/10/2022</a:t>
            </a:fld>
            <a:endParaRPr lang="es-ES"/>
          </a:p>
        </p:txBody>
      </p:sp>
      <p:sp>
        <p:nvSpPr>
          <p:cNvPr id="6" name="Orri-oinaren leku-marka 5"/>
          <p:cNvSpPr>
            <a:spLocks noGrp="1"/>
          </p:cNvSpPr>
          <p:nvPr>
            <p:ph type="ftr" sz="quarter" idx="11"/>
          </p:nvPr>
        </p:nvSpPr>
        <p:spPr/>
        <p:txBody>
          <a:bodyPr/>
          <a:lstStyle/>
          <a:p>
            <a:endParaRPr lang="es-ES"/>
          </a:p>
        </p:txBody>
      </p:sp>
      <p:sp>
        <p:nvSpPr>
          <p:cNvPr id="7" name="Diapositibaren zenbakiaren leku-marka 6"/>
          <p:cNvSpPr>
            <a:spLocks noGrp="1"/>
          </p:cNvSpPr>
          <p:nvPr>
            <p:ph type="sldNum" sz="quarter" idx="12"/>
          </p:nvPr>
        </p:nvSpPr>
        <p:spPr/>
        <p:txBody>
          <a:bodyPr/>
          <a:lstStyle/>
          <a:p>
            <a:fld id="{D9F5C1CA-74CD-425A-B5FF-EAA16C875FCF}" type="slidenum">
              <a:rPr lang="es-ES" smtClean="0"/>
              <a:pPr/>
              <a:t>‹#›</a:t>
            </a:fld>
            <a:endParaRPr lang="es-ES"/>
          </a:p>
        </p:txBody>
      </p:sp>
    </p:spTree>
    <p:extLst>
      <p:ext uri="{BB962C8B-B14F-4D97-AF65-F5344CB8AC3E}">
        <p14:creationId xmlns:p14="http://schemas.microsoft.com/office/powerpoint/2010/main" xmlns="" val="234687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B5254E1-9ECC-40EC-8BB7-603B96CC8440}" type="datetimeFigureOut">
              <a:rPr lang="es-ES" smtClean="0"/>
              <a:pPr/>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0E0F99-24CB-44C8-B059-6263F1109C25}" type="slidenum">
              <a:rPr lang="es-ES" smtClean="0"/>
              <a:pPr/>
              <a:t>‹#›</a:t>
            </a:fld>
            <a:endParaRPr lang="es-ES"/>
          </a:p>
        </p:txBody>
      </p:sp>
    </p:spTree>
    <p:extLst>
      <p:ext uri="{BB962C8B-B14F-4D97-AF65-F5344CB8AC3E}">
        <p14:creationId xmlns:p14="http://schemas.microsoft.com/office/powerpoint/2010/main" xmlns="" val="1007268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Epigrafedun irudia">
    <p:spTree>
      <p:nvGrpSpPr>
        <p:cNvPr id="1" name=""/>
        <p:cNvGrpSpPr/>
        <p:nvPr/>
      </p:nvGrpSpPr>
      <p:grpSpPr>
        <a:xfrm>
          <a:off x="0" y="0"/>
          <a:ext cx="0" cy="0"/>
          <a:chOff x="0" y="0"/>
          <a:chExt cx="0" cy="0"/>
        </a:xfrm>
      </p:grpSpPr>
      <p:sp>
        <p:nvSpPr>
          <p:cNvPr id="2" name="Titulua 1"/>
          <p:cNvSpPr>
            <a:spLocks noGrp="1"/>
          </p:cNvSpPr>
          <p:nvPr>
            <p:ph type="title"/>
          </p:nvPr>
        </p:nvSpPr>
        <p:spPr>
          <a:xfrm>
            <a:off x="839788" y="457200"/>
            <a:ext cx="3932237" cy="1600200"/>
          </a:xfrm>
        </p:spPr>
        <p:txBody>
          <a:bodyPr anchor="b"/>
          <a:lstStyle>
            <a:lvl1pPr>
              <a:defRPr sz="3200"/>
            </a:lvl1pPr>
          </a:lstStyle>
          <a:p>
            <a:r>
              <a:rPr lang="eu-ES" smtClean="0"/>
              <a:t>Egin klik titulu maisuaren estiloa aldatzeko</a:t>
            </a:r>
            <a:endParaRPr lang="es-ES"/>
          </a:p>
        </p:txBody>
      </p:sp>
      <p:sp>
        <p:nvSpPr>
          <p:cNvPr id="3" name="Irudiaren leku-mar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stuaren leku-mark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u-ES" smtClean="0"/>
              <a:t>Egin klik diapositiba nagusiaren testu-estiloak aldatzeko</a:t>
            </a:r>
          </a:p>
        </p:txBody>
      </p:sp>
      <p:sp>
        <p:nvSpPr>
          <p:cNvPr id="5" name="Dataren leku-marka 4"/>
          <p:cNvSpPr>
            <a:spLocks noGrp="1"/>
          </p:cNvSpPr>
          <p:nvPr>
            <p:ph type="dt" sz="half" idx="10"/>
          </p:nvPr>
        </p:nvSpPr>
        <p:spPr/>
        <p:txBody>
          <a:bodyPr/>
          <a:lstStyle/>
          <a:p>
            <a:fld id="{51AB6A70-7328-4233-BD68-9EAFDFD4F4E2}" type="datetimeFigureOut">
              <a:rPr lang="es-ES" smtClean="0"/>
              <a:pPr/>
              <a:t>11/10/2022</a:t>
            </a:fld>
            <a:endParaRPr lang="es-ES"/>
          </a:p>
        </p:txBody>
      </p:sp>
      <p:sp>
        <p:nvSpPr>
          <p:cNvPr id="6" name="Orri-oinaren leku-marka 5"/>
          <p:cNvSpPr>
            <a:spLocks noGrp="1"/>
          </p:cNvSpPr>
          <p:nvPr>
            <p:ph type="ftr" sz="quarter" idx="11"/>
          </p:nvPr>
        </p:nvSpPr>
        <p:spPr/>
        <p:txBody>
          <a:bodyPr/>
          <a:lstStyle/>
          <a:p>
            <a:endParaRPr lang="es-ES"/>
          </a:p>
        </p:txBody>
      </p:sp>
      <p:sp>
        <p:nvSpPr>
          <p:cNvPr id="7" name="Diapositibaren zenbakiaren leku-marka 6"/>
          <p:cNvSpPr>
            <a:spLocks noGrp="1"/>
          </p:cNvSpPr>
          <p:nvPr>
            <p:ph type="sldNum" sz="quarter" idx="12"/>
          </p:nvPr>
        </p:nvSpPr>
        <p:spPr/>
        <p:txBody>
          <a:bodyPr/>
          <a:lstStyle/>
          <a:p>
            <a:fld id="{D9F5C1CA-74CD-425A-B5FF-EAA16C875FCF}" type="slidenum">
              <a:rPr lang="es-ES" smtClean="0"/>
              <a:pPr/>
              <a:t>‹#›</a:t>
            </a:fld>
            <a:endParaRPr lang="es-ES"/>
          </a:p>
        </p:txBody>
      </p:sp>
    </p:spTree>
    <p:extLst>
      <p:ext uri="{BB962C8B-B14F-4D97-AF65-F5344CB8AC3E}">
        <p14:creationId xmlns:p14="http://schemas.microsoft.com/office/powerpoint/2010/main" xmlns="" val="255075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ulua eta testu bertikala">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smtClean="0"/>
              <a:t>Egin klik titulu maisuaren estiloa aldatzeko</a:t>
            </a:r>
            <a:endParaRPr lang="es-ES"/>
          </a:p>
        </p:txBody>
      </p:sp>
      <p:sp>
        <p:nvSpPr>
          <p:cNvPr id="3" name="Testuaren leku-marka bertikala 2"/>
          <p:cNvSpPr>
            <a:spLocks noGrp="1"/>
          </p:cNvSpPr>
          <p:nvPr>
            <p:ph type="body" orient="vert" idx="1"/>
          </p:nvPr>
        </p:nvSpPr>
        <p:spPr/>
        <p:txBody>
          <a:bodyPr vert="eaVert"/>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s-ES"/>
          </a:p>
        </p:txBody>
      </p:sp>
      <p:sp>
        <p:nvSpPr>
          <p:cNvPr id="4" name="Dataren leku-marka 3"/>
          <p:cNvSpPr>
            <a:spLocks noGrp="1"/>
          </p:cNvSpPr>
          <p:nvPr>
            <p:ph type="dt" sz="half" idx="10"/>
          </p:nvPr>
        </p:nvSpPr>
        <p:spPr/>
        <p:txBody>
          <a:bodyPr/>
          <a:lstStyle/>
          <a:p>
            <a:fld id="{51AB6A70-7328-4233-BD68-9EAFDFD4F4E2}" type="datetimeFigureOut">
              <a:rPr lang="es-ES" smtClean="0"/>
              <a:pPr/>
              <a:t>11/10/2022</a:t>
            </a:fld>
            <a:endParaRPr lang="es-ES"/>
          </a:p>
        </p:txBody>
      </p:sp>
      <p:sp>
        <p:nvSpPr>
          <p:cNvPr id="5" name="Orri-oinaren leku-marka 4"/>
          <p:cNvSpPr>
            <a:spLocks noGrp="1"/>
          </p:cNvSpPr>
          <p:nvPr>
            <p:ph type="ftr" sz="quarter" idx="11"/>
          </p:nvPr>
        </p:nvSpPr>
        <p:spPr/>
        <p:txBody>
          <a:bodyPr/>
          <a:lstStyle/>
          <a:p>
            <a:endParaRPr lang="es-ES"/>
          </a:p>
        </p:txBody>
      </p:sp>
      <p:sp>
        <p:nvSpPr>
          <p:cNvPr id="6" name="Diapositibaren zenbakiaren leku-marka 5"/>
          <p:cNvSpPr>
            <a:spLocks noGrp="1"/>
          </p:cNvSpPr>
          <p:nvPr>
            <p:ph type="sldNum" sz="quarter" idx="12"/>
          </p:nvPr>
        </p:nvSpPr>
        <p:spPr/>
        <p:txBody>
          <a:bodyPr/>
          <a:lstStyle/>
          <a:p>
            <a:fld id="{D9F5C1CA-74CD-425A-B5FF-EAA16C875FCF}" type="slidenum">
              <a:rPr lang="es-ES" smtClean="0"/>
              <a:pPr/>
              <a:t>‹#›</a:t>
            </a:fld>
            <a:endParaRPr lang="es-ES"/>
          </a:p>
        </p:txBody>
      </p:sp>
    </p:spTree>
    <p:extLst>
      <p:ext uri="{BB962C8B-B14F-4D97-AF65-F5344CB8AC3E}">
        <p14:creationId xmlns:p14="http://schemas.microsoft.com/office/powerpoint/2010/main" xmlns="" val="2579967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ulu bertikala eta testua">
    <p:spTree>
      <p:nvGrpSpPr>
        <p:cNvPr id="1" name=""/>
        <p:cNvGrpSpPr/>
        <p:nvPr/>
      </p:nvGrpSpPr>
      <p:grpSpPr>
        <a:xfrm>
          <a:off x="0" y="0"/>
          <a:ext cx="0" cy="0"/>
          <a:chOff x="0" y="0"/>
          <a:chExt cx="0" cy="0"/>
        </a:xfrm>
      </p:grpSpPr>
      <p:sp>
        <p:nvSpPr>
          <p:cNvPr id="2" name="Titulu bertikala 1"/>
          <p:cNvSpPr>
            <a:spLocks noGrp="1"/>
          </p:cNvSpPr>
          <p:nvPr>
            <p:ph type="title" orient="vert"/>
          </p:nvPr>
        </p:nvSpPr>
        <p:spPr>
          <a:xfrm>
            <a:off x="8724900" y="365125"/>
            <a:ext cx="2628900" cy="5811838"/>
          </a:xfrm>
        </p:spPr>
        <p:txBody>
          <a:bodyPr vert="eaVert"/>
          <a:lstStyle/>
          <a:p>
            <a:r>
              <a:rPr lang="eu-ES" smtClean="0"/>
              <a:t>Egin klik titulu maisuaren estiloa aldatzeko</a:t>
            </a:r>
            <a:endParaRPr lang="es-ES"/>
          </a:p>
        </p:txBody>
      </p:sp>
      <p:sp>
        <p:nvSpPr>
          <p:cNvPr id="3" name="Testuaren leku-marka bertikala 2"/>
          <p:cNvSpPr>
            <a:spLocks noGrp="1"/>
          </p:cNvSpPr>
          <p:nvPr>
            <p:ph type="body" orient="vert" idx="1"/>
          </p:nvPr>
        </p:nvSpPr>
        <p:spPr>
          <a:xfrm>
            <a:off x="838200" y="365125"/>
            <a:ext cx="7734300" cy="5811838"/>
          </a:xfrm>
        </p:spPr>
        <p:txBody>
          <a:bodyPr vert="eaVert"/>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s-ES"/>
          </a:p>
        </p:txBody>
      </p:sp>
      <p:sp>
        <p:nvSpPr>
          <p:cNvPr id="4" name="Dataren leku-marka 3"/>
          <p:cNvSpPr>
            <a:spLocks noGrp="1"/>
          </p:cNvSpPr>
          <p:nvPr>
            <p:ph type="dt" sz="half" idx="10"/>
          </p:nvPr>
        </p:nvSpPr>
        <p:spPr/>
        <p:txBody>
          <a:bodyPr/>
          <a:lstStyle/>
          <a:p>
            <a:fld id="{51AB6A70-7328-4233-BD68-9EAFDFD4F4E2}" type="datetimeFigureOut">
              <a:rPr lang="es-ES" smtClean="0"/>
              <a:pPr/>
              <a:t>11/10/2022</a:t>
            </a:fld>
            <a:endParaRPr lang="es-ES"/>
          </a:p>
        </p:txBody>
      </p:sp>
      <p:sp>
        <p:nvSpPr>
          <p:cNvPr id="5" name="Orri-oinaren leku-marka 4"/>
          <p:cNvSpPr>
            <a:spLocks noGrp="1"/>
          </p:cNvSpPr>
          <p:nvPr>
            <p:ph type="ftr" sz="quarter" idx="11"/>
          </p:nvPr>
        </p:nvSpPr>
        <p:spPr/>
        <p:txBody>
          <a:bodyPr/>
          <a:lstStyle/>
          <a:p>
            <a:endParaRPr lang="es-ES"/>
          </a:p>
        </p:txBody>
      </p:sp>
      <p:sp>
        <p:nvSpPr>
          <p:cNvPr id="6" name="Diapositibaren zenbakiaren leku-marka 5"/>
          <p:cNvSpPr>
            <a:spLocks noGrp="1"/>
          </p:cNvSpPr>
          <p:nvPr>
            <p:ph type="sldNum" sz="quarter" idx="12"/>
          </p:nvPr>
        </p:nvSpPr>
        <p:spPr/>
        <p:txBody>
          <a:bodyPr/>
          <a:lstStyle/>
          <a:p>
            <a:fld id="{D9F5C1CA-74CD-425A-B5FF-EAA16C875FCF}" type="slidenum">
              <a:rPr lang="es-ES" smtClean="0"/>
              <a:pPr/>
              <a:t>‹#›</a:t>
            </a:fld>
            <a:endParaRPr lang="es-ES"/>
          </a:p>
        </p:txBody>
      </p:sp>
    </p:spTree>
    <p:extLst>
      <p:ext uri="{BB962C8B-B14F-4D97-AF65-F5344CB8AC3E}">
        <p14:creationId xmlns:p14="http://schemas.microsoft.com/office/powerpoint/2010/main" xmlns="" val="3345270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xmlns="" id="{1AB6B54E-17C8-7142-8E56-9C8FA97A3A75}"/>
              </a:ext>
            </a:extLst>
          </p:cNvPr>
          <p:cNvSpPr>
            <a:spLocks noGrp="1"/>
          </p:cNvSpPr>
          <p:nvPr>
            <p:ph type="title"/>
          </p:nvPr>
        </p:nvSpPr>
        <p:spPr>
          <a:xfrm>
            <a:off x="1258028" y="1"/>
            <a:ext cx="10623156" cy="972641"/>
          </a:xfrm>
        </p:spPr>
        <p:txBody>
          <a:bodyPr/>
          <a:lstStyle/>
          <a:p>
            <a:r>
              <a:rPr lang="es-ES"/>
              <a:t>Haga clic para modificar el estilo de título del patrón</a:t>
            </a:r>
          </a:p>
        </p:txBody>
      </p:sp>
      <p:sp>
        <p:nvSpPr>
          <p:cNvPr id="11" name="Marcador de contenido 2">
            <a:extLst>
              <a:ext uri="{FF2B5EF4-FFF2-40B4-BE49-F238E27FC236}">
                <a16:creationId xmlns:a16="http://schemas.microsoft.com/office/drawing/2014/main" xmlns="" id="{88D10E0B-3C52-1E46-B360-13518A31D540}"/>
              </a:ext>
            </a:extLst>
          </p:cNvPr>
          <p:cNvSpPr>
            <a:spLocks noGrp="1"/>
          </p:cNvSpPr>
          <p:nvPr>
            <p:ph idx="1"/>
          </p:nvPr>
        </p:nvSpPr>
        <p:spPr>
          <a:xfrm>
            <a:off x="838200" y="1184751"/>
            <a:ext cx="10515600" cy="4963027"/>
          </a:xfrm>
        </p:spPr>
        <p:txBody>
          <a:bodyPr>
            <a:normAutofit/>
          </a:bodyPr>
          <a:lstStyle>
            <a:lvl1pPr>
              <a:defRPr sz="2000"/>
            </a:lvl1pPr>
            <a:lvl2pPr>
              <a:defRPr sz="2000"/>
            </a:lvl2pPr>
            <a:lvl3pPr>
              <a:defRPr sz="2000"/>
            </a:lvl3pPr>
            <a:lvl4pPr>
              <a:defRPr sz="2000"/>
            </a:lvl4pPr>
            <a:lvl5pPr>
              <a:defRPr sz="20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2" name="Marcador de fecha 3">
            <a:extLst>
              <a:ext uri="{FF2B5EF4-FFF2-40B4-BE49-F238E27FC236}">
                <a16:creationId xmlns:a16="http://schemas.microsoft.com/office/drawing/2014/main" xmlns="" id="{1075E5AC-755E-A544-86D6-47C1FF429B4E}"/>
              </a:ext>
            </a:extLst>
          </p:cNvPr>
          <p:cNvSpPr>
            <a:spLocks noGrp="1"/>
          </p:cNvSpPr>
          <p:nvPr>
            <p:ph type="dt" sz="half" idx="10"/>
          </p:nvPr>
        </p:nvSpPr>
        <p:spPr>
          <a:xfrm>
            <a:off x="838200" y="6356350"/>
            <a:ext cx="2743200" cy="365125"/>
          </a:xfrm>
          <a:prstGeom prst="rect">
            <a:avLst/>
          </a:prstGeom>
        </p:spPr>
        <p:txBody>
          <a:bodyPr/>
          <a:lstStyle/>
          <a:p>
            <a:fld id="{F7F3CB77-14DA-7C42-9D40-A921FCC2D1BC}" type="datetimeFigureOut">
              <a:rPr lang="es-ES" smtClean="0"/>
              <a:pPr/>
              <a:t>11/10/2022</a:t>
            </a:fld>
            <a:endParaRPr lang="es-ES"/>
          </a:p>
        </p:txBody>
      </p:sp>
      <p:sp>
        <p:nvSpPr>
          <p:cNvPr id="13" name="Marcador de pie de página 4">
            <a:extLst>
              <a:ext uri="{FF2B5EF4-FFF2-40B4-BE49-F238E27FC236}">
                <a16:creationId xmlns:a16="http://schemas.microsoft.com/office/drawing/2014/main" xmlns="" id="{B994AA10-A8D9-F64A-9E18-0A72FF0EDF9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14" name="Marcador de número de diapositiva 5">
            <a:extLst>
              <a:ext uri="{FF2B5EF4-FFF2-40B4-BE49-F238E27FC236}">
                <a16:creationId xmlns:a16="http://schemas.microsoft.com/office/drawing/2014/main" xmlns="" id="{C190FF93-6DC7-CC4B-971F-E6D06FCC11E8}"/>
              </a:ext>
            </a:extLst>
          </p:cNvPr>
          <p:cNvSpPr>
            <a:spLocks noGrp="1"/>
          </p:cNvSpPr>
          <p:nvPr>
            <p:ph type="sldNum" sz="quarter" idx="12"/>
          </p:nvPr>
        </p:nvSpPr>
        <p:spPr>
          <a:xfrm>
            <a:off x="8610600" y="6356350"/>
            <a:ext cx="2743200" cy="365125"/>
          </a:xfrm>
          <a:prstGeom prst="rect">
            <a:avLst/>
          </a:prstGeom>
        </p:spPr>
        <p:txBody>
          <a:bodyPr/>
          <a:lstStyle/>
          <a:p>
            <a:fld id="{23A7DEFF-111D-9448-BFBF-A4BE9712040E}" type="slidenum">
              <a:rPr lang="es-ES" smtClean="0"/>
              <a:pPr/>
              <a:t>‹#›</a:t>
            </a:fld>
            <a:endParaRPr lang="es-ES"/>
          </a:p>
        </p:txBody>
      </p:sp>
    </p:spTree>
    <p:extLst>
      <p:ext uri="{BB962C8B-B14F-4D97-AF65-F5344CB8AC3E}">
        <p14:creationId xmlns:p14="http://schemas.microsoft.com/office/powerpoint/2010/main" xmlns="" val="294454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B7AED9B-24B1-4962-9CA4-F262F619B3A2}" type="datetimeFigureOut">
              <a:rPr lang="es-ES" smtClean="0"/>
              <a:pPr/>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1F044-AB90-43AF-A1EB-6F1BF3CC30D6}" type="slidenum">
              <a:rPr lang="es-ES" smtClean="0"/>
              <a:pPr/>
              <a:t>‹#›</a:t>
            </a:fld>
            <a:endParaRPr lang="es-ES"/>
          </a:p>
        </p:txBody>
      </p:sp>
    </p:spTree>
    <p:extLst>
      <p:ext uri="{BB962C8B-B14F-4D97-AF65-F5344CB8AC3E}">
        <p14:creationId xmlns:p14="http://schemas.microsoft.com/office/powerpoint/2010/main" xmlns="" val="3458768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B7AED9B-24B1-4962-9CA4-F262F619B3A2}" type="datetimeFigureOut">
              <a:rPr lang="es-ES" smtClean="0"/>
              <a:pPr/>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1F044-AB90-43AF-A1EB-6F1BF3CC30D6}" type="slidenum">
              <a:rPr lang="es-ES" smtClean="0"/>
              <a:pPr/>
              <a:t>‹#›</a:t>
            </a:fld>
            <a:endParaRPr lang="es-ES"/>
          </a:p>
        </p:txBody>
      </p:sp>
    </p:spTree>
    <p:extLst>
      <p:ext uri="{BB962C8B-B14F-4D97-AF65-F5344CB8AC3E}">
        <p14:creationId xmlns:p14="http://schemas.microsoft.com/office/powerpoint/2010/main" xmlns="" val="537856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B7AED9B-24B1-4962-9CA4-F262F619B3A2}" type="datetimeFigureOut">
              <a:rPr lang="es-ES" smtClean="0"/>
              <a:pPr/>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1F044-AB90-43AF-A1EB-6F1BF3CC30D6}" type="slidenum">
              <a:rPr lang="es-ES" smtClean="0"/>
              <a:pPr/>
              <a:t>‹#›</a:t>
            </a:fld>
            <a:endParaRPr lang="es-ES"/>
          </a:p>
        </p:txBody>
      </p:sp>
    </p:spTree>
    <p:extLst>
      <p:ext uri="{BB962C8B-B14F-4D97-AF65-F5344CB8AC3E}">
        <p14:creationId xmlns:p14="http://schemas.microsoft.com/office/powerpoint/2010/main" xmlns="" val="735697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AB7AED9B-24B1-4962-9CA4-F262F619B3A2}" type="datetimeFigureOut">
              <a:rPr lang="es-ES" smtClean="0"/>
              <a:pPr/>
              <a:t>11/10/2022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C1F044-AB90-43AF-A1EB-6F1BF3CC30D6}" type="slidenum">
              <a:rPr lang="es-ES" smtClean="0"/>
              <a:pPr/>
              <a:t>‹#›</a:t>
            </a:fld>
            <a:endParaRPr lang="es-ES"/>
          </a:p>
        </p:txBody>
      </p:sp>
    </p:spTree>
    <p:extLst>
      <p:ext uri="{BB962C8B-B14F-4D97-AF65-F5344CB8AC3E}">
        <p14:creationId xmlns:p14="http://schemas.microsoft.com/office/powerpoint/2010/main" xmlns="" val="1738979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AB7AED9B-24B1-4962-9CA4-F262F619B3A2}" type="datetimeFigureOut">
              <a:rPr lang="es-ES" smtClean="0"/>
              <a:pPr/>
              <a:t>11/10/2022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8C1F044-AB90-43AF-A1EB-6F1BF3CC30D6}" type="slidenum">
              <a:rPr lang="es-ES" smtClean="0"/>
              <a:pPr/>
              <a:t>‹#›</a:t>
            </a:fld>
            <a:endParaRPr lang="es-ES"/>
          </a:p>
        </p:txBody>
      </p:sp>
    </p:spTree>
    <p:extLst>
      <p:ext uri="{BB962C8B-B14F-4D97-AF65-F5344CB8AC3E}">
        <p14:creationId xmlns:p14="http://schemas.microsoft.com/office/powerpoint/2010/main" xmlns="" val="2024469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AB7AED9B-24B1-4962-9CA4-F262F619B3A2}" type="datetimeFigureOut">
              <a:rPr lang="es-ES" smtClean="0"/>
              <a:pPr/>
              <a:t>11/10/2022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8C1F044-AB90-43AF-A1EB-6F1BF3CC30D6}" type="slidenum">
              <a:rPr lang="es-ES" smtClean="0"/>
              <a:pPr/>
              <a:t>‹#›</a:t>
            </a:fld>
            <a:endParaRPr lang="es-ES"/>
          </a:p>
        </p:txBody>
      </p:sp>
    </p:spTree>
    <p:extLst>
      <p:ext uri="{BB962C8B-B14F-4D97-AF65-F5344CB8AC3E}">
        <p14:creationId xmlns:p14="http://schemas.microsoft.com/office/powerpoint/2010/main" xmlns="" val="334516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4"/>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0B5254E1-9ECC-40EC-8BB7-603B96CC8440}" type="datetimeFigureOut">
              <a:rPr lang="es-ES" smtClean="0"/>
              <a:pPr/>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0E0F99-24CB-44C8-B059-6263F1109C25}" type="slidenum">
              <a:rPr lang="es-ES" smtClean="0"/>
              <a:pPr/>
              <a:t>‹#›</a:t>
            </a:fld>
            <a:endParaRPr lang="es-ES"/>
          </a:p>
        </p:txBody>
      </p:sp>
    </p:spTree>
    <p:extLst>
      <p:ext uri="{BB962C8B-B14F-4D97-AF65-F5344CB8AC3E}">
        <p14:creationId xmlns:p14="http://schemas.microsoft.com/office/powerpoint/2010/main" xmlns="" val="1910904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B7AED9B-24B1-4962-9CA4-F262F619B3A2}" type="datetimeFigureOut">
              <a:rPr lang="es-ES" smtClean="0"/>
              <a:pPr/>
              <a:t>11/10/2022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8C1F044-AB90-43AF-A1EB-6F1BF3CC30D6}" type="slidenum">
              <a:rPr lang="es-ES" smtClean="0"/>
              <a:pPr/>
              <a:t>‹#›</a:t>
            </a:fld>
            <a:endParaRPr lang="es-ES"/>
          </a:p>
        </p:txBody>
      </p:sp>
    </p:spTree>
    <p:extLst>
      <p:ext uri="{BB962C8B-B14F-4D97-AF65-F5344CB8AC3E}">
        <p14:creationId xmlns:p14="http://schemas.microsoft.com/office/powerpoint/2010/main" xmlns="" val="2875216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B7AED9B-24B1-4962-9CA4-F262F619B3A2}" type="datetimeFigureOut">
              <a:rPr lang="es-ES" smtClean="0"/>
              <a:pPr/>
              <a:t>11/10/2022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C1F044-AB90-43AF-A1EB-6F1BF3CC30D6}" type="slidenum">
              <a:rPr lang="es-ES" smtClean="0"/>
              <a:pPr/>
              <a:t>‹#›</a:t>
            </a:fld>
            <a:endParaRPr lang="es-ES"/>
          </a:p>
        </p:txBody>
      </p:sp>
    </p:spTree>
    <p:extLst>
      <p:ext uri="{BB962C8B-B14F-4D97-AF65-F5344CB8AC3E}">
        <p14:creationId xmlns:p14="http://schemas.microsoft.com/office/powerpoint/2010/main" xmlns="" val="4284191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B7AED9B-24B1-4962-9CA4-F262F619B3A2}" type="datetimeFigureOut">
              <a:rPr lang="es-ES" smtClean="0"/>
              <a:pPr/>
              <a:t>11/10/2022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C1F044-AB90-43AF-A1EB-6F1BF3CC30D6}" type="slidenum">
              <a:rPr lang="es-ES" smtClean="0"/>
              <a:pPr/>
              <a:t>‹#›</a:t>
            </a:fld>
            <a:endParaRPr lang="es-ES"/>
          </a:p>
        </p:txBody>
      </p:sp>
    </p:spTree>
    <p:extLst>
      <p:ext uri="{BB962C8B-B14F-4D97-AF65-F5344CB8AC3E}">
        <p14:creationId xmlns:p14="http://schemas.microsoft.com/office/powerpoint/2010/main" xmlns="" val="500599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B7AED9B-24B1-4962-9CA4-F262F619B3A2}" type="datetimeFigureOut">
              <a:rPr lang="es-ES" smtClean="0"/>
              <a:pPr/>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1F044-AB90-43AF-A1EB-6F1BF3CC30D6}" type="slidenum">
              <a:rPr lang="es-ES" smtClean="0"/>
              <a:pPr/>
              <a:t>‹#›</a:t>
            </a:fld>
            <a:endParaRPr lang="es-ES"/>
          </a:p>
        </p:txBody>
      </p:sp>
    </p:spTree>
    <p:extLst>
      <p:ext uri="{BB962C8B-B14F-4D97-AF65-F5344CB8AC3E}">
        <p14:creationId xmlns:p14="http://schemas.microsoft.com/office/powerpoint/2010/main" xmlns="" val="1482962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B7AED9B-24B1-4962-9CA4-F262F619B3A2}" type="datetimeFigureOut">
              <a:rPr lang="es-ES" smtClean="0"/>
              <a:pPr/>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1F044-AB90-43AF-A1EB-6F1BF3CC30D6}" type="slidenum">
              <a:rPr lang="es-ES" smtClean="0"/>
              <a:pPr/>
              <a:t>‹#›</a:t>
            </a:fld>
            <a:endParaRPr lang="es-ES"/>
          </a:p>
        </p:txBody>
      </p:sp>
    </p:spTree>
    <p:extLst>
      <p:ext uri="{BB962C8B-B14F-4D97-AF65-F5344CB8AC3E}">
        <p14:creationId xmlns:p14="http://schemas.microsoft.com/office/powerpoint/2010/main" xmlns="" val="374476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0B5254E1-9ECC-40EC-8BB7-603B96CC8440}" type="datetimeFigureOut">
              <a:rPr lang="es-ES" smtClean="0"/>
              <a:pPr/>
              <a:t>11/10/2022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0E0F99-24CB-44C8-B059-6263F1109C25}" type="slidenum">
              <a:rPr lang="es-ES" smtClean="0"/>
              <a:pPr/>
              <a:t>‹#›</a:t>
            </a:fld>
            <a:endParaRPr lang="es-ES"/>
          </a:p>
        </p:txBody>
      </p:sp>
    </p:spTree>
    <p:extLst>
      <p:ext uri="{BB962C8B-B14F-4D97-AF65-F5344CB8AC3E}">
        <p14:creationId xmlns:p14="http://schemas.microsoft.com/office/powerpoint/2010/main" xmlns="" val="211371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9"/>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3"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0B5254E1-9ECC-40EC-8BB7-603B96CC8440}" type="datetimeFigureOut">
              <a:rPr lang="es-ES" smtClean="0"/>
              <a:pPr/>
              <a:t>11/10/2022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30E0F99-24CB-44C8-B059-6263F1109C25}" type="slidenum">
              <a:rPr lang="es-ES" smtClean="0"/>
              <a:pPr/>
              <a:t>‹#›</a:t>
            </a:fld>
            <a:endParaRPr lang="es-ES"/>
          </a:p>
        </p:txBody>
      </p:sp>
    </p:spTree>
    <p:extLst>
      <p:ext uri="{BB962C8B-B14F-4D97-AF65-F5344CB8AC3E}">
        <p14:creationId xmlns:p14="http://schemas.microsoft.com/office/powerpoint/2010/main" xmlns="" val="80872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0B5254E1-9ECC-40EC-8BB7-603B96CC8440}" type="datetimeFigureOut">
              <a:rPr lang="es-ES" smtClean="0"/>
              <a:pPr/>
              <a:t>11/10/2022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30E0F99-24CB-44C8-B059-6263F1109C25}" type="slidenum">
              <a:rPr lang="es-ES" smtClean="0"/>
              <a:pPr/>
              <a:t>‹#›</a:t>
            </a:fld>
            <a:endParaRPr lang="es-ES"/>
          </a:p>
        </p:txBody>
      </p:sp>
    </p:spTree>
    <p:extLst>
      <p:ext uri="{BB962C8B-B14F-4D97-AF65-F5344CB8AC3E}">
        <p14:creationId xmlns:p14="http://schemas.microsoft.com/office/powerpoint/2010/main" xmlns="" val="70985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B5254E1-9ECC-40EC-8BB7-603B96CC8440}" type="datetimeFigureOut">
              <a:rPr lang="es-ES" smtClean="0"/>
              <a:pPr/>
              <a:t>11/10/2022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30E0F99-24CB-44C8-B059-6263F1109C25}" type="slidenum">
              <a:rPr lang="es-ES" smtClean="0"/>
              <a:pPr/>
              <a:t>‹#›</a:t>
            </a:fld>
            <a:endParaRPr lang="es-ES"/>
          </a:p>
        </p:txBody>
      </p:sp>
    </p:spTree>
    <p:extLst>
      <p:ext uri="{BB962C8B-B14F-4D97-AF65-F5344CB8AC3E}">
        <p14:creationId xmlns:p14="http://schemas.microsoft.com/office/powerpoint/2010/main" xmlns="" val="12381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B5254E1-9ECC-40EC-8BB7-603B96CC8440}" type="datetimeFigureOut">
              <a:rPr lang="es-ES" smtClean="0"/>
              <a:pPr/>
              <a:t>11/10/2022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0E0F99-24CB-44C8-B059-6263F1109C25}" type="slidenum">
              <a:rPr lang="es-ES" smtClean="0"/>
              <a:pPr/>
              <a:t>‹#›</a:t>
            </a:fld>
            <a:endParaRPr lang="es-ES"/>
          </a:p>
        </p:txBody>
      </p:sp>
    </p:spTree>
    <p:extLst>
      <p:ext uri="{BB962C8B-B14F-4D97-AF65-F5344CB8AC3E}">
        <p14:creationId xmlns:p14="http://schemas.microsoft.com/office/powerpoint/2010/main" xmlns="" val="225369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B5254E1-9ECC-40EC-8BB7-603B96CC8440}" type="datetimeFigureOut">
              <a:rPr lang="es-ES" smtClean="0"/>
              <a:pPr/>
              <a:t>11/10/2022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0E0F99-24CB-44C8-B059-6263F1109C25}" type="slidenum">
              <a:rPr lang="es-ES" smtClean="0"/>
              <a:pPr/>
              <a:t>‹#›</a:t>
            </a:fld>
            <a:endParaRPr lang="es-ES"/>
          </a:p>
        </p:txBody>
      </p:sp>
    </p:spTree>
    <p:extLst>
      <p:ext uri="{BB962C8B-B14F-4D97-AF65-F5344CB8AC3E}">
        <p14:creationId xmlns:p14="http://schemas.microsoft.com/office/powerpoint/2010/main" xmlns="" val="374745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254E1-9ECC-40EC-8BB7-603B96CC8440}" type="datetimeFigureOut">
              <a:rPr lang="es-ES" smtClean="0"/>
              <a:pPr/>
              <a:t>11/10/2022</a:t>
            </a:fld>
            <a:endParaRPr lang="es-ES"/>
          </a:p>
        </p:txBody>
      </p:sp>
      <p:sp>
        <p:nvSpPr>
          <p:cNvPr id="5" name="Marcador de pie de página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E0F99-24CB-44C8-B059-6263F1109C25}" type="slidenum">
              <a:rPr lang="es-ES" smtClean="0"/>
              <a:pPr/>
              <a:t>‹#›</a:t>
            </a:fld>
            <a:endParaRPr lang="es-ES"/>
          </a:p>
        </p:txBody>
      </p:sp>
    </p:spTree>
    <p:extLst>
      <p:ext uri="{BB962C8B-B14F-4D97-AF65-F5344CB8AC3E}">
        <p14:creationId xmlns:p14="http://schemas.microsoft.com/office/powerpoint/2010/main" xmlns="" val="4077457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Izenaren leku-mark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u-ES" smtClean="0"/>
              <a:t>Egin klik titulu maisuaren estiloa aldatzeko</a:t>
            </a:r>
            <a:endParaRPr lang="es-ES"/>
          </a:p>
        </p:txBody>
      </p:sp>
      <p:sp>
        <p:nvSpPr>
          <p:cNvPr id="3" name="Testuaren leku-mark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s-ES"/>
          </a:p>
        </p:txBody>
      </p:sp>
      <p:sp>
        <p:nvSpPr>
          <p:cNvPr id="4" name="Dataren leku-mark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B6A70-7328-4233-BD68-9EAFDFD4F4E2}" type="datetimeFigureOut">
              <a:rPr lang="es-ES" smtClean="0"/>
              <a:pPr/>
              <a:t>11/10/2022</a:t>
            </a:fld>
            <a:endParaRPr lang="es-ES"/>
          </a:p>
        </p:txBody>
      </p:sp>
      <p:sp>
        <p:nvSpPr>
          <p:cNvPr id="5" name="Orri-oinaren leku-mark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Diapositibaren zenbakiaren leku-mark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5C1CA-74CD-425A-B5FF-EAA16C875FCF}" type="slidenum">
              <a:rPr lang="es-ES" smtClean="0"/>
              <a:pPr/>
              <a:t>‹#›</a:t>
            </a:fld>
            <a:endParaRPr lang="es-ES"/>
          </a:p>
        </p:txBody>
      </p:sp>
    </p:spTree>
    <p:extLst>
      <p:ext uri="{BB962C8B-B14F-4D97-AF65-F5344CB8AC3E}">
        <p14:creationId xmlns:p14="http://schemas.microsoft.com/office/powerpoint/2010/main" xmlns="" val="1982118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AED9B-24B1-4962-9CA4-F262F619B3A2}" type="datetimeFigureOut">
              <a:rPr lang="es-ES" smtClean="0"/>
              <a:pPr/>
              <a:t>11/10/2022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1F044-AB90-43AF-A1EB-6F1BF3CC30D6}" type="slidenum">
              <a:rPr lang="es-ES" smtClean="0"/>
              <a:pPr/>
              <a:t>‹#›</a:t>
            </a:fld>
            <a:endParaRPr lang="es-ES"/>
          </a:p>
        </p:txBody>
      </p:sp>
    </p:spTree>
    <p:extLst>
      <p:ext uri="{BB962C8B-B14F-4D97-AF65-F5344CB8AC3E}">
        <p14:creationId xmlns:p14="http://schemas.microsoft.com/office/powerpoint/2010/main" xmlns="" val="2329517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4.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png"/><Relationship Id="rId4" Type="http://schemas.openxmlformats.org/officeDocument/2006/relationships/diagramLayout" Target="../diagrams/layout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a:xfrm>
            <a:off x="388100" y="2600395"/>
            <a:ext cx="11663082" cy="1325563"/>
          </a:xfrm>
        </p:spPr>
        <p:txBody>
          <a:bodyPr>
            <a:normAutofit fontScale="90000"/>
          </a:bodyPr>
          <a:lstStyle/>
          <a:p>
            <a:pPr algn="ctr"/>
            <a:r>
              <a:rPr lang="es-ES" b="1" dirty="0" smtClean="0">
                <a:solidFill>
                  <a:srgbClr val="282182"/>
                </a:solidFill>
                <a:latin typeface="Garamond" panose="02020404030301010803" pitchFamily="18" charset="0"/>
              </a:rPr>
              <a:t>IRAKASKUNTZA </a:t>
            </a:r>
            <a:r>
              <a:rPr lang="es-ES" b="1" dirty="0">
                <a:solidFill>
                  <a:srgbClr val="282182"/>
                </a:solidFill>
                <a:latin typeface="Garamond" panose="02020404030301010803" pitchFamily="18" charset="0"/>
              </a:rPr>
              <a:t>LEHEN </a:t>
            </a:r>
            <a:r>
              <a:rPr lang="es-ES" b="1" dirty="0" smtClean="0">
                <a:solidFill>
                  <a:srgbClr val="282182"/>
                </a:solidFill>
                <a:latin typeface="Garamond" panose="02020404030301010803" pitchFamily="18" charset="0"/>
              </a:rPr>
              <a:t>HEZKUNTZAKO </a:t>
            </a:r>
            <a:r>
              <a:rPr lang="es-ES" b="1" dirty="0">
                <a:solidFill>
                  <a:srgbClr val="282182"/>
                </a:solidFill>
                <a:latin typeface="Garamond" panose="02020404030301010803" pitchFamily="18" charset="0"/>
              </a:rPr>
              <a:t>ADMINISTRAZIO-ARLOETAN </a:t>
            </a:r>
            <a:r>
              <a:rPr lang="es-ES" b="1" dirty="0" smtClean="0">
                <a:solidFill>
                  <a:srgbClr val="282182"/>
                </a:solidFill>
                <a:latin typeface="Garamond" panose="02020404030301010803" pitchFamily="18" charset="0"/>
              </a:rPr>
              <a:t/>
            </a:r>
            <a:br>
              <a:rPr lang="es-ES" b="1" dirty="0" smtClean="0">
                <a:solidFill>
                  <a:srgbClr val="282182"/>
                </a:solidFill>
                <a:latin typeface="Garamond" panose="02020404030301010803" pitchFamily="18" charset="0"/>
              </a:rPr>
            </a:br>
            <a:endParaRPr lang="es-ES" b="1" dirty="0">
              <a:solidFill>
                <a:schemeClr val="tx1">
                  <a:lumMod val="50000"/>
                  <a:lumOff val="50000"/>
                </a:schemeClr>
              </a:solidFill>
              <a:latin typeface="Garamond" panose="02020404030301010803" pitchFamily="18" charset="0"/>
            </a:endParaRPr>
          </a:p>
        </p:txBody>
      </p:sp>
      <p:pic>
        <p:nvPicPr>
          <p:cNvPr id="7" name="Edukiaren leku-marka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359856" y="5418138"/>
            <a:ext cx="2271204" cy="1279842"/>
          </a:xfrm>
        </p:spPr>
      </p:pic>
      <p:pic>
        <p:nvPicPr>
          <p:cNvPr id="8" name="Irudia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8100" y="5776538"/>
            <a:ext cx="1809750" cy="770106"/>
          </a:xfrm>
          <a:prstGeom prst="rect">
            <a:avLst/>
          </a:prstGeom>
        </p:spPr>
      </p:pic>
      <p:sp>
        <p:nvSpPr>
          <p:cNvPr id="5" name="Titulua 1"/>
          <p:cNvSpPr txBox="1">
            <a:spLocks/>
          </p:cNvSpPr>
          <p:nvPr/>
        </p:nvSpPr>
        <p:spPr>
          <a:xfrm>
            <a:off x="4261256" y="5082464"/>
            <a:ext cx="3916771" cy="18089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smtClean="0">
                <a:solidFill>
                  <a:srgbClr val="282182"/>
                </a:solidFill>
                <a:latin typeface="Garamond" panose="02020404030301010803" pitchFamily="18" charset="0"/>
              </a:rPr>
              <a:t>ALAITZ ATXURRA ARANZABAL</a:t>
            </a:r>
          </a:p>
          <a:p>
            <a:pPr algn="ctr"/>
            <a:r>
              <a:rPr lang="es-ES" sz="1800" b="1" dirty="0" smtClean="0">
                <a:solidFill>
                  <a:srgbClr val="282182"/>
                </a:solidFill>
                <a:latin typeface="Garamond" panose="02020404030301010803" pitchFamily="18" charset="0"/>
              </a:rPr>
              <a:t>MARIA VICTORIA DIAZ GARCIA</a:t>
            </a:r>
          </a:p>
          <a:p>
            <a:pPr algn="ctr"/>
            <a:r>
              <a:rPr lang="es-ES" sz="1800" b="1" dirty="0" smtClean="0">
                <a:solidFill>
                  <a:srgbClr val="282182"/>
                </a:solidFill>
                <a:latin typeface="Garamond" panose="02020404030301010803" pitchFamily="18" charset="0"/>
              </a:rPr>
              <a:t>SORAYA NÚÑEZ MUÑOZ</a:t>
            </a:r>
            <a:endParaRPr lang="es-ES" b="1" dirty="0">
              <a:solidFill>
                <a:schemeClr val="tx1">
                  <a:lumMod val="50000"/>
                  <a:lumOff val="50000"/>
                </a:schemeClr>
              </a:solidFill>
              <a:latin typeface="Garamond" panose="02020404030301010803" pitchFamily="18" charset="0"/>
            </a:endParaRPr>
          </a:p>
        </p:txBody>
      </p:sp>
    </p:spTree>
    <p:extLst>
      <p:ext uri="{BB962C8B-B14F-4D97-AF65-F5344CB8AC3E}">
        <p14:creationId xmlns:p14="http://schemas.microsoft.com/office/powerpoint/2010/main" xmlns="" val="3854146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1" name="TestuKoadroa 3"/>
          <p:cNvSpPr txBox="1"/>
          <p:nvPr/>
        </p:nvSpPr>
        <p:spPr>
          <a:xfrm>
            <a:off x="3454400" y="101043"/>
            <a:ext cx="6676572" cy="369332"/>
          </a:xfrm>
          <a:prstGeom prst="rect">
            <a:avLst/>
          </a:prstGeom>
          <a:noFill/>
        </p:spPr>
        <p:txBody>
          <a:bodyPr wrap="square" rtlCol="0">
            <a:spAutoFit/>
          </a:bodyPr>
          <a:lstStyle/>
          <a:p>
            <a:r>
              <a:rPr lang="es-ES" dirty="0">
                <a:solidFill>
                  <a:srgbClr val="000099"/>
                </a:solidFill>
                <a:latin typeface="Arial Black" panose="020B0A04020102020204" pitchFamily="34" charset="0"/>
              </a:rPr>
              <a:t>IRAKASKUNTZA</a:t>
            </a:r>
          </a:p>
        </p:txBody>
      </p:sp>
      <p:sp>
        <p:nvSpPr>
          <p:cNvPr id="8" name="Rectángulo 7"/>
          <p:cNvSpPr/>
          <p:nvPr/>
        </p:nvSpPr>
        <p:spPr>
          <a:xfrm>
            <a:off x="3528640" y="261986"/>
            <a:ext cx="8328212" cy="5878532"/>
          </a:xfrm>
          <a:prstGeom prst="rect">
            <a:avLst/>
          </a:prstGeom>
        </p:spPr>
        <p:txBody>
          <a:bodyPr wrap="square">
            <a:spAutoFit/>
          </a:bodyPr>
          <a:lstStyle/>
          <a:p>
            <a:endParaRPr lang="es-ES" sz="1100" dirty="0">
              <a:solidFill>
                <a:srgbClr val="000000"/>
              </a:solidFill>
              <a:latin typeface="Calibri" panose="020F0502020204030204" pitchFamily="34" charset="0"/>
            </a:endParaRPr>
          </a:p>
          <a:p>
            <a:endParaRPr lang="es-ES" sz="1100" dirty="0">
              <a:latin typeface="Calibri" panose="020F0502020204030204" pitchFamily="34" charset="0"/>
            </a:endParaRPr>
          </a:p>
          <a:p>
            <a:r>
              <a:rPr lang="eu-ES" sz="2000" dirty="0" smtClean="0">
                <a:latin typeface="Calibri" panose="020F0502020204030204" pitchFamily="34" charset="0"/>
              </a:rPr>
              <a:t>- Osasun-zentroaren tutorearen aurkezpena.</a:t>
            </a:r>
          </a:p>
          <a:p>
            <a:r>
              <a:rPr lang="eu-ES" sz="2000" dirty="0" smtClean="0">
                <a:latin typeface="Calibri" panose="020F0502020204030204" pitchFamily="34" charset="0"/>
              </a:rPr>
              <a:t>- Zentroaren aurkezpena: </a:t>
            </a:r>
          </a:p>
          <a:p>
            <a:endParaRPr lang="eu-ES" sz="2000" dirty="0" smtClean="0">
              <a:latin typeface="Calibri" panose="020F0502020204030204" pitchFamily="34" charset="0"/>
            </a:endParaRPr>
          </a:p>
          <a:p>
            <a:pPr marL="800100" lvl="1" indent="-342900">
              <a:buFont typeface="Wingdings" panose="05000000000000000000" pitchFamily="2" charset="2"/>
              <a:buChar char="ü"/>
            </a:pPr>
            <a:r>
              <a:rPr lang="eu-ES" dirty="0" smtClean="0">
                <a:latin typeface="Calibri" panose="020F0502020204030204" pitchFamily="34" charset="0"/>
              </a:rPr>
              <a:t>Instalazioak</a:t>
            </a:r>
          </a:p>
          <a:p>
            <a:pPr marL="800100" lvl="1" indent="-342900">
              <a:buFont typeface="Wingdings" panose="05000000000000000000" pitchFamily="2" charset="2"/>
              <a:buChar char="ü"/>
            </a:pPr>
            <a:r>
              <a:rPr lang="eu-ES" dirty="0" smtClean="0">
                <a:latin typeface="Calibri" panose="020F0502020204030204" pitchFamily="34" charset="0"/>
              </a:rPr>
              <a:t>Zentroko langileak (bereziki, administrazio-taldea eta arduradunak)</a:t>
            </a:r>
          </a:p>
          <a:p>
            <a:pPr marL="800100" lvl="1" indent="-342900">
              <a:buFont typeface="Wingdings" panose="05000000000000000000" pitchFamily="2" charset="2"/>
              <a:buChar char="ü"/>
            </a:pPr>
            <a:r>
              <a:rPr lang="eu-ES" dirty="0" err="1" smtClean="0">
                <a:latin typeface="Calibri" panose="020F0502020204030204" pitchFamily="34" charset="0"/>
              </a:rPr>
              <a:t>LMAUko</a:t>
            </a:r>
            <a:r>
              <a:rPr lang="eu-ES" dirty="0" smtClean="0">
                <a:latin typeface="Calibri" panose="020F0502020204030204" pitchFamily="34" charset="0"/>
              </a:rPr>
              <a:t> harrera-eskuliburua entregatzea, berebiziko garrantzia emanez honako hauei: </a:t>
            </a:r>
          </a:p>
          <a:p>
            <a:pPr marL="800100" lvl="1" indent="-342900">
              <a:buFont typeface="Wingdings" panose="05000000000000000000" pitchFamily="2" charset="2"/>
              <a:buChar char="ü"/>
            </a:pPr>
            <a:endParaRPr lang="eu-ES" dirty="0" smtClean="0">
              <a:latin typeface="Calibri" panose="020F0502020204030204" pitchFamily="34" charset="0"/>
            </a:endParaRPr>
          </a:p>
          <a:p>
            <a:pPr marL="1257300" lvl="2" indent="-342900">
              <a:buFont typeface="Wingdings" panose="05000000000000000000" pitchFamily="2" charset="2"/>
              <a:buChar char="§"/>
            </a:pPr>
            <a:r>
              <a:rPr lang="eu-ES" sz="1600" dirty="0" smtClean="0">
                <a:latin typeface="Calibri" panose="020F0502020204030204" pitchFamily="34" charset="0"/>
              </a:rPr>
              <a:t>Datu sentikorren babesa (Datu Pertsonaletarako Sarbidea duten Langileen Egitekoak eta Betekizunak) </a:t>
            </a:r>
          </a:p>
          <a:p>
            <a:pPr lvl="2"/>
            <a:endParaRPr lang="eu-ES" sz="800" dirty="0" smtClean="0">
              <a:latin typeface="Calibri" panose="020F0502020204030204" pitchFamily="34" charset="0"/>
            </a:endParaRPr>
          </a:p>
          <a:p>
            <a:pPr marL="1257300" lvl="2" indent="-342900">
              <a:buFont typeface="Wingdings" panose="05000000000000000000" pitchFamily="2" charset="2"/>
              <a:buChar char="§"/>
            </a:pPr>
            <a:r>
              <a:rPr lang="eu-ES" sz="1600" dirty="0" smtClean="0">
                <a:latin typeface="Calibri" panose="020F0502020204030204" pitchFamily="34" charset="0"/>
              </a:rPr>
              <a:t>Segurtasuna eta konfidentzialtasuna (Konfidentzialtasuneko eta Segurtasuneko </a:t>
            </a:r>
            <a:r>
              <a:rPr lang="eu-ES" sz="1600" dirty="0" err="1" smtClean="0">
                <a:latin typeface="Calibri" panose="020F0502020204030204" pitchFamily="34" charset="0"/>
              </a:rPr>
              <a:t>dodekalogoak</a:t>
            </a:r>
            <a:r>
              <a:rPr lang="eu-ES" sz="1600" dirty="0" smtClean="0">
                <a:latin typeface="Calibri" panose="020F0502020204030204" pitchFamily="34" charset="0"/>
              </a:rPr>
              <a:t>)</a:t>
            </a:r>
          </a:p>
          <a:p>
            <a:pPr lvl="2"/>
            <a:r>
              <a:rPr lang="eu-ES" sz="800" dirty="0" smtClean="0">
                <a:latin typeface="Calibri" panose="020F0502020204030204" pitchFamily="34" charset="0"/>
              </a:rPr>
              <a:t> </a:t>
            </a:r>
          </a:p>
          <a:p>
            <a:pPr marL="1257300" lvl="2" indent="-342900">
              <a:buFont typeface="Wingdings" panose="05000000000000000000" pitchFamily="2" charset="2"/>
              <a:buChar char="§"/>
            </a:pPr>
            <a:r>
              <a:rPr lang="eu-ES" sz="1600" dirty="0" smtClean="0">
                <a:latin typeface="Calibri" panose="020F0502020204030204" pitchFamily="34" charset="0"/>
              </a:rPr>
              <a:t>Erabiltzaile informatikoaren baimenak: LMAUB</a:t>
            </a:r>
          </a:p>
          <a:p>
            <a:pPr lvl="2"/>
            <a:endParaRPr lang="eu-ES" sz="800" dirty="0" smtClean="0">
              <a:latin typeface="Calibri" panose="020F0502020204030204" pitchFamily="34" charset="0"/>
            </a:endParaRPr>
          </a:p>
          <a:p>
            <a:pPr marL="1257300" lvl="2" indent="-342900">
              <a:buFont typeface="Wingdings" panose="05000000000000000000" pitchFamily="2" charset="2"/>
              <a:buChar char="§"/>
            </a:pPr>
            <a:r>
              <a:rPr lang="eu-ES" sz="1600" dirty="0" smtClean="0">
                <a:latin typeface="Calibri" panose="020F0502020204030204" pitchFamily="34" charset="0"/>
              </a:rPr>
              <a:t>AE-ko informazio-eskuliburua</a:t>
            </a:r>
          </a:p>
          <a:p>
            <a:pPr marL="1257300" lvl="2" indent="-342900">
              <a:buFont typeface="Wingdings" panose="05000000000000000000" pitchFamily="2" charset="2"/>
              <a:buChar char="§"/>
            </a:pPr>
            <a:endParaRPr lang="eu-ES" sz="800" dirty="0" smtClean="0">
              <a:latin typeface="Calibri" panose="020F0502020204030204" pitchFamily="34" charset="0"/>
            </a:endParaRPr>
          </a:p>
          <a:p>
            <a:pPr marL="1257300" lvl="2" indent="-342900">
              <a:buFont typeface="Wingdings" panose="05000000000000000000" pitchFamily="2" charset="2"/>
              <a:buChar char="§"/>
            </a:pPr>
            <a:r>
              <a:rPr lang="eu-ES" sz="1600" dirty="0" err="1" smtClean="0">
                <a:latin typeface="Calibri" panose="020F0502020204030204" pitchFamily="34" charset="0"/>
              </a:rPr>
              <a:t>LMAUko</a:t>
            </a:r>
            <a:r>
              <a:rPr lang="eu-ES" sz="1600" dirty="0" smtClean="0">
                <a:latin typeface="Calibri" panose="020F0502020204030204" pitchFamily="34" charset="0"/>
              </a:rPr>
              <a:t> eta </a:t>
            </a:r>
            <a:r>
              <a:rPr lang="eu-ES" sz="1600" dirty="0" err="1" smtClean="0">
                <a:latin typeface="Calibri" panose="020F0502020204030204" pitchFamily="34" charset="0"/>
              </a:rPr>
              <a:t>ESIko</a:t>
            </a:r>
            <a:r>
              <a:rPr lang="eu-ES" sz="1600" dirty="0" smtClean="0">
                <a:latin typeface="Calibri" panose="020F0502020204030204" pitchFamily="34" charset="0"/>
              </a:rPr>
              <a:t> lanerako jarraibideak</a:t>
            </a:r>
          </a:p>
          <a:p>
            <a:endParaRPr lang="eu-ES" sz="2000" dirty="0" smtClean="0">
              <a:latin typeface="Calibri" panose="020F0502020204030204" pitchFamily="34" charset="0"/>
            </a:endParaRPr>
          </a:p>
          <a:p>
            <a:r>
              <a:rPr lang="eu-ES" sz="2000" dirty="0" smtClean="0">
                <a:latin typeface="Calibri" panose="020F0502020204030204" pitchFamily="34" charset="0"/>
              </a:rPr>
              <a:t>- Erakundearen aurkezpena (Osakidetza, ESI, LMAU eta abar) </a:t>
            </a:r>
          </a:p>
          <a:p>
            <a:endParaRPr lang="es-ES" sz="2000" dirty="0">
              <a:latin typeface="Calibri" panose="020F0502020204030204" pitchFamily="34" charset="0"/>
            </a:endParaRPr>
          </a:p>
        </p:txBody>
      </p:sp>
      <p:sp>
        <p:nvSpPr>
          <p:cNvPr id="9" name="TestuKoadroa 2"/>
          <p:cNvSpPr txBox="1"/>
          <p:nvPr/>
        </p:nvSpPr>
        <p:spPr>
          <a:xfrm>
            <a:off x="0" y="2342959"/>
            <a:ext cx="3328894" cy="707886"/>
          </a:xfrm>
          <a:prstGeom prst="rect">
            <a:avLst/>
          </a:prstGeom>
          <a:noFill/>
        </p:spPr>
        <p:txBody>
          <a:bodyPr wrap="square" rtlCol="0">
            <a:spAutoFit/>
          </a:bodyPr>
          <a:lstStyle/>
          <a:p>
            <a:pPr algn="ctr"/>
            <a:r>
              <a:rPr lang="es-ES" sz="4000" dirty="0" err="1" smtClean="0">
                <a:solidFill>
                  <a:schemeClr val="accent3">
                    <a:lumMod val="20000"/>
                    <a:lumOff val="80000"/>
                  </a:schemeClr>
                </a:solidFill>
                <a:latin typeface="Garamond" panose="02020404030301010803" pitchFamily="18" charset="0"/>
              </a:rPr>
              <a:t>Ikasleen</a:t>
            </a:r>
            <a:r>
              <a:rPr lang="es-ES" sz="4000" dirty="0" smtClean="0">
                <a:solidFill>
                  <a:schemeClr val="accent3">
                    <a:lumMod val="20000"/>
                    <a:lumOff val="80000"/>
                  </a:schemeClr>
                </a:solidFill>
                <a:latin typeface="Garamond" panose="02020404030301010803" pitchFamily="18" charset="0"/>
              </a:rPr>
              <a:t> </a:t>
            </a:r>
            <a:r>
              <a:rPr lang="es-ES" sz="4000" dirty="0" err="1" smtClean="0">
                <a:solidFill>
                  <a:schemeClr val="accent3">
                    <a:lumMod val="20000"/>
                    <a:lumOff val="80000"/>
                  </a:schemeClr>
                </a:solidFill>
                <a:latin typeface="Garamond" panose="02020404030301010803" pitchFamily="18" charset="0"/>
              </a:rPr>
              <a:t>harrera</a:t>
            </a:r>
            <a:endParaRPr lang="es-ES" sz="4000" dirty="0">
              <a:solidFill>
                <a:schemeClr val="accent3">
                  <a:lumMod val="20000"/>
                  <a:lumOff val="80000"/>
                </a:schemeClr>
              </a:solidFill>
              <a:latin typeface="Garamond" panose="02020404030301010803" pitchFamily="18" charset="0"/>
            </a:endParaRPr>
          </a:p>
        </p:txBody>
      </p:sp>
      <p:pic>
        <p:nvPicPr>
          <p:cNvPr id="10" name="Imagen 9"/>
          <p:cNvPicPr>
            <a:picLocks noChangeAspect="1"/>
          </p:cNvPicPr>
          <p:nvPr/>
        </p:nvPicPr>
        <p:blipFill>
          <a:blip r:embed="rId3" cstate="print"/>
          <a:stretch>
            <a:fillRect/>
          </a:stretch>
        </p:blipFill>
        <p:spPr>
          <a:xfrm>
            <a:off x="3528640" y="6123904"/>
            <a:ext cx="1567242" cy="718319"/>
          </a:xfrm>
          <a:prstGeom prst="rect">
            <a:avLst/>
          </a:prstGeom>
        </p:spPr>
      </p:pic>
      <p:pic>
        <p:nvPicPr>
          <p:cNvPr id="13" name="Imagen 12"/>
          <p:cNvPicPr>
            <a:picLocks noChangeAspect="1"/>
          </p:cNvPicPr>
          <p:nvPr/>
        </p:nvPicPr>
        <p:blipFill>
          <a:blip r:embed="rId4" cstate="print"/>
          <a:stretch>
            <a:fillRect/>
          </a:stretch>
        </p:blipFill>
        <p:spPr>
          <a:xfrm>
            <a:off x="10552521" y="6052483"/>
            <a:ext cx="1456848" cy="633857"/>
          </a:xfrm>
          <a:prstGeom prst="rect">
            <a:avLst/>
          </a:prstGeom>
        </p:spPr>
      </p:pic>
    </p:spTree>
    <p:extLst>
      <p:ext uri="{BB962C8B-B14F-4D97-AF65-F5344CB8AC3E}">
        <p14:creationId xmlns:p14="http://schemas.microsoft.com/office/powerpoint/2010/main" xmlns="" val="3315874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1" name="TestuKoadroa 3"/>
          <p:cNvSpPr txBox="1"/>
          <p:nvPr/>
        </p:nvSpPr>
        <p:spPr>
          <a:xfrm>
            <a:off x="3454400" y="59402"/>
            <a:ext cx="6676572" cy="369332"/>
          </a:xfrm>
          <a:prstGeom prst="rect">
            <a:avLst/>
          </a:prstGeom>
          <a:noFill/>
        </p:spPr>
        <p:txBody>
          <a:bodyPr wrap="square" rtlCol="0">
            <a:spAutoFit/>
          </a:bodyPr>
          <a:lstStyle/>
          <a:p>
            <a:r>
              <a:rPr lang="es-ES" dirty="0">
                <a:solidFill>
                  <a:srgbClr val="000099"/>
                </a:solidFill>
                <a:latin typeface="Arial Black" panose="020B0A04020102020204" pitchFamily="34" charset="0"/>
              </a:rPr>
              <a:t>IRAKASKUNTZA</a:t>
            </a:r>
          </a:p>
        </p:txBody>
      </p:sp>
      <p:sp>
        <p:nvSpPr>
          <p:cNvPr id="10" name="Rectángulo 9"/>
          <p:cNvSpPr/>
          <p:nvPr/>
        </p:nvSpPr>
        <p:spPr>
          <a:xfrm>
            <a:off x="153356" y="2034455"/>
            <a:ext cx="3083859" cy="1569660"/>
          </a:xfrm>
          <a:prstGeom prst="rect">
            <a:avLst/>
          </a:prstGeom>
        </p:spPr>
        <p:txBody>
          <a:bodyPr wrap="square">
            <a:spAutoFit/>
          </a:bodyPr>
          <a:lstStyle/>
          <a:p>
            <a:endParaRPr lang="es-ES" sz="800" dirty="0">
              <a:solidFill>
                <a:srgbClr val="000000"/>
              </a:solidFill>
              <a:latin typeface="Trebuchet MS" panose="020B0603020202020204" pitchFamily="34" charset="0"/>
            </a:endParaRPr>
          </a:p>
          <a:p>
            <a:endParaRPr lang="es-ES" sz="800" dirty="0">
              <a:latin typeface="Trebuchet MS" panose="020B0603020202020204" pitchFamily="34" charset="0"/>
            </a:endParaRPr>
          </a:p>
          <a:p>
            <a:pPr algn="ctr"/>
            <a:r>
              <a:rPr lang="es-ES" sz="4000" dirty="0" err="1" smtClean="0">
                <a:solidFill>
                  <a:schemeClr val="accent3">
                    <a:lumMod val="20000"/>
                    <a:lumOff val="80000"/>
                  </a:schemeClr>
                </a:solidFill>
                <a:latin typeface="Garamond" panose="02020404030301010803" pitchFamily="18" charset="0"/>
              </a:rPr>
              <a:t>Harrera-eskuliburua</a:t>
            </a:r>
            <a:endParaRPr lang="es-ES" sz="4000" dirty="0">
              <a:solidFill>
                <a:schemeClr val="accent3">
                  <a:lumMod val="20000"/>
                  <a:lumOff val="80000"/>
                </a:schemeClr>
              </a:solidFill>
              <a:latin typeface="Garamond" panose="02020404030301010803" pitchFamily="18" charset="0"/>
            </a:endParaRPr>
          </a:p>
        </p:txBody>
      </p:sp>
      <p:pic>
        <p:nvPicPr>
          <p:cNvPr id="3" name="Imagen 2"/>
          <p:cNvPicPr>
            <a:picLocks noChangeAspect="1"/>
          </p:cNvPicPr>
          <p:nvPr/>
        </p:nvPicPr>
        <p:blipFill rotWithShape="1">
          <a:blip r:embed="rId3" cstate="print"/>
          <a:srcRect l="60765" t="12177" r="20159" b="3947"/>
          <a:stretch/>
        </p:blipFill>
        <p:spPr>
          <a:xfrm>
            <a:off x="3591077" y="734840"/>
            <a:ext cx="3546108" cy="5011537"/>
          </a:xfrm>
          <a:prstGeom prst="rect">
            <a:avLst/>
          </a:prstGeom>
        </p:spPr>
      </p:pic>
      <p:pic>
        <p:nvPicPr>
          <p:cNvPr id="4" name="Imagen 3"/>
          <p:cNvPicPr>
            <a:picLocks noChangeAspect="1"/>
          </p:cNvPicPr>
          <p:nvPr/>
        </p:nvPicPr>
        <p:blipFill rotWithShape="1">
          <a:blip r:embed="rId4" cstate="print"/>
          <a:srcRect l="61283" t="12626" r="20420" b="3962"/>
          <a:stretch/>
        </p:blipFill>
        <p:spPr>
          <a:xfrm>
            <a:off x="7491047" y="32313"/>
            <a:ext cx="3903872" cy="5720342"/>
          </a:xfrm>
          <a:prstGeom prst="rect">
            <a:avLst/>
          </a:prstGeom>
        </p:spPr>
      </p:pic>
      <p:pic>
        <p:nvPicPr>
          <p:cNvPr id="13" name="Imagen 12"/>
          <p:cNvPicPr>
            <a:picLocks noChangeAspect="1"/>
          </p:cNvPicPr>
          <p:nvPr/>
        </p:nvPicPr>
        <p:blipFill>
          <a:blip r:embed="rId5" cstate="print"/>
          <a:stretch>
            <a:fillRect/>
          </a:stretch>
        </p:blipFill>
        <p:spPr>
          <a:xfrm>
            <a:off x="3454400" y="6052483"/>
            <a:ext cx="1567242" cy="718319"/>
          </a:xfrm>
          <a:prstGeom prst="rect">
            <a:avLst/>
          </a:prstGeom>
        </p:spPr>
      </p:pic>
      <p:pic>
        <p:nvPicPr>
          <p:cNvPr id="14" name="Imagen 13"/>
          <p:cNvPicPr>
            <a:picLocks noChangeAspect="1"/>
          </p:cNvPicPr>
          <p:nvPr/>
        </p:nvPicPr>
        <p:blipFill>
          <a:blip r:embed="rId6" cstate="print"/>
          <a:stretch>
            <a:fillRect/>
          </a:stretch>
        </p:blipFill>
        <p:spPr>
          <a:xfrm>
            <a:off x="10552521" y="6052483"/>
            <a:ext cx="1456848" cy="633857"/>
          </a:xfrm>
          <a:prstGeom prst="rect">
            <a:avLst/>
          </a:prstGeom>
        </p:spPr>
      </p:pic>
    </p:spTree>
    <p:extLst>
      <p:ext uri="{BB962C8B-B14F-4D97-AF65-F5344CB8AC3E}">
        <p14:creationId xmlns:p14="http://schemas.microsoft.com/office/powerpoint/2010/main" xmlns="" val="1990609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cstate="print"/>
          <a:stretch>
            <a:fillRect/>
          </a:stretch>
        </p:blipFill>
        <p:spPr>
          <a:xfrm>
            <a:off x="10602266" y="6123033"/>
            <a:ext cx="1456848" cy="633857"/>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02973" y="3965591"/>
            <a:ext cx="2957933" cy="2157442"/>
          </a:xfrm>
          <a:prstGeom prst="rect">
            <a:avLst/>
          </a:prstGeom>
        </p:spPr>
      </p:pic>
      <p:sp>
        <p:nvSpPr>
          <p:cNvPr id="10" name="Título 4"/>
          <p:cNvSpPr txBox="1">
            <a:spLocks/>
          </p:cNvSpPr>
          <p:nvPr/>
        </p:nvSpPr>
        <p:spPr>
          <a:xfrm>
            <a:off x="3949315" y="600627"/>
            <a:ext cx="8109799" cy="410142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smtClean="0"/>
              <a:t/>
            </a:r>
            <a:br>
              <a:rPr lang="es-ES" sz="2000" b="1" dirty="0" smtClean="0"/>
            </a:br>
            <a:r>
              <a:rPr lang="es-ES" sz="3000" dirty="0" err="1" smtClean="0">
                <a:latin typeface="+mn-lt"/>
                <a:ea typeface="+mn-ea"/>
                <a:cs typeface="+mn-cs"/>
              </a:rPr>
              <a:t>Dokumentu</a:t>
            </a:r>
            <a:r>
              <a:rPr lang="es-ES" sz="3000" dirty="0" smtClean="0">
                <a:latin typeface="+mn-lt"/>
                <a:ea typeface="+mn-ea"/>
                <a:cs typeface="+mn-cs"/>
              </a:rPr>
              <a:t> </a:t>
            </a:r>
            <a:r>
              <a:rPr lang="es-ES" sz="3000" dirty="0" err="1" smtClean="0">
                <a:latin typeface="+mn-lt"/>
                <a:ea typeface="+mn-ea"/>
                <a:cs typeface="+mn-cs"/>
              </a:rPr>
              <a:t>eguneratuak</a:t>
            </a:r>
            <a:r>
              <a:rPr lang="es-ES" sz="3000" dirty="0" smtClean="0">
                <a:latin typeface="+mn-lt"/>
                <a:ea typeface="+mn-ea"/>
                <a:cs typeface="+mn-cs"/>
              </a:rPr>
              <a:t> </a:t>
            </a:r>
            <a:r>
              <a:rPr lang="es-ES" sz="3000" dirty="0" err="1" smtClean="0">
                <a:latin typeface="+mn-lt"/>
                <a:ea typeface="+mn-ea"/>
                <a:cs typeface="+mn-cs"/>
              </a:rPr>
              <a:t>ohiko</a:t>
            </a:r>
            <a:r>
              <a:rPr lang="es-ES" sz="3000" dirty="0" smtClean="0">
                <a:latin typeface="+mn-lt"/>
                <a:ea typeface="+mn-ea"/>
                <a:cs typeface="+mn-cs"/>
              </a:rPr>
              <a:t> </a:t>
            </a:r>
            <a:r>
              <a:rPr lang="es-ES" sz="3000" dirty="0" err="1" smtClean="0">
                <a:latin typeface="+mn-lt"/>
                <a:ea typeface="+mn-ea"/>
                <a:cs typeface="+mn-cs"/>
              </a:rPr>
              <a:t>langileen</a:t>
            </a:r>
            <a:r>
              <a:rPr lang="es-ES" sz="3000" dirty="0" smtClean="0">
                <a:latin typeface="+mn-lt"/>
                <a:ea typeface="+mn-ea"/>
                <a:cs typeface="+mn-cs"/>
              </a:rPr>
              <a:t> eta </a:t>
            </a:r>
            <a:r>
              <a:rPr lang="es-ES" sz="3000" dirty="0" err="1" smtClean="0">
                <a:latin typeface="+mn-lt"/>
                <a:ea typeface="+mn-ea"/>
                <a:cs typeface="+mn-cs"/>
              </a:rPr>
              <a:t>hasi</a:t>
            </a:r>
            <a:r>
              <a:rPr lang="es-ES" sz="3000" dirty="0" smtClean="0">
                <a:latin typeface="+mn-lt"/>
                <a:ea typeface="+mn-ea"/>
                <a:cs typeface="+mn-cs"/>
              </a:rPr>
              <a:t> </a:t>
            </a:r>
            <a:r>
              <a:rPr lang="es-ES" sz="3000" dirty="0" err="1" smtClean="0">
                <a:latin typeface="+mn-lt"/>
                <a:ea typeface="+mn-ea"/>
                <a:cs typeface="+mn-cs"/>
              </a:rPr>
              <a:t>berrien</a:t>
            </a:r>
            <a:r>
              <a:rPr lang="es-ES" sz="3000" dirty="0" smtClean="0">
                <a:latin typeface="+mn-lt"/>
                <a:ea typeface="+mn-ea"/>
                <a:cs typeface="+mn-cs"/>
              </a:rPr>
              <a:t> </a:t>
            </a:r>
            <a:r>
              <a:rPr lang="es-ES" sz="3300" b="1" dirty="0" smtClean="0">
                <a:solidFill>
                  <a:srgbClr val="C00000"/>
                </a:solidFill>
                <a:latin typeface="+mn-lt"/>
                <a:ea typeface="+mn-ea"/>
                <a:cs typeface="+mn-cs"/>
              </a:rPr>
              <a:t>PRESTAKUNTZARAKO</a:t>
            </a:r>
            <a:endParaRPr lang="es-ES" sz="3000" dirty="0" smtClean="0">
              <a:latin typeface="+mn-lt"/>
              <a:ea typeface="+mn-ea"/>
              <a:cs typeface="+mn-cs"/>
            </a:endParaRPr>
          </a:p>
          <a:p>
            <a:endParaRPr lang="es-ES" sz="3000" dirty="0" smtClean="0">
              <a:latin typeface="+mn-lt"/>
              <a:ea typeface="+mn-ea"/>
              <a:cs typeface="+mn-cs"/>
            </a:endParaRPr>
          </a:p>
          <a:p>
            <a:r>
              <a:rPr lang="es-ES" sz="3000" dirty="0" smtClean="0">
                <a:latin typeface="+mn-lt"/>
                <a:ea typeface="+mn-ea"/>
                <a:cs typeface="+mn-cs"/>
              </a:rPr>
              <a:t> </a:t>
            </a:r>
            <a:endParaRPr lang="es-ES" sz="3000" dirty="0">
              <a:latin typeface="+mn-lt"/>
              <a:ea typeface="+mn-ea"/>
              <a:cs typeface="+mn-cs"/>
            </a:endParaRPr>
          </a:p>
          <a:p>
            <a:endParaRPr lang="es-ES" sz="3000" dirty="0" smtClean="0">
              <a:latin typeface="+mn-lt"/>
              <a:ea typeface="+mn-ea"/>
              <a:cs typeface="+mn-cs"/>
            </a:endParaRPr>
          </a:p>
          <a:p>
            <a:r>
              <a:rPr lang="es-ES" sz="3200" b="1" dirty="0" smtClean="0">
                <a:solidFill>
                  <a:srgbClr val="C00000"/>
                </a:solidFill>
                <a:latin typeface="+mn-lt"/>
                <a:ea typeface="+mn-ea"/>
                <a:cs typeface="+mn-cs"/>
              </a:rPr>
              <a:t>IRAKASKUNTZAREN </a:t>
            </a:r>
            <a:r>
              <a:rPr lang="es-ES" sz="3000" dirty="0" err="1" smtClean="0">
                <a:latin typeface="+mn-lt"/>
                <a:ea typeface="+mn-ea"/>
                <a:cs typeface="+mn-cs"/>
              </a:rPr>
              <a:t>edukiaren</a:t>
            </a:r>
            <a:r>
              <a:rPr lang="es-ES" sz="3000" dirty="0" smtClean="0">
                <a:latin typeface="+mn-lt"/>
                <a:ea typeface="+mn-ea"/>
                <a:cs typeface="+mn-cs"/>
              </a:rPr>
              <a:t> </a:t>
            </a:r>
            <a:r>
              <a:rPr lang="es-ES" sz="3000" dirty="0" err="1">
                <a:latin typeface="+mn-lt"/>
                <a:ea typeface="+mn-ea"/>
                <a:cs typeface="+mn-cs"/>
              </a:rPr>
              <a:t>oinarria</a:t>
            </a:r>
            <a:r>
              <a:rPr lang="es-ES" sz="3000" dirty="0">
                <a:latin typeface="+mn-lt"/>
                <a:ea typeface="+mn-ea"/>
                <a:cs typeface="+mn-cs"/>
              </a:rPr>
              <a:t> </a:t>
            </a:r>
            <a:r>
              <a:rPr lang="es-ES" sz="3200" b="1" dirty="0" smtClean="0">
                <a:solidFill>
                  <a:srgbClr val="C00000"/>
                </a:solidFill>
                <a:latin typeface="+mn-lt"/>
                <a:ea typeface="+mn-ea"/>
                <a:cs typeface="+mn-cs"/>
              </a:rPr>
              <a:t>LMA-</a:t>
            </a:r>
            <a:r>
              <a:rPr lang="es-ES" sz="3200" b="1" dirty="0" err="1" smtClean="0">
                <a:solidFill>
                  <a:srgbClr val="C00000"/>
                </a:solidFill>
                <a:latin typeface="+mn-lt"/>
                <a:ea typeface="+mn-ea"/>
                <a:cs typeface="+mn-cs"/>
              </a:rPr>
              <a:t>ko</a:t>
            </a:r>
            <a:r>
              <a:rPr lang="es-ES" sz="3200" b="1" dirty="0" smtClean="0">
                <a:solidFill>
                  <a:srgbClr val="C00000"/>
                </a:solidFill>
                <a:latin typeface="+mn-lt"/>
                <a:ea typeface="+mn-ea"/>
                <a:cs typeface="+mn-cs"/>
              </a:rPr>
              <a:t> AE-</a:t>
            </a:r>
            <a:r>
              <a:rPr lang="es-ES" sz="3200" b="1" dirty="0" err="1" smtClean="0">
                <a:solidFill>
                  <a:srgbClr val="C00000"/>
                </a:solidFill>
                <a:latin typeface="+mn-lt"/>
                <a:ea typeface="+mn-ea"/>
                <a:cs typeface="+mn-cs"/>
              </a:rPr>
              <a:t>etan</a:t>
            </a:r>
            <a:endParaRPr lang="es-ES" sz="3000" dirty="0">
              <a:latin typeface="+mn-lt"/>
              <a:ea typeface="+mn-ea"/>
              <a:cs typeface="+mn-cs"/>
            </a:endParaRPr>
          </a:p>
          <a:p>
            <a:r>
              <a:rPr lang="es-ES" sz="2700" b="1" dirty="0" smtClean="0">
                <a:solidFill>
                  <a:srgbClr val="C00000"/>
                </a:solidFill>
                <a:latin typeface="+mn-lt"/>
                <a:ea typeface="+mn-ea"/>
                <a:cs typeface="+mn-cs"/>
              </a:rPr>
              <a:t> </a:t>
            </a:r>
          </a:p>
          <a:p>
            <a:endParaRPr lang="es-ES" sz="2000" dirty="0"/>
          </a:p>
        </p:txBody>
      </p:sp>
      <p:sp>
        <p:nvSpPr>
          <p:cNvPr id="15"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6" name="TestuKoadroa 2"/>
          <p:cNvSpPr txBox="1"/>
          <p:nvPr/>
        </p:nvSpPr>
        <p:spPr>
          <a:xfrm>
            <a:off x="25153" y="2343968"/>
            <a:ext cx="3355787" cy="1323439"/>
          </a:xfrm>
          <a:prstGeom prst="rect">
            <a:avLst/>
          </a:prstGeom>
          <a:noFill/>
        </p:spPr>
        <p:txBody>
          <a:bodyPr wrap="square" rtlCol="0">
            <a:spAutoFit/>
          </a:bodyPr>
          <a:lstStyle/>
          <a:p>
            <a:pPr algn="ctr"/>
            <a:r>
              <a:rPr lang="es-ES" sz="4000" dirty="0" err="1" smtClean="0">
                <a:solidFill>
                  <a:schemeClr val="accent3">
                    <a:lumMod val="20000"/>
                    <a:lumOff val="80000"/>
                  </a:schemeClr>
                </a:solidFill>
                <a:latin typeface="Garamond" panose="02020404030301010803" pitchFamily="18" charset="0"/>
              </a:rPr>
              <a:t>Dokumentuen</a:t>
            </a:r>
            <a:r>
              <a:rPr lang="es-ES" sz="4000" dirty="0" smtClean="0">
                <a:solidFill>
                  <a:schemeClr val="accent3">
                    <a:lumMod val="20000"/>
                    <a:lumOff val="80000"/>
                  </a:schemeClr>
                </a:solidFill>
                <a:latin typeface="Garamond" panose="02020404030301010803" pitchFamily="18" charset="0"/>
              </a:rPr>
              <a:t> </a:t>
            </a:r>
            <a:r>
              <a:rPr lang="es-ES" sz="4000" dirty="0" err="1" smtClean="0">
                <a:solidFill>
                  <a:schemeClr val="accent3">
                    <a:lumMod val="20000"/>
                    <a:lumOff val="80000"/>
                  </a:schemeClr>
                </a:solidFill>
                <a:latin typeface="Garamond" panose="02020404030301010803" pitchFamily="18" charset="0"/>
              </a:rPr>
              <a:t>eguneratzea</a:t>
            </a:r>
            <a:endParaRPr lang="es-ES" sz="4000" dirty="0">
              <a:solidFill>
                <a:schemeClr val="accent3">
                  <a:lumMod val="20000"/>
                  <a:lumOff val="80000"/>
                </a:schemeClr>
              </a:solidFill>
              <a:latin typeface="Garamond" panose="02020404030301010803" pitchFamily="18" charset="0"/>
            </a:endParaRPr>
          </a:p>
        </p:txBody>
      </p:sp>
      <p:sp>
        <p:nvSpPr>
          <p:cNvPr id="3" name="Flecha abajo 2"/>
          <p:cNvSpPr/>
          <p:nvPr/>
        </p:nvSpPr>
        <p:spPr>
          <a:xfrm>
            <a:off x="6581679" y="2102290"/>
            <a:ext cx="1272988" cy="42623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5" cstate="print"/>
          <a:stretch>
            <a:fillRect/>
          </a:stretch>
        </p:blipFill>
        <p:spPr>
          <a:xfrm>
            <a:off x="3454400" y="6052483"/>
            <a:ext cx="1567242" cy="718319"/>
          </a:xfrm>
          <a:prstGeom prst="rect">
            <a:avLst/>
          </a:prstGeom>
        </p:spPr>
      </p:pic>
    </p:spTree>
    <p:extLst>
      <p:ext uri="{BB962C8B-B14F-4D97-AF65-F5344CB8AC3E}">
        <p14:creationId xmlns:p14="http://schemas.microsoft.com/office/powerpoint/2010/main" xmlns="" val="3983966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cstate="print"/>
          <a:stretch>
            <a:fillRect/>
          </a:stretch>
        </p:blipFill>
        <p:spPr>
          <a:xfrm>
            <a:off x="83759" y="73407"/>
            <a:ext cx="1567242" cy="718319"/>
          </a:xfrm>
          <a:prstGeom prst="rect">
            <a:avLst/>
          </a:prstGeom>
        </p:spPr>
      </p:pic>
      <p:pic>
        <p:nvPicPr>
          <p:cNvPr id="14" name="Imagen 13"/>
          <p:cNvPicPr>
            <a:picLocks noChangeAspect="1"/>
          </p:cNvPicPr>
          <p:nvPr/>
        </p:nvPicPr>
        <p:blipFill>
          <a:blip r:embed="rId4" cstate="print"/>
          <a:stretch>
            <a:fillRect/>
          </a:stretch>
        </p:blipFill>
        <p:spPr>
          <a:xfrm>
            <a:off x="10516275" y="6058639"/>
            <a:ext cx="1456848" cy="633857"/>
          </a:xfrm>
          <a:prstGeom prst="rect">
            <a:avLst/>
          </a:prstGeom>
        </p:spPr>
      </p:pic>
      <p:sp>
        <p:nvSpPr>
          <p:cNvPr id="8" name="Rectángulo 7"/>
          <p:cNvSpPr/>
          <p:nvPr/>
        </p:nvSpPr>
        <p:spPr>
          <a:xfrm>
            <a:off x="3637601" y="115636"/>
            <a:ext cx="8133058" cy="954107"/>
          </a:xfrm>
          <a:prstGeom prst="rect">
            <a:avLst/>
          </a:prstGeom>
        </p:spPr>
        <p:txBody>
          <a:bodyPr wrap="square">
            <a:spAutoFit/>
          </a:bodyPr>
          <a:lstStyle/>
          <a:p>
            <a:r>
              <a:rPr lang="es-ES" sz="2800" b="1" dirty="0" smtClean="0">
                <a:solidFill>
                  <a:srgbClr val="C00000"/>
                </a:solidFill>
              </a:rPr>
              <a:t>ADMINISTRAZIOKO LANGILEAK </a:t>
            </a:r>
            <a:r>
              <a:rPr lang="es-ES" sz="2800" b="1" dirty="0" err="1" smtClean="0">
                <a:solidFill>
                  <a:srgbClr val="C00000"/>
                </a:solidFill>
              </a:rPr>
              <a:t>Lehen</a:t>
            </a:r>
            <a:r>
              <a:rPr lang="es-ES" sz="2800" b="1" dirty="0" smtClean="0">
                <a:solidFill>
                  <a:srgbClr val="C00000"/>
                </a:solidFill>
              </a:rPr>
              <a:t> </a:t>
            </a:r>
            <a:r>
              <a:rPr lang="es-ES" sz="2800" b="1" dirty="0" err="1" smtClean="0">
                <a:solidFill>
                  <a:srgbClr val="C00000"/>
                </a:solidFill>
              </a:rPr>
              <a:t>Mailako</a:t>
            </a:r>
            <a:r>
              <a:rPr lang="es-ES" sz="2800" b="1" dirty="0" smtClean="0">
                <a:solidFill>
                  <a:srgbClr val="C00000"/>
                </a:solidFill>
              </a:rPr>
              <a:t> </a:t>
            </a:r>
            <a:r>
              <a:rPr lang="es-ES" sz="2800" b="1" dirty="0" err="1" smtClean="0">
                <a:solidFill>
                  <a:srgbClr val="C00000"/>
                </a:solidFill>
              </a:rPr>
              <a:t>Arretako</a:t>
            </a:r>
            <a:r>
              <a:rPr lang="es-ES" sz="2800" b="1" dirty="0" smtClean="0">
                <a:solidFill>
                  <a:srgbClr val="C00000"/>
                </a:solidFill>
              </a:rPr>
              <a:t> </a:t>
            </a:r>
            <a:r>
              <a:rPr lang="es-ES" sz="2800" b="1" dirty="0" err="1" smtClean="0">
                <a:solidFill>
                  <a:srgbClr val="C00000"/>
                </a:solidFill>
              </a:rPr>
              <a:t>osasun-zentroetan</a:t>
            </a:r>
            <a:endParaRPr lang="es-ES" sz="2800" b="1" dirty="0">
              <a:solidFill>
                <a:srgbClr val="C00000"/>
              </a:solidFill>
            </a:endParaRPr>
          </a:p>
        </p:txBody>
      </p:sp>
      <p:sp>
        <p:nvSpPr>
          <p:cNvPr id="9" name="Rectángulo 8"/>
          <p:cNvSpPr/>
          <p:nvPr/>
        </p:nvSpPr>
        <p:spPr>
          <a:xfrm>
            <a:off x="3529887" y="960401"/>
            <a:ext cx="8662113" cy="4832092"/>
          </a:xfrm>
          <a:prstGeom prst="rect">
            <a:avLst/>
          </a:prstGeom>
        </p:spPr>
        <p:txBody>
          <a:bodyPr wrap="square">
            <a:spAutoFit/>
          </a:bodyPr>
          <a:lstStyle/>
          <a:p>
            <a:pPr algn="ctr"/>
            <a:endParaRPr lang="es-ES" sz="2000" dirty="0" smtClean="0"/>
          </a:p>
          <a:p>
            <a:r>
              <a:rPr lang="es-ES" sz="2000" dirty="0" smtClean="0"/>
              <a:t>	</a:t>
            </a:r>
            <a:r>
              <a:rPr lang="es-ES" sz="2400" dirty="0" err="1" smtClean="0"/>
              <a:t>Lehentasunezko</a:t>
            </a:r>
            <a:r>
              <a:rPr lang="es-ES" sz="2400" dirty="0" smtClean="0"/>
              <a:t> rola </a:t>
            </a:r>
            <a:r>
              <a:rPr lang="es-ES" sz="2400" b="1" dirty="0" smtClean="0"/>
              <a:t>ESKARIAREN KUDEAKETAN</a:t>
            </a:r>
          </a:p>
          <a:p>
            <a:r>
              <a:rPr lang="es-ES" sz="2400" dirty="0"/>
              <a:t>	</a:t>
            </a:r>
            <a:r>
              <a:rPr lang="es-ES" sz="2400" dirty="0" err="1" smtClean="0"/>
              <a:t>Izapidetze</a:t>
            </a:r>
            <a:r>
              <a:rPr lang="es-ES" sz="2400" dirty="0" smtClean="0"/>
              <a:t> </a:t>
            </a:r>
            <a:r>
              <a:rPr lang="es-ES" sz="2400" b="1" dirty="0" err="1" smtClean="0"/>
              <a:t>administratiboa</a:t>
            </a:r>
            <a:r>
              <a:rPr lang="es-ES" sz="2400" b="1" dirty="0" smtClean="0"/>
              <a:t> eta </a:t>
            </a:r>
            <a:r>
              <a:rPr lang="es-ES" sz="2400" b="1" dirty="0" err="1" smtClean="0"/>
              <a:t>kliniko-administratiboa</a:t>
            </a:r>
            <a:endParaRPr lang="es-ES" sz="2400" b="1" dirty="0" smtClean="0"/>
          </a:p>
          <a:p>
            <a:r>
              <a:rPr lang="es-ES" sz="2400" b="1" dirty="0"/>
              <a:t>	</a:t>
            </a:r>
            <a:r>
              <a:rPr lang="es-ES" sz="2400" b="1" dirty="0" err="1" smtClean="0"/>
              <a:t>Talde</a:t>
            </a:r>
            <a:r>
              <a:rPr lang="es-ES" sz="2400" b="1" dirty="0" smtClean="0"/>
              <a:t>-lana</a:t>
            </a:r>
          </a:p>
          <a:p>
            <a:endParaRPr lang="es-ES" sz="2400" b="1" dirty="0"/>
          </a:p>
          <a:p>
            <a:endParaRPr lang="es-ES" sz="2400" b="1" dirty="0" smtClean="0"/>
          </a:p>
          <a:p>
            <a:endParaRPr lang="es-ES" sz="2400" b="1" dirty="0"/>
          </a:p>
          <a:p>
            <a:endParaRPr lang="es-ES" sz="2400" b="1" dirty="0" smtClean="0"/>
          </a:p>
          <a:p>
            <a:endParaRPr lang="es-ES" sz="2400" b="1" dirty="0" smtClean="0">
              <a:solidFill>
                <a:srgbClr val="FFC000"/>
              </a:solidFill>
            </a:endParaRPr>
          </a:p>
          <a:p>
            <a:endParaRPr lang="es-ES" sz="2400" b="1" dirty="0">
              <a:solidFill>
                <a:srgbClr val="FFC000"/>
              </a:solidFill>
            </a:endParaRPr>
          </a:p>
          <a:p>
            <a:endParaRPr lang="es-ES" sz="2400" b="1" dirty="0" smtClean="0">
              <a:solidFill>
                <a:srgbClr val="FFC000"/>
              </a:solidFill>
            </a:endParaRPr>
          </a:p>
          <a:p>
            <a:endParaRPr lang="es-ES" sz="2400" b="1" dirty="0">
              <a:solidFill>
                <a:srgbClr val="FFC000"/>
              </a:solidFill>
            </a:endParaRPr>
          </a:p>
          <a:p>
            <a:endParaRPr lang="es-ES" sz="2400" b="1" dirty="0" smtClean="0">
              <a:solidFill>
                <a:srgbClr val="FFC000"/>
              </a:solidFill>
            </a:endParaRPr>
          </a:p>
        </p:txBody>
      </p:sp>
      <p:pic>
        <p:nvPicPr>
          <p:cNvPr id="10" name="Picture 4" descr="IMG_010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436891" y="3207308"/>
            <a:ext cx="2536232" cy="2015907"/>
          </a:xfrm>
          <a:prstGeom prst="round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5" name="TestuKoadroa 2"/>
          <p:cNvSpPr txBox="1"/>
          <p:nvPr/>
        </p:nvSpPr>
        <p:spPr>
          <a:xfrm>
            <a:off x="49306" y="2162350"/>
            <a:ext cx="3355787" cy="1323439"/>
          </a:xfrm>
          <a:prstGeom prst="rect">
            <a:avLst/>
          </a:prstGeom>
          <a:noFill/>
        </p:spPr>
        <p:txBody>
          <a:bodyPr wrap="square" rtlCol="0">
            <a:spAutoFit/>
          </a:bodyPr>
          <a:lstStyle/>
          <a:p>
            <a:pPr algn="ctr"/>
            <a:r>
              <a:rPr lang="es-ES" sz="4000" dirty="0" smtClean="0">
                <a:solidFill>
                  <a:schemeClr val="accent3">
                    <a:lumMod val="20000"/>
                    <a:lumOff val="80000"/>
                  </a:schemeClr>
                </a:solidFill>
                <a:latin typeface="Garamond" panose="02020404030301010803" pitchFamily="18" charset="0"/>
              </a:rPr>
              <a:t>Rol </a:t>
            </a:r>
            <a:r>
              <a:rPr lang="es-ES" sz="4000" dirty="0" err="1" smtClean="0">
                <a:solidFill>
                  <a:schemeClr val="accent3">
                    <a:lumMod val="20000"/>
                    <a:lumOff val="80000"/>
                  </a:schemeClr>
                </a:solidFill>
                <a:latin typeface="Garamond" panose="02020404030301010803" pitchFamily="18" charset="0"/>
              </a:rPr>
              <a:t>berriak</a:t>
            </a:r>
            <a:r>
              <a:rPr lang="es-ES" sz="4000" dirty="0" smtClean="0">
                <a:solidFill>
                  <a:schemeClr val="accent3">
                    <a:lumMod val="20000"/>
                    <a:lumOff val="80000"/>
                  </a:schemeClr>
                </a:solidFill>
                <a:latin typeface="Garamond" panose="02020404030301010803" pitchFamily="18" charset="0"/>
              </a:rPr>
              <a:t> LMA-</a:t>
            </a:r>
            <a:r>
              <a:rPr lang="es-ES" sz="4000" dirty="0" err="1" smtClean="0">
                <a:solidFill>
                  <a:schemeClr val="accent3">
                    <a:lumMod val="20000"/>
                    <a:lumOff val="80000"/>
                  </a:schemeClr>
                </a:solidFill>
                <a:latin typeface="Garamond" panose="02020404030301010803" pitchFamily="18" charset="0"/>
              </a:rPr>
              <a:t>ko</a:t>
            </a:r>
            <a:r>
              <a:rPr lang="es-ES" sz="4000" dirty="0" smtClean="0">
                <a:solidFill>
                  <a:schemeClr val="accent3">
                    <a:lumMod val="20000"/>
                    <a:lumOff val="80000"/>
                  </a:schemeClr>
                </a:solidFill>
                <a:latin typeface="Garamond" panose="02020404030301010803" pitchFamily="18" charset="0"/>
              </a:rPr>
              <a:t> </a:t>
            </a:r>
            <a:r>
              <a:rPr lang="es-ES" sz="4000" dirty="0" err="1" smtClean="0">
                <a:solidFill>
                  <a:schemeClr val="accent3">
                    <a:lumMod val="20000"/>
                    <a:lumOff val="80000"/>
                  </a:schemeClr>
                </a:solidFill>
                <a:latin typeface="Garamond" panose="02020404030301010803" pitchFamily="18" charset="0"/>
              </a:rPr>
              <a:t>AEan</a:t>
            </a:r>
            <a:endParaRPr lang="es-ES" sz="4000" dirty="0">
              <a:solidFill>
                <a:schemeClr val="accent3">
                  <a:lumMod val="20000"/>
                  <a:lumOff val="80000"/>
                </a:schemeClr>
              </a:solidFill>
              <a:latin typeface="Garamond" panose="02020404030301010803" pitchFamily="18" charset="0"/>
            </a:endParaRPr>
          </a:p>
        </p:txBody>
      </p:sp>
      <p:pic>
        <p:nvPicPr>
          <p:cNvPr id="3" name="Imagen 2"/>
          <p:cNvPicPr>
            <a:picLocks noChangeAspect="1"/>
          </p:cNvPicPr>
          <p:nvPr/>
        </p:nvPicPr>
        <p:blipFill rotWithShape="1">
          <a:blip r:embed="rId6" cstate="print"/>
          <a:srcRect l="73000" t="24927" r="4662" b="38421"/>
          <a:stretch/>
        </p:blipFill>
        <p:spPr>
          <a:xfrm>
            <a:off x="3955433" y="2824069"/>
            <a:ext cx="5272741" cy="3071204"/>
          </a:xfrm>
          <a:prstGeom prst="rect">
            <a:avLst/>
          </a:prstGeom>
        </p:spPr>
      </p:pic>
      <p:pic>
        <p:nvPicPr>
          <p:cNvPr id="12" name="Imagen 11"/>
          <p:cNvPicPr>
            <a:picLocks noChangeAspect="1"/>
          </p:cNvPicPr>
          <p:nvPr/>
        </p:nvPicPr>
        <p:blipFill>
          <a:blip r:embed="rId3" cstate="print"/>
          <a:stretch>
            <a:fillRect/>
          </a:stretch>
        </p:blipFill>
        <p:spPr>
          <a:xfrm>
            <a:off x="3454400" y="6052483"/>
            <a:ext cx="1567242" cy="718319"/>
          </a:xfrm>
          <a:prstGeom prst="rect">
            <a:avLst/>
          </a:prstGeom>
        </p:spPr>
      </p:pic>
    </p:spTree>
    <p:extLst>
      <p:ext uri="{BB962C8B-B14F-4D97-AF65-F5344CB8AC3E}">
        <p14:creationId xmlns:p14="http://schemas.microsoft.com/office/powerpoint/2010/main" xmlns="" val="3248080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cstate="print"/>
          <a:stretch>
            <a:fillRect/>
          </a:stretch>
        </p:blipFill>
        <p:spPr>
          <a:xfrm>
            <a:off x="83759" y="73407"/>
            <a:ext cx="1567242" cy="718319"/>
          </a:xfrm>
          <a:prstGeom prst="rect">
            <a:avLst/>
          </a:prstGeom>
        </p:spPr>
      </p:pic>
      <p:pic>
        <p:nvPicPr>
          <p:cNvPr id="14" name="Imagen 13"/>
          <p:cNvPicPr>
            <a:picLocks noChangeAspect="1"/>
          </p:cNvPicPr>
          <p:nvPr/>
        </p:nvPicPr>
        <p:blipFill>
          <a:blip r:embed="rId4" cstate="print"/>
          <a:stretch>
            <a:fillRect/>
          </a:stretch>
        </p:blipFill>
        <p:spPr>
          <a:xfrm>
            <a:off x="10634164" y="115637"/>
            <a:ext cx="1456848" cy="633857"/>
          </a:xfrm>
          <a:prstGeom prst="rect">
            <a:avLst/>
          </a:prstGeom>
        </p:spPr>
      </p:pic>
      <p:sp>
        <p:nvSpPr>
          <p:cNvPr id="11"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5" name="TestuKoadroa 2"/>
          <p:cNvSpPr txBox="1"/>
          <p:nvPr/>
        </p:nvSpPr>
        <p:spPr>
          <a:xfrm>
            <a:off x="-26893" y="2327768"/>
            <a:ext cx="3355787" cy="1323439"/>
          </a:xfrm>
          <a:prstGeom prst="rect">
            <a:avLst/>
          </a:prstGeom>
          <a:noFill/>
        </p:spPr>
        <p:txBody>
          <a:bodyPr wrap="square" rtlCol="0">
            <a:spAutoFit/>
          </a:bodyPr>
          <a:lstStyle/>
          <a:p>
            <a:pPr algn="ctr"/>
            <a:r>
              <a:rPr lang="es-ES" sz="4000" dirty="0">
                <a:solidFill>
                  <a:schemeClr val="accent3">
                    <a:lumMod val="20000"/>
                    <a:lumOff val="80000"/>
                  </a:schemeClr>
                </a:solidFill>
                <a:latin typeface="Garamond" panose="02020404030301010803" pitchFamily="18" charset="0"/>
              </a:rPr>
              <a:t>Rol </a:t>
            </a:r>
            <a:r>
              <a:rPr lang="es-ES" sz="4000" dirty="0" err="1">
                <a:solidFill>
                  <a:schemeClr val="accent3">
                    <a:lumMod val="20000"/>
                    <a:lumOff val="80000"/>
                  </a:schemeClr>
                </a:solidFill>
                <a:latin typeface="Garamond" panose="02020404030301010803" pitchFamily="18" charset="0"/>
              </a:rPr>
              <a:t>berriak</a:t>
            </a:r>
            <a:r>
              <a:rPr lang="es-ES" sz="4000" dirty="0">
                <a:solidFill>
                  <a:schemeClr val="accent3">
                    <a:lumMod val="20000"/>
                    <a:lumOff val="80000"/>
                  </a:schemeClr>
                </a:solidFill>
                <a:latin typeface="Garamond" panose="02020404030301010803" pitchFamily="18" charset="0"/>
              </a:rPr>
              <a:t> LMA-</a:t>
            </a:r>
            <a:r>
              <a:rPr lang="es-ES" sz="4000" dirty="0" err="1">
                <a:solidFill>
                  <a:schemeClr val="accent3">
                    <a:lumMod val="20000"/>
                    <a:lumOff val="80000"/>
                  </a:schemeClr>
                </a:solidFill>
                <a:latin typeface="Garamond" panose="02020404030301010803" pitchFamily="18" charset="0"/>
              </a:rPr>
              <a:t>ko</a:t>
            </a:r>
            <a:r>
              <a:rPr lang="es-ES" sz="4000" dirty="0">
                <a:solidFill>
                  <a:schemeClr val="accent3">
                    <a:lumMod val="20000"/>
                    <a:lumOff val="80000"/>
                  </a:schemeClr>
                </a:solidFill>
                <a:latin typeface="Garamond" panose="02020404030301010803" pitchFamily="18" charset="0"/>
              </a:rPr>
              <a:t> </a:t>
            </a:r>
            <a:r>
              <a:rPr lang="es-ES" sz="4000" dirty="0" err="1">
                <a:solidFill>
                  <a:schemeClr val="accent3">
                    <a:lumMod val="20000"/>
                    <a:lumOff val="80000"/>
                  </a:schemeClr>
                </a:solidFill>
                <a:latin typeface="Garamond" panose="02020404030301010803" pitchFamily="18" charset="0"/>
              </a:rPr>
              <a:t>AEan</a:t>
            </a:r>
            <a:endParaRPr lang="es-ES" sz="4000" dirty="0">
              <a:solidFill>
                <a:schemeClr val="accent3">
                  <a:lumMod val="20000"/>
                  <a:lumOff val="80000"/>
                </a:schemeClr>
              </a:solidFill>
              <a:latin typeface="Garamond" panose="02020404030301010803" pitchFamily="18" charset="0"/>
            </a:endParaRPr>
          </a:p>
        </p:txBody>
      </p:sp>
      <p:pic>
        <p:nvPicPr>
          <p:cNvPr id="2" name="Imagen 1"/>
          <p:cNvPicPr>
            <a:picLocks noChangeAspect="1"/>
          </p:cNvPicPr>
          <p:nvPr/>
        </p:nvPicPr>
        <p:blipFill rotWithShape="1">
          <a:blip r:embed="rId5" cstate="print"/>
          <a:srcRect l="61515" t="9394" r="19091" b="7106"/>
          <a:stretch/>
        </p:blipFill>
        <p:spPr>
          <a:xfrm>
            <a:off x="3503706" y="0"/>
            <a:ext cx="4625212" cy="6673240"/>
          </a:xfrm>
          <a:prstGeom prst="rect">
            <a:avLst/>
          </a:prstGeom>
        </p:spPr>
      </p:pic>
      <p:pic>
        <p:nvPicPr>
          <p:cNvPr id="4" name="Imagen 3"/>
          <p:cNvPicPr>
            <a:picLocks noChangeAspect="1"/>
          </p:cNvPicPr>
          <p:nvPr/>
        </p:nvPicPr>
        <p:blipFill rotWithShape="1">
          <a:blip r:embed="rId6" cstate="print"/>
          <a:srcRect l="61255" t="9124" r="19265" b="9218"/>
          <a:stretch/>
        </p:blipFill>
        <p:spPr>
          <a:xfrm>
            <a:off x="8128918" y="1143741"/>
            <a:ext cx="3921939" cy="5284219"/>
          </a:xfrm>
          <a:prstGeom prst="rect">
            <a:avLst/>
          </a:prstGeom>
        </p:spPr>
      </p:pic>
    </p:spTree>
    <p:extLst>
      <p:ext uri="{BB962C8B-B14F-4D97-AF65-F5344CB8AC3E}">
        <p14:creationId xmlns:p14="http://schemas.microsoft.com/office/powerpoint/2010/main" xmlns="" val="1239736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cstate="print"/>
          <a:stretch>
            <a:fillRect/>
          </a:stretch>
        </p:blipFill>
        <p:spPr>
          <a:xfrm>
            <a:off x="83759" y="73407"/>
            <a:ext cx="1567242" cy="718319"/>
          </a:xfrm>
          <a:prstGeom prst="rect">
            <a:avLst/>
          </a:prstGeom>
        </p:spPr>
      </p:pic>
      <p:sp>
        <p:nvSpPr>
          <p:cNvPr id="11"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5" name="TestuKoadroa 2"/>
          <p:cNvSpPr txBox="1"/>
          <p:nvPr/>
        </p:nvSpPr>
        <p:spPr>
          <a:xfrm>
            <a:off x="-26893" y="2343952"/>
            <a:ext cx="3355787" cy="1323439"/>
          </a:xfrm>
          <a:prstGeom prst="rect">
            <a:avLst/>
          </a:prstGeom>
          <a:noFill/>
        </p:spPr>
        <p:txBody>
          <a:bodyPr wrap="square" rtlCol="0">
            <a:spAutoFit/>
          </a:bodyPr>
          <a:lstStyle/>
          <a:p>
            <a:pPr algn="ctr"/>
            <a:r>
              <a:rPr lang="es-ES" sz="4000" dirty="0" smtClean="0">
                <a:solidFill>
                  <a:schemeClr val="accent3">
                    <a:lumMod val="20000"/>
                    <a:lumOff val="80000"/>
                  </a:schemeClr>
                </a:solidFill>
                <a:latin typeface="Garamond" panose="02020404030301010803" pitchFamily="18" charset="0"/>
              </a:rPr>
              <a:t>Euskara eta irakaskuntza</a:t>
            </a:r>
            <a:endParaRPr lang="es-ES" sz="4000" dirty="0">
              <a:solidFill>
                <a:schemeClr val="accent3">
                  <a:lumMod val="20000"/>
                  <a:lumOff val="80000"/>
                </a:schemeClr>
              </a:solidFill>
              <a:latin typeface="Garamond" panose="02020404030301010803" pitchFamily="18" charset="0"/>
            </a:endParaRPr>
          </a:p>
        </p:txBody>
      </p:sp>
      <p:sp>
        <p:nvSpPr>
          <p:cNvPr id="12" name="CuadroTexto 11"/>
          <p:cNvSpPr txBox="1"/>
          <p:nvPr/>
        </p:nvSpPr>
        <p:spPr>
          <a:xfrm>
            <a:off x="4398815" y="627340"/>
            <a:ext cx="7087693" cy="2400657"/>
          </a:xfrm>
          <a:prstGeom prst="rect">
            <a:avLst/>
          </a:prstGeom>
          <a:noFill/>
        </p:spPr>
        <p:txBody>
          <a:bodyPr wrap="square" rtlCol="0">
            <a:spAutoFit/>
          </a:bodyPr>
          <a:lstStyle/>
          <a:p>
            <a:pPr algn="just"/>
            <a:r>
              <a:rPr lang="es-ES" sz="2400" b="1" dirty="0" smtClean="0">
                <a:solidFill>
                  <a:srgbClr val="C00000"/>
                </a:solidFill>
              </a:rPr>
              <a:t>HOBETZEKO EREMUAK: </a:t>
            </a:r>
          </a:p>
          <a:p>
            <a:pPr algn="just"/>
            <a:endParaRPr lang="es-ES" sz="2400" b="1" dirty="0" smtClean="0">
              <a:solidFill>
                <a:srgbClr val="C00000"/>
              </a:solidFill>
            </a:endParaRPr>
          </a:p>
          <a:p>
            <a:pPr marL="342900" indent="-342900">
              <a:buFontTx/>
              <a:buChar char="-"/>
            </a:pPr>
            <a:r>
              <a:rPr lang="es-ES" sz="2300" b="1" dirty="0" smtClean="0">
                <a:solidFill>
                  <a:srgbClr val="C00000"/>
                </a:solidFill>
              </a:rPr>
              <a:t>EUSKARAZ EGINGO DEN TUTORETZA IDENTIFIKATZEA</a:t>
            </a:r>
          </a:p>
          <a:p>
            <a:endParaRPr lang="es-ES" sz="1000" b="1" dirty="0" smtClean="0">
              <a:solidFill>
                <a:srgbClr val="C00000"/>
              </a:solidFill>
            </a:endParaRPr>
          </a:p>
          <a:p>
            <a:pPr marL="342900" indent="-342900">
              <a:buFontTx/>
              <a:buChar char="-"/>
            </a:pPr>
            <a:r>
              <a:rPr lang="es-ES" sz="2300" b="1" dirty="0" smtClean="0">
                <a:solidFill>
                  <a:srgbClr val="C00000"/>
                </a:solidFill>
              </a:rPr>
              <a:t>HEZIKETA-ZENTROAK TUTORETZA EUSKARAZ ESKAINTZEA</a:t>
            </a:r>
            <a:endParaRPr lang="es-ES" sz="2300" b="1" dirty="0">
              <a:solidFill>
                <a:srgbClr val="C00000"/>
              </a:solidFill>
            </a:endParaRPr>
          </a:p>
        </p:txBody>
      </p:sp>
      <p:pic>
        <p:nvPicPr>
          <p:cNvPr id="7" name="Imagen 6"/>
          <p:cNvPicPr>
            <a:picLocks noChangeAspect="1"/>
          </p:cNvPicPr>
          <p:nvPr/>
        </p:nvPicPr>
        <p:blipFill>
          <a:blip r:embed="rId4" cstate="print"/>
          <a:stretch>
            <a:fillRect/>
          </a:stretch>
        </p:blipFill>
        <p:spPr>
          <a:xfrm>
            <a:off x="10516275" y="6058639"/>
            <a:ext cx="1456848" cy="633857"/>
          </a:xfrm>
          <a:prstGeom prst="rect">
            <a:avLst/>
          </a:prstGeom>
        </p:spPr>
      </p:pic>
      <p:pic>
        <p:nvPicPr>
          <p:cNvPr id="8" name="Imagen 7"/>
          <p:cNvPicPr>
            <a:picLocks noChangeAspect="1"/>
          </p:cNvPicPr>
          <p:nvPr/>
        </p:nvPicPr>
        <p:blipFill>
          <a:blip r:embed="rId3" cstate="print"/>
          <a:stretch>
            <a:fillRect/>
          </a:stretch>
        </p:blipFill>
        <p:spPr>
          <a:xfrm>
            <a:off x="3454400" y="6052483"/>
            <a:ext cx="1567242" cy="718319"/>
          </a:xfrm>
          <a:prstGeom prst="rect">
            <a:avLst/>
          </a:prstGeom>
        </p:spPr>
      </p:pic>
      <p:sp>
        <p:nvSpPr>
          <p:cNvPr id="9" name="CuadroTexto 8"/>
          <p:cNvSpPr txBox="1"/>
          <p:nvPr/>
        </p:nvSpPr>
        <p:spPr>
          <a:xfrm>
            <a:off x="3972871" y="3842052"/>
            <a:ext cx="7513637" cy="1154162"/>
          </a:xfrm>
          <a:prstGeom prst="rect">
            <a:avLst/>
          </a:prstGeom>
          <a:noFill/>
        </p:spPr>
        <p:txBody>
          <a:bodyPr wrap="square" rtlCol="0">
            <a:spAutoFit/>
          </a:bodyPr>
          <a:lstStyle/>
          <a:p>
            <a:pPr algn="just"/>
            <a:r>
              <a:rPr lang="es-ES" sz="2300" b="1" dirty="0" smtClean="0">
                <a:solidFill>
                  <a:srgbClr val="002060"/>
                </a:solidFill>
              </a:rPr>
              <a:t>IKASLEA EUSKALDUNA BADA, ADMINISTRAZIOKO LANGILE EUSKALDUNEK GAINBEGIRATU ETA LAGUNDUKO DIOTE</a:t>
            </a:r>
            <a:endParaRPr lang="es-ES" sz="2300" b="1" dirty="0">
              <a:solidFill>
                <a:srgbClr val="002060"/>
              </a:solidFill>
            </a:endParaRPr>
          </a:p>
        </p:txBody>
      </p:sp>
    </p:spTree>
    <p:extLst>
      <p:ext uri="{BB962C8B-B14F-4D97-AF65-F5344CB8AC3E}">
        <p14:creationId xmlns:p14="http://schemas.microsoft.com/office/powerpoint/2010/main" xmlns="" val="600907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1" name="TestuKoadroa 3"/>
          <p:cNvSpPr txBox="1"/>
          <p:nvPr/>
        </p:nvSpPr>
        <p:spPr>
          <a:xfrm>
            <a:off x="3454400" y="47318"/>
            <a:ext cx="6676572" cy="369332"/>
          </a:xfrm>
          <a:prstGeom prst="rect">
            <a:avLst/>
          </a:prstGeom>
          <a:noFill/>
        </p:spPr>
        <p:txBody>
          <a:bodyPr wrap="square" rtlCol="0">
            <a:spAutoFit/>
          </a:bodyPr>
          <a:lstStyle/>
          <a:p>
            <a:r>
              <a:rPr lang="es-ES" dirty="0">
                <a:solidFill>
                  <a:srgbClr val="000099"/>
                </a:solidFill>
                <a:latin typeface="Arial Black" panose="020B0A04020102020204" pitchFamily="34" charset="0"/>
              </a:rPr>
              <a:t>IRAKASKUNTZA</a:t>
            </a:r>
          </a:p>
        </p:txBody>
      </p:sp>
      <p:sp>
        <p:nvSpPr>
          <p:cNvPr id="13" name="Text Box 24"/>
          <p:cNvSpPr txBox="1">
            <a:spLocks noChangeArrowheads="1"/>
          </p:cNvSpPr>
          <p:nvPr/>
        </p:nvSpPr>
        <p:spPr bwMode="auto">
          <a:xfrm>
            <a:off x="3825981" y="484017"/>
            <a:ext cx="7885954"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s-ES"/>
            </a:defPPr>
            <a:lvl1pPr>
              <a:spcBef>
                <a:spcPct val="50000"/>
              </a:spcBef>
              <a:defRPr sz="2800">
                <a:solidFill>
                  <a:srgbClr val="5353A7"/>
                </a:solidFill>
                <a:effectLst/>
              </a:defRPr>
            </a:lvl1pPr>
          </a:lstStyle>
          <a:p>
            <a:pPr algn="ctr"/>
            <a:r>
              <a:rPr lang="es-ES" sz="3000" b="1" dirty="0" smtClean="0">
                <a:solidFill>
                  <a:srgbClr val="1F497D">
                    <a:lumMod val="75000"/>
                  </a:srgbClr>
                </a:solidFill>
              </a:rPr>
              <a:t>AEko irakaskuntza: 2022ko uztaila</a:t>
            </a:r>
            <a:endParaRPr lang="es-ES" sz="3000" b="1" dirty="0">
              <a:solidFill>
                <a:srgbClr val="1F497D">
                  <a:lumMod val="75000"/>
                </a:srgbClr>
              </a:solidFill>
            </a:endParaRPr>
          </a:p>
        </p:txBody>
      </p:sp>
      <p:graphicFrame>
        <p:nvGraphicFramePr>
          <p:cNvPr id="15" name="Tabla 14"/>
          <p:cNvGraphicFramePr>
            <a:graphicFrameLocks noGrp="1"/>
          </p:cNvGraphicFramePr>
          <p:nvPr>
            <p:extLst>
              <p:ext uri="{D42A27DB-BD31-4B8C-83A1-F6EECF244321}">
                <p14:modId xmlns:p14="http://schemas.microsoft.com/office/powerpoint/2010/main" xmlns="" val="2862990610"/>
              </p:ext>
            </p:extLst>
          </p:nvPr>
        </p:nvGraphicFramePr>
        <p:xfrm>
          <a:off x="5245215" y="1087114"/>
          <a:ext cx="5047486" cy="5064418"/>
        </p:xfrm>
        <a:graphic>
          <a:graphicData uri="http://schemas.openxmlformats.org/drawingml/2006/table">
            <a:tbl>
              <a:tblPr firstRow="1" firstCol="1" bandRow="1"/>
              <a:tblGrid>
                <a:gridCol w="2011618">
                  <a:extLst>
                    <a:ext uri="{9D8B030D-6E8A-4147-A177-3AD203B41FA5}">
                      <a16:colId xmlns:a16="http://schemas.microsoft.com/office/drawing/2014/main" xmlns="" val="413632138"/>
                    </a:ext>
                  </a:extLst>
                </a:gridCol>
                <a:gridCol w="3035868">
                  <a:extLst>
                    <a:ext uri="{9D8B030D-6E8A-4147-A177-3AD203B41FA5}">
                      <a16:colId xmlns:a16="http://schemas.microsoft.com/office/drawing/2014/main" xmlns="" val="2363815425"/>
                    </a:ext>
                  </a:extLst>
                </a:gridCol>
              </a:tblGrid>
              <a:tr h="220815">
                <a:tc>
                  <a:txBody>
                    <a:bodyPr/>
                    <a:lstStyle/>
                    <a:p>
                      <a:pPr algn="ctr">
                        <a:lnSpc>
                          <a:spcPct val="107000"/>
                        </a:lnSpc>
                        <a:spcAft>
                          <a:spcPts val="0"/>
                        </a:spcAft>
                      </a:pPr>
                      <a:r>
                        <a:rPr lang="es-ES" sz="1000" b="1" dirty="0">
                          <a:effectLst/>
                          <a:latin typeface="Calibri" panose="020F0502020204030204" pitchFamily="34" charset="0"/>
                          <a:ea typeface="Calibri" panose="020F0502020204030204" pitchFamily="34" charset="0"/>
                          <a:cs typeface="Times New Roman" panose="02020603050405020304" pitchFamily="18" charset="0"/>
                        </a:rPr>
                        <a:t>OSI</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es-ES" sz="1000" b="1" dirty="0">
                          <a:effectLst/>
                          <a:latin typeface="Calibri" panose="020F0502020204030204" pitchFamily="34" charset="0"/>
                          <a:ea typeface="Calibri" panose="020F0502020204030204" pitchFamily="34" charset="0"/>
                          <a:cs typeface="Times New Roman" panose="02020603050405020304" pitchFamily="18" charset="0"/>
                        </a:rPr>
                        <a:t>UAP</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262968817"/>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B-S</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SAN VICENTE</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8833781"/>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B-S</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ZUAZO</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1638532"/>
                  </a:ext>
                </a:extLst>
              </a:tr>
              <a:tr h="147635">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LEKEITIO</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965701"/>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ABADIÑO (MATIENA)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8844775"/>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AMOREBIETA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0963075"/>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DURANGO (IURRETA)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7613972"/>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ABADIÑO (ELORRIO)</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7334479"/>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BASAURI-ARIZ</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1884794"/>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ARRIGORRIAGA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1661845"/>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AIALA (ORDUÑA)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1062409"/>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ETXEBARRI</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0225338"/>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BERMEO</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85637496"/>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BASAURI-KAREAGA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7973454"/>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BASAURI-SAN MIGUEL</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5772"/>
                  </a:ext>
                </a:extLst>
              </a:tr>
              <a:tr h="133066">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URIBE</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MUNGIA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9951697"/>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URIBE</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TXORIERRI</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6835319"/>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URIBE</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ALGORTA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8942320"/>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URIBE</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ALANGO</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7248162"/>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DEBAGOIENA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ARRASATE</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320964"/>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DONOSTIALDEA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ALZA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8283098"/>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DONOSTIALDEA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IZTIETA-ERRENTERIA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7843109"/>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DONOSTIALDEA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GETARIA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65309159"/>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B-B</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INDAUTXU</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6240433"/>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B-B</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LA PEÑA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8800373"/>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B-B</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MINA DEL MORRO</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1606257"/>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B-B</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MIRIBILLA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0751691"/>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B-B</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SAN ADRIAN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6203952"/>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B-B</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BOLUETA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954843"/>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B-B</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REKALDE</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557747"/>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B-B</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SAN IGNACIO</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113796"/>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B-B</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SANTUTXU-SOLOKOETXE</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4968795"/>
                  </a:ext>
                </a:extLst>
              </a:tr>
              <a:tr h="13306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EEC</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BALMASEDA</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6880737"/>
                  </a:ext>
                </a:extLst>
              </a:tr>
              <a:tr h="133066">
                <a:tc>
                  <a:txBody>
                    <a:bodyPr/>
                    <a:lstStyle/>
                    <a:p>
                      <a:pPr algn="ctr">
                        <a:lnSpc>
                          <a:spcPct val="107000"/>
                        </a:lnSpc>
                        <a:spcAft>
                          <a:spcPts val="0"/>
                        </a:spcAft>
                      </a:pPr>
                      <a:r>
                        <a:rPr lang="es-ES" sz="900" b="1" dirty="0">
                          <a:effectLst/>
                          <a:latin typeface="Calibri" panose="020F0502020204030204" pitchFamily="34" charset="0"/>
                          <a:ea typeface="Calibri" panose="020F0502020204030204" pitchFamily="34" charset="0"/>
                          <a:cs typeface="Times New Roman" panose="02020603050405020304" pitchFamily="18" charset="0"/>
                        </a:rPr>
                        <a:t>7 OSI</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900" b="1" dirty="0">
                          <a:effectLst/>
                          <a:latin typeface="Calibri" panose="020F0502020204030204" pitchFamily="34" charset="0"/>
                          <a:ea typeface="Calibri" panose="020F0502020204030204" pitchFamily="34" charset="0"/>
                          <a:cs typeface="Times New Roman" panose="02020603050405020304" pitchFamily="18" charset="0"/>
                        </a:rPr>
                        <a:t>32 C 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0174879"/>
                  </a:ext>
                </a:extLst>
              </a:tr>
            </a:tbl>
          </a:graphicData>
        </a:graphic>
      </p:graphicFrame>
      <p:sp>
        <p:nvSpPr>
          <p:cNvPr id="16" name="TestuKoadroa 2"/>
          <p:cNvSpPr txBox="1"/>
          <p:nvPr/>
        </p:nvSpPr>
        <p:spPr>
          <a:xfrm>
            <a:off x="49306" y="1954490"/>
            <a:ext cx="3355787" cy="1323439"/>
          </a:xfrm>
          <a:prstGeom prst="rect">
            <a:avLst/>
          </a:prstGeom>
          <a:noFill/>
        </p:spPr>
        <p:txBody>
          <a:bodyPr wrap="square" rtlCol="0">
            <a:spAutoFit/>
          </a:bodyPr>
          <a:lstStyle/>
          <a:p>
            <a:pPr algn="ctr"/>
            <a:r>
              <a:rPr lang="es-ES" sz="4000" dirty="0" err="1" smtClean="0">
                <a:solidFill>
                  <a:schemeClr val="accent3">
                    <a:lumMod val="20000"/>
                    <a:lumOff val="80000"/>
                  </a:schemeClr>
                </a:solidFill>
                <a:latin typeface="Garamond" panose="02020404030301010803" pitchFamily="18" charset="0"/>
              </a:rPr>
              <a:t>Irakaskuntza-datuak</a:t>
            </a:r>
            <a:endParaRPr lang="es-ES" sz="4000" dirty="0">
              <a:solidFill>
                <a:schemeClr val="accent3">
                  <a:lumMod val="20000"/>
                  <a:lumOff val="80000"/>
                </a:schemeClr>
              </a:solidFill>
              <a:latin typeface="Garamond" panose="02020404030301010803" pitchFamily="18" charset="0"/>
            </a:endParaRPr>
          </a:p>
        </p:txBody>
      </p:sp>
      <p:pic>
        <p:nvPicPr>
          <p:cNvPr id="10" name="Imagen 9"/>
          <p:cNvPicPr>
            <a:picLocks noChangeAspect="1"/>
          </p:cNvPicPr>
          <p:nvPr/>
        </p:nvPicPr>
        <p:blipFill>
          <a:blip r:embed="rId3" cstate="print"/>
          <a:stretch>
            <a:fillRect/>
          </a:stretch>
        </p:blipFill>
        <p:spPr>
          <a:xfrm>
            <a:off x="10516275" y="6058639"/>
            <a:ext cx="1456848" cy="633857"/>
          </a:xfrm>
          <a:prstGeom prst="rect">
            <a:avLst/>
          </a:prstGeom>
        </p:spPr>
      </p:pic>
      <p:pic>
        <p:nvPicPr>
          <p:cNvPr id="14" name="Imagen 13"/>
          <p:cNvPicPr>
            <a:picLocks noChangeAspect="1"/>
          </p:cNvPicPr>
          <p:nvPr/>
        </p:nvPicPr>
        <p:blipFill>
          <a:blip r:embed="rId4" cstate="print"/>
          <a:stretch>
            <a:fillRect/>
          </a:stretch>
        </p:blipFill>
        <p:spPr>
          <a:xfrm>
            <a:off x="3454400" y="6052483"/>
            <a:ext cx="1567242" cy="718319"/>
          </a:xfrm>
          <a:prstGeom prst="rect">
            <a:avLst/>
          </a:prstGeom>
        </p:spPr>
      </p:pic>
    </p:spTree>
    <p:extLst>
      <p:ext uri="{BB962C8B-B14F-4D97-AF65-F5344CB8AC3E}">
        <p14:creationId xmlns:p14="http://schemas.microsoft.com/office/powerpoint/2010/main" xmlns="" val="884625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1" name="TestuKoadroa 3"/>
          <p:cNvSpPr txBox="1"/>
          <p:nvPr/>
        </p:nvSpPr>
        <p:spPr>
          <a:xfrm>
            <a:off x="3454400" y="60733"/>
            <a:ext cx="6676572" cy="369332"/>
          </a:xfrm>
          <a:prstGeom prst="rect">
            <a:avLst/>
          </a:prstGeom>
          <a:noFill/>
        </p:spPr>
        <p:txBody>
          <a:bodyPr wrap="square" rtlCol="0">
            <a:spAutoFit/>
          </a:bodyPr>
          <a:lstStyle/>
          <a:p>
            <a:r>
              <a:rPr lang="es-ES" dirty="0">
                <a:solidFill>
                  <a:srgbClr val="000099"/>
                </a:solidFill>
                <a:latin typeface="Arial Black" panose="020B0A04020102020204" pitchFamily="34" charset="0"/>
              </a:rPr>
              <a:t>IRAKASKUNTZA</a:t>
            </a:r>
          </a:p>
        </p:txBody>
      </p:sp>
      <p:sp>
        <p:nvSpPr>
          <p:cNvPr id="13" name="Text Box 24"/>
          <p:cNvSpPr txBox="1">
            <a:spLocks noChangeArrowheads="1"/>
          </p:cNvSpPr>
          <p:nvPr/>
        </p:nvSpPr>
        <p:spPr bwMode="auto">
          <a:xfrm>
            <a:off x="3568032" y="703837"/>
            <a:ext cx="8405091" cy="1061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s-ES"/>
            </a:defPPr>
            <a:lvl1pPr>
              <a:spcBef>
                <a:spcPct val="50000"/>
              </a:spcBef>
              <a:defRPr sz="2800">
                <a:solidFill>
                  <a:srgbClr val="5353A7"/>
                </a:solidFill>
                <a:effectLst/>
              </a:defRPr>
            </a:lvl1pPr>
          </a:lstStyle>
          <a:p>
            <a:pPr algn="ctr"/>
            <a:endParaRPr lang="es-ES" sz="1800" dirty="0">
              <a:latin typeface="Calibri"/>
            </a:endParaRPr>
          </a:p>
          <a:p>
            <a:pPr algn="ctr"/>
            <a:r>
              <a:rPr lang="es-ES" sz="3000" b="1" dirty="0" smtClean="0">
                <a:solidFill>
                  <a:srgbClr val="1F497D">
                    <a:lumMod val="75000"/>
                  </a:srgbClr>
                </a:solidFill>
              </a:rPr>
              <a:t>Irakaskuntza: DUAL </a:t>
            </a:r>
            <a:r>
              <a:rPr lang="es-ES" sz="3000" b="1" dirty="0" err="1" smtClean="0">
                <a:solidFill>
                  <a:srgbClr val="1F497D">
                    <a:lumMod val="75000"/>
                  </a:srgbClr>
                </a:solidFill>
              </a:rPr>
              <a:t>pilotajea</a:t>
            </a:r>
            <a:r>
              <a:rPr lang="es-ES" sz="3000" b="1" dirty="0" smtClean="0">
                <a:solidFill>
                  <a:srgbClr val="1F497D">
                    <a:lumMod val="75000"/>
                  </a:srgbClr>
                </a:solidFill>
              </a:rPr>
              <a:t> 2022. </a:t>
            </a:r>
            <a:r>
              <a:rPr lang="es-ES" sz="3000" b="1" dirty="0" err="1" smtClean="0">
                <a:solidFill>
                  <a:srgbClr val="1F497D">
                    <a:lumMod val="75000"/>
                  </a:srgbClr>
                </a:solidFill>
              </a:rPr>
              <a:t>urtea</a:t>
            </a:r>
            <a:endParaRPr lang="es-ES" sz="3000" b="1" dirty="0">
              <a:solidFill>
                <a:srgbClr val="1F497D">
                  <a:lumMod val="75000"/>
                </a:srgbClr>
              </a:solidFill>
            </a:endParaRPr>
          </a:p>
        </p:txBody>
      </p:sp>
      <p:graphicFrame>
        <p:nvGraphicFramePr>
          <p:cNvPr id="15" name="Tabla 14"/>
          <p:cNvGraphicFramePr>
            <a:graphicFrameLocks noGrp="1"/>
          </p:cNvGraphicFramePr>
          <p:nvPr>
            <p:extLst>
              <p:ext uri="{D42A27DB-BD31-4B8C-83A1-F6EECF244321}">
                <p14:modId xmlns:p14="http://schemas.microsoft.com/office/powerpoint/2010/main" xmlns="" val="3138077404"/>
              </p:ext>
            </p:extLst>
          </p:nvPr>
        </p:nvGraphicFramePr>
        <p:xfrm>
          <a:off x="4738398" y="1963093"/>
          <a:ext cx="5925671" cy="3452442"/>
        </p:xfrm>
        <a:graphic>
          <a:graphicData uri="http://schemas.openxmlformats.org/drawingml/2006/table">
            <a:tbl>
              <a:tblPr/>
              <a:tblGrid>
                <a:gridCol w="2336884">
                  <a:extLst>
                    <a:ext uri="{9D8B030D-6E8A-4147-A177-3AD203B41FA5}">
                      <a16:colId xmlns:a16="http://schemas.microsoft.com/office/drawing/2014/main" xmlns="" val="2397717506"/>
                    </a:ext>
                  </a:extLst>
                </a:gridCol>
                <a:gridCol w="2253424">
                  <a:extLst>
                    <a:ext uri="{9D8B030D-6E8A-4147-A177-3AD203B41FA5}">
                      <a16:colId xmlns:a16="http://schemas.microsoft.com/office/drawing/2014/main" xmlns="" val="316055596"/>
                    </a:ext>
                  </a:extLst>
                </a:gridCol>
                <a:gridCol w="1335363">
                  <a:extLst>
                    <a:ext uri="{9D8B030D-6E8A-4147-A177-3AD203B41FA5}">
                      <a16:colId xmlns:a16="http://schemas.microsoft.com/office/drawing/2014/main" xmlns="" val="3431403168"/>
                    </a:ext>
                  </a:extLst>
                </a:gridCol>
              </a:tblGrid>
              <a:tr h="295158">
                <a:tc>
                  <a:txBody>
                    <a:bodyPr/>
                    <a:lstStyle/>
                    <a:p>
                      <a:pPr algn="ctr" fontAlgn="ctr"/>
                      <a:r>
                        <a:rPr lang="es-ES" sz="900" b="1" i="0" u="none" strike="noStrike">
                          <a:solidFill>
                            <a:srgbClr val="000000"/>
                          </a:solidFill>
                          <a:effectLst/>
                          <a:latin typeface="Calibri" panose="020F0502020204030204" pitchFamily="34" charset="0"/>
                        </a:rPr>
                        <a:t>OSI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900" b="1" i="0" u="none" strike="noStrike">
                          <a:solidFill>
                            <a:srgbClr val="000000"/>
                          </a:solidFill>
                          <a:effectLst/>
                          <a:latin typeface="Calibri" panose="020F0502020204030204" pitchFamily="34" charset="0"/>
                        </a:rPr>
                        <a:t>CENTROS DE SALUD DOCENTES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900" b="1" i="0" u="none" strike="noStrike">
                          <a:solidFill>
                            <a:srgbClr val="000000"/>
                          </a:solidFill>
                          <a:effectLst/>
                          <a:latin typeface="Calibri" panose="020F0502020204030204" pitchFamily="34" charset="0"/>
                        </a:rPr>
                        <a:t>DIAS SEMANA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644996946"/>
                  </a:ext>
                </a:extLst>
              </a:tr>
              <a:tr h="187827">
                <a:tc rowSpan="2">
                  <a:txBody>
                    <a:bodyPr/>
                    <a:lstStyle/>
                    <a:p>
                      <a:pPr algn="ctr" fontAlgn="ctr"/>
                      <a:r>
                        <a:rPr lang="es-ES" sz="900" b="0" i="0" u="none" strike="noStrike">
                          <a:solidFill>
                            <a:srgbClr val="000000"/>
                          </a:solidFill>
                          <a:effectLst/>
                          <a:latin typeface="Calibri" panose="020F0502020204030204" pitchFamily="34" charset="0"/>
                        </a:rPr>
                        <a:t>OSI Barakaldo-Sestao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S" sz="900" b="1" i="0" u="none" strike="noStrike">
                          <a:solidFill>
                            <a:srgbClr val="000000"/>
                          </a:solidFill>
                          <a:effectLst/>
                          <a:latin typeface="Calibri" panose="020F0502020204030204" pitchFamily="34" charset="0"/>
                        </a:rPr>
                        <a:t>SAN VICENTE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S" sz="900" b="0" i="0" u="none" strike="noStrike">
                          <a:solidFill>
                            <a:srgbClr val="000000"/>
                          </a:solidFill>
                          <a:effectLst/>
                          <a:latin typeface="Calibri" panose="020F0502020204030204" pitchFamily="34" charset="0"/>
                        </a:rPr>
                        <a:t>X-J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703691498"/>
                  </a:ext>
                </a:extLst>
              </a:tr>
              <a:tr h="187827">
                <a:tc vMerge="1">
                  <a:txBody>
                    <a:bodyPr/>
                    <a:lstStyle/>
                    <a:p>
                      <a:endParaRPr lang="es-ES"/>
                    </a:p>
                  </a:txBody>
                  <a:tcPr/>
                </a:tc>
                <a:tc>
                  <a:txBody>
                    <a:bodyPr/>
                    <a:lstStyle/>
                    <a:p>
                      <a:pPr algn="ctr" fontAlgn="ctr"/>
                      <a:r>
                        <a:rPr lang="es-ES" sz="900" b="1" i="0" u="none" strike="noStrike">
                          <a:solidFill>
                            <a:srgbClr val="000000"/>
                          </a:solidFill>
                          <a:effectLst/>
                          <a:latin typeface="Calibri" panose="020F0502020204030204" pitchFamily="34" charset="0"/>
                        </a:rPr>
                        <a:t>ZUAZO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S" sz="900" b="0" i="0" u="none" strike="noStrike">
                          <a:solidFill>
                            <a:srgbClr val="000000"/>
                          </a:solidFill>
                          <a:effectLst/>
                          <a:latin typeface="Calibri" panose="020F0502020204030204" pitchFamily="34" charset="0"/>
                        </a:rPr>
                        <a:t>L-M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450305824"/>
                  </a:ext>
                </a:extLst>
              </a:tr>
              <a:tr h="187827">
                <a:tc>
                  <a:txBody>
                    <a:bodyPr/>
                    <a:lstStyle/>
                    <a:p>
                      <a:pPr algn="ctr" fontAlgn="ctr"/>
                      <a:r>
                        <a:rPr lang="es-ES" sz="900" b="0" i="0" u="none" strike="noStrike">
                          <a:solidFill>
                            <a:srgbClr val="000000"/>
                          </a:solidFill>
                          <a:effectLst/>
                          <a:latin typeface="Calibri" panose="020F0502020204030204" pitchFamily="34" charset="0"/>
                        </a:rPr>
                        <a:t>OSI Barrualde-Galdakao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S" sz="900" b="1" i="0" u="none" strike="noStrike">
                          <a:solidFill>
                            <a:srgbClr val="000000"/>
                          </a:solidFill>
                          <a:effectLst/>
                          <a:latin typeface="Calibri" panose="020F0502020204030204" pitchFamily="34" charset="0"/>
                        </a:rPr>
                        <a:t>BASAURI-KAREAGA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S" sz="900" b="0" i="0" u="none" strike="noStrike">
                          <a:solidFill>
                            <a:srgbClr val="000000"/>
                          </a:solidFill>
                          <a:effectLst/>
                          <a:latin typeface="Calibri" panose="020F0502020204030204" pitchFamily="34" charset="0"/>
                        </a:rPr>
                        <a:t>X-J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652592998"/>
                  </a:ext>
                </a:extLst>
              </a:tr>
              <a:tr h="187827">
                <a:tc>
                  <a:txBody>
                    <a:bodyPr/>
                    <a:lstStyle/>
                    <a:p>
                      <a:pPr algn="ctr" fontAlgn="ctr"/>
                      <a:r>
                        <a:rPr lang="es-ES" sz="900" b="0" i="0" u="none" strike="noStrike">
                          <a:solidFill>
                            <a:srgbClr val="000000"/>
                          </a:solidFill>
                          <a:effectLst/>
                          <a:latin typeface="Calibri" panose="020F0502020204030204" pitchFamily="34" charset="0"/>
                        </a:rPr>
                        <a:t>OSI Barrualde-Galdakao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S" sz="900" b="1" i="0" u="none" strike="noStrike">
                          <a:solidFill>
                            <a:srgbClr val="000000"/>
                          </a:solidFill>
                          <a:effectLst/>
                          <a:latin typeface="Calibri" panose="020F0502020204030204" pitchFamily="34" charset="0"/>
                        </a:rPr>
                        <a:t>BASAURI-KAREAGA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S" sz="900" b="0" i="0" u="none" strike="noStrike">
                          <a:solidFill>
                            <a:srgbClr val="000000"/>
                          </a:solidFill>
                          <a:effectLst/>
                          <a:latin typeface="Calibri" panose="020F0502020204030204" pitchFamily="34" charset="0"/>
                        </a:rPr>
                        <a:t>X-J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33311167"/>
                  </a:ext>
                </a:extLst>
              </a:tr>
              <a:tr h="187827">
                <a:tc>
                  <a:txBody>
                    <a:bodyPr/>
                    <a:lstStyle/>
                    <a:p>
                      <a:pPr algn="ctr" fontAlgn="ctr"/>
                      <a:r>
                        <a:rPr lang="es-ES" sz="900" b="0" i="0" u="none" strike="noStrike" dirty="0">
                          <a:solidFill>
                            <a:srgbClr val="000000"/>
                          </a:solidFill>
                          <a:effectLst/>
                          <a:latin typeface="Calibri" panose="020F0502020204030204" pitchFamily="34" charset="0"/>
                        </a:rPr>
                        <a:t>OSI Bilbao-Basurto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S" sz="900" b="1" i="0" u="none" strike="noStrike">
                          <a:solidFill>
                            <a:srgbClr val="000000"/>
                          </a:solidFill>
                          <a:effectLst/>
                          <a:latin typeface="Calibri" panose="020F0502020204030204" pitchFamily="34" charset="0"/>
                        </a:rPr>
                        <a:t>INDAUTXU-DR AREILZA</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S" sz="900" b="0" i="0" u="none" strike="noStrike">
                          <a:solidFill>
                            <a:srgbClr val="000000"/>
                          </a:solidFill>
                          <a:effectLst/>
                          <a:latin typeface="Calibri" panose="020F0502020204030204" pitchFamily="34" charset="0"/>
                        </a:rPr>
                        <a:t>L-M</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450707730"/>
                  </a:ext>
                </a:extLst>
              </a:tr>
              <a:tr h="187827">
                <a:tc>
                  <a:txBody>
                    <a:bodyPr/>
                    <a:lstStyle/>
                    <a:p>
                      <a:pPr algn="ctr" fontAlgn="ctr"/>
                      <a:r>
                        <a:rPr lang="es-ES" sz="900" b="0" i="0" u="none" strike="noStrike">
                          <a:solidFill>
                            <a:srgbClr val="000000"/>
                          </a:solidFill>
                          <a:effectLst/>
                          <a:latin typeface="Calibri" panose="020F0502020204030204" pitchFamily="34" charset="0"/>
                        </a:rPr>
                        <a:t>OSI Bilbao-Basurto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S" sz="900" b="1" i="0" u="none" strike="noStrike">
                          <a:solidFill>
                            <a:srgbClr val="000000"/>
                          </a:solidFill>
                          <a:effectLst/>
                          <a:latin typeface="Calibri" panose="020F0502020204030204" pitchFamily="34" charset="0"/>
                        </a:rPr>
                        <a:t>LA PEÑA</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S" sz="900" b="0" i="0" u="none" strike="noStrike">
                          <a:solidFill>
                            <a:srgbClr val="000000"/>
                          </a:solidFill>
                          <a:effectLst/>
                          <a:latin typeface="Calibri" panose="020F0502020204030204" pitchFamily="34" charset="0"/>
                        </a:rPr>
                        <a:t>L-M</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66837276"/>
                  </a:ext>
                </a:extLst>
              </a:tr>
              <a:tr h="187827">
                <a:tc>
                  <a:txBody>
                    <a:bodyPr/>
                    <a:lstStyle/>
                    <a:p>
                      <a:pPr algn="ctr" fontAlgn="ctr"/>
                      <a:r>
                        <a:rPr lang="es-ES" sz="900" b="0" i="0" u="none" strike="noStrike">
                          <a:solidFill>
                            <a:srgbClr val="000000"/>
                          </a:solidFill>
                          <a:effectLst/>
                          <a:latin typeface="Calibri" panose="020F0502020204030204" pitchFamily="34" charset="0"/>
                        </a:rPr>
                        <a:t>OSI Bilbao-Basurto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S" sz="900" b="1" i="0" u="none" strike="noStrike">
                          <a:solidFill>
                            <a:srgbClr val="000000"/>
                          </a:solidFill>
                          <a:effectLst/>
                          <a:latin typeface="Calibri" panose="020F0502020204030204" pitchFamily="34" charset="0"/>
                        </a:rPr>
                        <a:t>MINA DEL MORRO</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S" sz="900" b="0" i="0" u="none" strike="noStrike">
                          <a:solidFill>
                            <a:srgbClr val="000000"/>
                          </a:solidFill>
                          <a:effectLst/>
                          <a:latin typeface="Calibri" panose="020F0502020204030204" pitchFamily="34" charset="0"/>
                        </a:rPr>
                        <a:t>L-M</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198035621"/>
                  </a:ext>
                </a:extLst>
              </a:tr>
              <a:tr h="187827">
                <a:tc>
                  <a:txBody>
                    <a:bodyPr/>
                    <a:lstStyle/>
                    <a:p>
                      <a:pPr algn="ctr" fontAlgn="ctr"/>
                      <a:r>
                        <a:rPr lang="es-ES" sz="900" b="0" i="0" u="none" strike="noStrike">
                          <a:solidFill>
                            <a:srgbClr val="000000"/>
                          </a:solidFill>
                          <a:effectLst/>
                          <a:latin typeface="Calibri" panose="020F0502020204030204" pitchFamily="34" charset="0"/>
                        </a:rPr>
                        <a:t>OSI Bilbao-Basurto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S" sz="900" b="1" i="0" u="none" strike="noStrike">
                          <a:solidFill>
                            <a:srgbClr val="000000"/>
                          </a:solidFill>
                          <a:effectLst/>
                          <a:latin typeface="Calibri" panose="020F0502020204030204" pitchFamily="34" charset="0"/>
                        </a:rPr>
                        <a:t>MIRIBILLA</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S" sz="900" b="0" i="0" u="none" strike="noStrike">
                          <a:solidFill>
                            <a:srgbClr val="000000"/>
                          </a:solidFill>
                          <a:effectLst/>
                          <a:latin typeface="Calibri" panose="020F0502020204030204" pitchFamily="34" charset="0"/>
                        </a:rPr>
                        <a:t>L-M</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902890737"/>
                  </a:ext>
                </a:extLst>
              </a:tr>
              <a:tr h="187827">
                <a:tc>
                  <a:txBody>
                    <a:bodyPr/>
                    <a:lstStyle/>
                    <a:p>
                      <a:pPr algn="ctr" fontAlgn="ctr"/>
                      <a:r>
                        <a:rPr lang="es-ES" sz="900" b="0" i="0" u="none" strike="noStrike">
                          <a:solidFill>
                            <a:srgbClr val="000000"/>
                          </a:solidFill>
                          <a:effectLst/>
                          <a:latin typeface="Calibri" panose="020F0502020204030204" pitchFamily="34" charset="0"/>
                        </a:rPr>
                        <a:t>OSI Bilbao-Basurto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1" i="0" u="none" strike="noStrike">
                          <a:solidFill>
                            <a:srgbClr val="000000"/>
                          </a:solidFill>
                          <a:effectLst/>
                          <a:latin typeface="Calibri" panose="020F0502020204030204" pitchFamily="34" charset="0"/>
                        </a:rPr>
                        <a:t>BOLUETA</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L-M</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07111358"/>
                  </a:ext>
                </a:extLst>
              </a:tr>
              <a:tr h="187827">
                <a:tc>
                  <a:txBody>
                    <a:bodyPr/>
                    <a:lstStyle/>
                    <a:p>
                      <a:pPr algn="ctr" fontAlgn="ctr"/>
                      <a:r>
                        <a:rPr lang="es-ES" sz="900" b="0" i="0" u="none" strike="noStrike">
                          <a:solidFill>
                            <a:srgbClr val="000000"/>
                          </a:solidFill>
                          <a:effectLst/>
                          <a:latin typeface="Calibri" panose="020F0502020204030204" pitchFamily="34" charset="0"/>
                        </a:rPr>
                        <a:t>OSI Bilbao-Basurto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ES" sz="900" b="1" i="0" u="none" strike="noStrike" dirty="0">
                          <a:solidFill>
                            <a:srgbClr val="000000"/>
                          </a:solidFill>
                          <a:effectLst/>
                          <a:latin typeface="Calibri" panose="020F0502020204030204" pitchFamily="34" charset="0"/>
                        </a:rPr>
                        <a:t>REKALDE</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ES" sz="900" b="0" i="0" u="none" strike="noStrike">
                          <a:solidFill>
                            <a:srgbClr val="000000"/>
                          </a:solidFill>
                          <a:effectLst/>
                          <a:latin typeface="Calibri" panose="020F0502020204030204" pitchFamily="34" charset="0"/>
                        </a:rPr>
                        <a:t>L-M</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254996565"/>
                  </a:ext>
                </a:extLst>
              </a:tr>
              <a:tr h="187827">
                <a:tc>
                  <a:txBody>
                    <a:bodyPr/>
                    <a:lstStyle/>
                    <a:p>
                      <a:pPr algn="ctr" fontAlgn="ctr"/>
                      <a:r>
                        <a:rPr lang="es-ES" sz="900" b="0" i="0" u="none" strike="noStrike">
                          <a:solidFill>
                            <a:srgbClr val="000000"/>
                          </a:solidFill>
                          <a:effectLst/>
                          <a:latin typeface="Calibri" panose="020F0502020204030204" pitchFamily="34" charset="0"/>
                        </a:rPr>
                        <a:t>OSI Bilbao-Basurto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ES" sz="900" b="1" i="0" u="none" strike="noStrike" dirty="0">
                          <a:solidFill>
                            <a:srgbClr val="000000"/>
                          </a:solidFill>
                          <a:effectLst/>
                          <a:latin typeface="Calibri" panose="020F0502020204030204" pitchFamily="34" charset="0"/>
                        </a:rPr>
                        <a:t>SAN IGNACIO</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ES" sz="900" b="0" i="0" u="none" strike="noStrike">
                          <a:solidFill>
                            <a:srgbClr val="000000"/>
                          </a:solidFill>
                          <a:effectLst/>
                          <a:latin typeface="Calibri" panose="020F0502020204030204" pitchFamily="34" charset="0"/>
                        </a:rPr>
                        <a:t>L-M</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197160429"/>
                  </a:ext>
                </a:extLst>
              </a:tr>
              <a:tr h="187827">
                <a:tc>
                  <a:txBody>
                    <a:bodyPr/>
                    <a:lstStyle/>
                    <a:p>
                      <a:pPr algn="ctr" fontAlgn="ctr"/>
                      <a:r>
                        <a:rPr lang="es-ES" sz="900" b="0" i="0" u="none" strike="noStrike">
                          <a:solidFill>
                            <a:srgbClr val="000000"/>
                          </a:solidFill>
                          <a:effectLst/>
                          <a:latin typeface="Calibri" panose="020F0502020204030204" pitchFamily="34" charset="0"/>
                        </a:rPr>
                        <a:t>OSI Bilbao-Basurto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ES" sz="900" b="1" i="0" u="none" strike="noStrike">
                          <a:solidFill>
                            <a:srgbClr val="000000"/>
                          </a:solidFill>
                          <a:effectLst/>
                          <a:latin typeface="Calibri" panose="020F0502020204030204" pitchFamily="34" charset="0"/>
                        </a:rPr>
                        <a:t>SANTUTXU-SOLOKOETXE</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ES" sz="900" b="0" i="0" u="none" strike="noStrike">
                          <a:solidFill>
                            <a:srgbClr val="000000"/>
                          </a:solidFill>
                          <a:effectLst/>
                          <a:latin typeface="Calibri" panose="020F0502020204030204" pitchFamily="34" charset="0"/>
                        </a:rPr>
                        <a:t>L-M</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707320067"/>
                  </a:ext>
                </a:extLst>
              </a:tr>
              <a:tr h="232548">
                <a:tc>
                  <a:txBody>
                    <a:bodyPr/>
                    <a:lstStyle/>
                    <a:p>
                      <a:pPr algn="ctr" fontAlgn="ctr"/>
                      <a:r>
                        <a:rPr lang="es-ES" sz="900" b="0" i="0" u="none" strike="noStrike">
                          <a:solidFill>
                            <a:srgbClr val="000000"/>
                          </a:solidFill>
                          <a:effectLst/>
                          <a:latin typeface="Calibri" panose="020F0502020204030204" pitchFamily="34" charset="0"/>
                        </a:rPr>
                        <a:t>OSI Bilbao-Basurto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ES" sz="900" b="1" i="0" u="none" strike="noStrike">
                          <a:solidFill>
                            <a:srgbClr val="000000"/>
                          </a:solidFill>
                          <a:effectLst/>
                          <a:latin typeface="Calibri" panose="020F0502020204030204" pitchFamily="34" charset="0"/>
                        </a:rPr>
                        <a:t>SAN ADRIAN</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ES" sz="900" b="0" i="0" u="none" strike="noStrike">
                          <a:solidFill>
                            <a:srgbClr val="000000"/>
                          </a:solidFill>
                          <a:effectLst/>
                          <a:latin typeface="Calibri" panose="020F0502020204030204" pitchFamily="34" charset="0"/>
                        </a:rPr>
                        <a:t>L-M</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063199493"/>
                  </a:ext>
                </a:extLst>
              </a:tr>
              <a:tr h="187827">
                <a:tc>
                  <a:txBody>
                    <a:bodyPr/>
                    <a:lstStyle/>
                    <a:p>
                      <a:pPr algn="ctr" fontAlgn="ctr"/>
                      <a:r>
                        <a:rPr lang="es-ES" sz="900" b="0" i="0" u="none" strike="noStrike">
                          <a:solidFill>
                            <a:srgbClr val="000000"/>
                          </a:solidFill>
                          <a:effectLst/>
                          <a:latin typeface="Calibri" panose="020F0502020204030204" pitchFamily="34" charset="0"/>
                        </a:rPr>
                        <a:t>OSI EE-Cruces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1" i="0" u="none" strike="noStrike">
                          <a:solidFill>
                            <a:srgbClr val="000000"/>
                          </a:solidFill>
                          <a:effectLst/>
                          <a:latin typeface="Calibri" panose="020F0502020204030204" pitchFamily="34" charset="0"/>
                        </a:rPr>
                        <a:t>BALMASEDA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X-J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4159681572"/>
                  </a:ext>
                </a:extLst>
              </a:tr>
              <a:tr h="187827">
                <a:tc>
                  <a:txBody>
                    <a:bodyPr/>
                    <a:lstStyle/>
                    <a:p>
                      <a:pPr algn="ctr" fontAlgn="ctr"/>
                      <a:r>
                        <a:rPr lang="es-ES" sz="900" b="0" i="0" u="none" strike="noStrike">
                          <a:solidFill>
                            <a:srgbClr val="000000"/>
                          </a:solidFill>
                          <a:effectLst/>
                          <a:latin typeface="Calibri" panose="020F0502020204030204" pitchFamily="34" charset="0"/>
                        </a:rPr>
                        <a:t>OSI Uribe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ES" sz="900" b="1" i="0" u="none" strike="noStrike">
                          <a:solidFill>
                            <a:srgbClr val="000000"/>
                          </a:solidFill>
                          <a:effectLst/>
                          <a:latin typeface="Calibri" panose="020F0502020204030204" pitchFamily="34" charset="0"/>
                        </a:rPr>
                        <a:t>ALGORTA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ES" sz="900" b="0" i="0" u="none" strike="noStrike">
                          <a:solidFill>
                            <a:srgbClr val="000000"/>
                          </a:solidFill>
                          <a:effectLst/>
                          <a:latin typeface="Calibri" panose="020F0502020204030204" pitchFamily="34" charset="0"/>
                        </a:rPr>
                        <a:t>X-J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638443910"/>
                  </a:ext>
                </a:extLst>
              </a:tr>
              <a:tr h="295158">
                <a:tc>
                  <a:txBody>
                    <a:bodyPr/>
                    <a:lstStyle/>
                    <a:p>
                      <a:pPr algn="ctr" fontAlgn="ctr"/>
                      <a:r>
                        <a:rPr lang="es-ES" sz="900" b="0" i="0" u="none" strike="noStrike">
                          <a:solidFill>
                            <a:srgbClr val="000000"/>
                          </a:solidFill>
                          <a:effectLst/>
                          <a:latin typeface="Calibri" panose="020F0502020204030204" pitchFamily="34" charset="0"/>
                        </a:rPr>
                        <a:t>OSI Uribe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ES" sz="900" b="1" i="0" u="none" strike="noStrike">
                          <a:solidFill>
                            <a:srgbClr val="000000"/>
                          </a:solidFill>
                          <a:effectLst/>
                          <a:latin typeface="Calibri" panose="020F0502020204030204" pitchFamily="34" charset="0"/>
                        </a:rPr>
                        <a:t>ALANGO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ES" sz="900" b="0" i="0" u="none" strike="noStrike" dirty="0">
                          <a:solidFill>
                            <a:srgbClr val="000000"/>
                          </a:solidFill>
                          <a:effectLst/>
                          <a:latin typeface="Calibri" panose="020F0502020204030204" pitchFamily="34" charset="0"/>
                        </a:rPr>
                        <a:t>L-M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151947188"/>
                  </a:ext>
                </a:extLst>
              </a:tr>
            </a:tbl>
          </a:graphicData>
        </a:graphic>
      </p:graphicFrame>
      <p:sp>
        <p:nvSpPr>
          <p:cNvPr id="16" name="TestuKoadroa 2"/>
          <p:cNvSpPr txBox="1"/>
          <p:nvPr/>
        </p:nvSpPr>
        <p:spPr>
          <a:xfrm>
            <a:off x="0" y="2365875"/>
            <a:ext cx="3355787" cy="1323439"/>
          </a:xfrm>
          <a:prstGeom prst="rect">
            <a:avLst/>
          </a:prstGeom>
          <a:noFill/>
        </p:spPr>
        <p:txBody>
          <a:bodyPr wrap="square" rtlCol="0">
            <a:spAutoFit/>
          </a:bodyPr>
          <a:lstStyle/>
          <a:p>
            <a:pPr algn="ctr"/>
            <a:r>
              <a:rPr lang="es-ES" sz="4000" dirty="0" err="1">
                <a:solidFill>
                  <a:schemeClr val="accent3">
                    <a:lumMod val="20000"/>
                    <a:lumOff val="80000"/>
                  </a:schemeClr>
                </a:solidFill>
                <a:latin typeface="Garamond" panose="02020404030301010803" pitchFamily="18" charset="0"/>
              </a:rPr>
              <a:t>Irakaskuntza-datuak</a:t>
            </a:r>
            <a:endParaRPr lang="es-ES" sz="4000" dirty="0">
              <a:solidFill>
                <a:schemeClr val="accent3">
                  <a:lumMod val="20000"/>
                  <a:lumOff val="80000"/>
                </a:schemeClr>
              </a:solidFill>
              <a:latin typeface="Garamond" panose="02020404030301010803" pitchFamily="18" charset="0"/>
            </a:endParaRPr>
          </a:p>
        </p:txBody>
      </p:sp>
      <p:pic>
        <p:nvPicPr>
          <p:cNvPr id="10" name="Imagen 9"/>
          <p:cNvPicPr>
            <a:picLocks noChangeAspect="1"/>
          </p:cNvPicPr>
          <p:nvPr/>
        </p:nvPicPr>
        <p:blipFill>
          <a:blip r:embed="rId3" cstate="print"/>
          <a:stretch>
            <a:fillRect/>
          </a:stretch>
        </p:blipFill>
        <p:spPr>
          <a:xfrm>
            <a:off x="10516275" y="6058639"/>
            <a:ext cx="1456848" cy="633857"/>
          </a:xfrm>
          <a:prstGeom prst="rect">
            <a:avLst/>
          </a:prstGeom>
        </p:spPr>
      </p:pic>
      <p:pic>
        <p:nvPicPr>
          <p:cNvPr id="14" name="Imagen 13"/>
          <p:cNvPicPr>
            <a:picLocks noChangeAspect="1"/>
          </p:cNvPicPr>
          <p:nvPr/>
        </p:nvPicPr>
        <p:blipFill>
          <a:blip r:embed="rId4" cstate="print"/>
          <a:stretch>
            <a:fillRect/>
          </a:stretch>
        </p:blipFill>
        <p:spPr>
          <a:xfrm>
            <a:off x="3454400" y="6052483"/>
            <a:ext cx="1567242" cy="718319"/>
          </a:xfrm>
          <a:prstGeom prst="rect">
            <a:avLst/>
          </a:prstGeom>
        </p:spPr>
      </p:pic>
    </p:spTree>
    <p:extLst>
      <p:ext uri="{BB962C8B-B14F-4D97-AF65-F5344CB8AC3E}">
        <p14:creationId xmlns:p14="http://schemas.microsoft.com/office/powerpoint/2010/main" xmlns="" val="3540083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1" name="TestuKoadroa 3"/>
          <p:cNvSpPr txBox="1"/>
          <p:nvPr/>
        </p:nvSpPr>
        <p:spPr>
          <a:xfrm>
            <a:off x="3454400" y="88690"/>
            <a:ext cx="6676572" cy="369332"/>
          </a:xfrm>
          <a:prstGeom prst="rect">
            <a:avLst/>
          </a:prstGeom>
          <a:noFill/>
        </p:spPr>
        <p:txBody>
          <a:bodyPr wrap="square" rtlCol="0">
            <a:spAutoFit/>
          </a:bodyPr>
          <a:lstStyle/>
          <a:p>
            <a:r>
              <a:rPr lang="es-ES" dirty="0">
                <a:solidFill>
                  <a:srgbClr val="000099"/>
                </a:solidFill>
                <a:latin typeface="Arial Black" panose="020B0A04020102020204" pitchFamily="34" charset="0"/>
              </a:rPr>
              <a:t>IRAKASKUNTZA</a:t>
            </a:r>
          </a:p>
        </p:txBody>
      </p:sp>
      <p:sp>
        <p:nvSpPr>
          <p:cNvPr id="16" name="TestuKoadroa 2"/>
          <p:cNvSpPr txBox="1"/>
          <p:nvPr/>
        </p:nvSpPr>
        <p:spPr>
          <a:xfrm>
            <a:off x="49306" y="1954490"/>
            <a:ext cx="3355787" cy="1323439"/>
          </a:xfrm>
          <a:prstGeom prst="rect">
            <a:avLst/>
          </a:prstGeom>
          <a:noFill/>
        </p:spPr>
        <p:txBody>
          <a:bodyPr wrap="square" rtlCol="0">
            <a:spAutoFit/>
          </a:bodyPr>
          <a:lstStyle/>
          <a:p>
            <a:pPr algn="ctr"/>
            <a:r>
              <a:rPr lang="es-ES" sz="4000" dirty="0" smtClean="0">
                <a:solidFill>
                  <a:schemeClr val="accent3">
                    <a:lumMod val="20000"/>
                    <a:lumOff val="80000"/>
                  </a:schemeClr>
                </a:solidFill>
                <a:latin typeface="Garamond" panose="02020404030301010803" pitchFamily="18" charset="0"/>
              </a:rPr>
              <a:t>Prestakuntza</a:t>
            </a:r>
          </a:p>
          <a:p>
            <a:pPr algn="ctr"/>
            <a:r>
              <a:rPr lang="es-ES" sz="4000" dirty="0" smtClean="0">
                <a:solidFill>
                  <a:schemeClr val="accent3">
                    <a:lumMod val="20000"/>
                    <a:lumOff val="80000"/>
                  </a:schemeClr>
                </a:solidFill>
                <a:latin typeface="Garamond" panose="02020404030301010803" pitchFamily="18" charset="0"/>
              </a:rPr>
              <a:t>DUALA</a:t>
            </a:r>
            <a:endParaRPr lang="es-ES" sz="4000" dirty="0">
              <a:solidFill>
                <a:schemeClr val="accent3">
                  <a:lumMod val="20000"/>
                  <a:lumOff val="80000"/>
                </a:schemeClr>
              </a:solidFill>
              <a:latin typeface="Garamond" panose="02020404030301010803" pitchFamily="18" charset="0"/>
            </a:endParaRPr>
          </a:p>
        </p:txBody>
      </p:sp>
      <p:pic>
        <p:nvPicPr>
          <p:cNvPr id="10" name="Marcador de contenido 3"/>
          <p:cNvPicPr>
            <a:picLocks noChangeAspect="1"/>
          </p:cNvPicPr>
          <p:nvPr/>
        </p:nvPicPr>
        <p:blipFill rotWithShape="1">
          <a:blip r:embed="rId3" cstate="print"/>
          <a:srcRect l="46846" t="11549" r="14365" b="6761"/>
          <a:stretch/>
        </p:blipFill>
        <p:spPr>
          <a:xfrm>
            <a:off x="3653791" y="846431"/>
            <a:ext cx="8137716" cy="5053934"/>
          </a:xfrm>
          <a:prstGeom prst="rect">
            <a:avLst/>
          </a:prstGeom>
        </p:spPr>
      </p:pic>
      <p:sp>
        <p:nvSpPr>
          <p:cNvPr id="3" name="Rectángulo 2"/>
          <p:cNvSpPr/>
          <p:nvPr/>
        </p:nvSpPr>
        <p:spPr>
          <a:xfrm>
            <a:off x="8803758" y="5076733"/>
            <a:ext cx="2743199" cy="864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p:cNvPicPr>
            <a:picLocks noChangeAspect="1"/>
          </p:cNvPicPr>
          <p:nvPr/>
        </p:nvPicPr>
        <p:blipFill>
          <a:blip r:embed="rId4" cstate="print"/>
          <a:stretch>
            <a:fillRect/>
          </a:stretch>
        </p:blipFill>
        <p:spPr>
          <a:xfrm>
            <a:off x="10516275" y="6058639"/>
            <a:ext cx="1456848" cy="633857"/>
          </a:xfrm>
          <a:prstGeom prst="rect">
            <a:avLst/>
          </a:prstGeom>
        </p:spPr>
      </p:pic>
      <p:pic>
        <p:nvPicPr>
          <p:cNvPr id="14" name="Imagen 13"/>
          <p:cNvPicPr>
            <a:picLocks noChangeAspect="1"/>
          </p:cNvPicPr>
          <p:nvPr/>
        </p:nvPicPr>
        <p:blipFill>
          <a:blip r:embed="rId5" cstate="print"/>
          <a:stretch>
            <a:fillRect/>
          </a:stretch>
        </p:blipFill>
        <p:spPr>
          <a:xfrm>
            <a:off x="3454400" y="6052483"/>
            <a:ext cx="1567242" cy="718319"/>
          </a:xfrm>
          <a:prstGeom prst="rect">
            <a:avLst/>
          </a:prstGeom>
        </p:spPr>
      </p:pic>
    </p:spTree>
    <p:extLst>
      <p:ext uri="{BB962C8B-B14F-4D97-AF65-F5344CB8AC3E}">
        <p14:creationId xmlns:p14="http://schemas.microsoft.com/office/powerpoint/2010/main" xmlns="" val="316780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1" name="TestuKoadroa 3"/>
          <p:cNvSpPr txBox="1"/>
          <p:nvPr/>
        </p:nvSpPr>
        <p:spPr>
          <a:xfrm>
            <a:off x="3454400" y="87868"/>
            <a:ext cx="6676572" cy="369332"/>
          </a:xfrm>
          <a:prstGeom prst="rect">
            <a:avLst/>
          </a:prstGeom>
          <a:noFill/>
        </p:spPr>
        <p:txBody>
          <a:bodyPr wrap="square" rtlCol="0">
            <a:spAutoFit/>
          </a:bodyPr>
          <a:lstStyle/>
          <a:p>
            <a:r>
              <a:rPr lang="es-ES" dirty="0">
                <a:solidFill>
                  <a:srgbClr val="000099"/>
                </a:solidFill>
                <a:latin typeface="Arial Black" panose="020B0A04020102020204" pitchFamily="34" charset="0"/>
              </a:rPr>
              <a:t>IRAKASKUNTZA</a:t>
            </a:r>
          </a:p>
        </p:txBody>
      </p:sp>
      <p:sp>
        <p:nvSpPr>
          <p:cNvPr id="16" name="TestuKoadroa 2"/>
          <p:cNvSpPr txBox="1"/>
          <p:nvPr/>
        </p:nvSpPr>
        <p:spPr>
          <a:xfrm>
            <a:off x="49306" y="2275291"/>
            <a:ext cx="3355787" cy="1323439"/>
          </a:xfrm>
          <a:prstGeom prst="rect">
            <a:avLst/>
          </a:prstGeom>
          <a:noFill/>
        </p:spPr>
        <p:txBody>
          <a:bodyPr wrap="square" rtlCol="0">
            <a:spAutoFit/>
          </a:bodyPr>
          <a:lstStyle/>
          <a:p>
            <a:pPr algn="ctr"/>
            <a:r>
              <a:rPr lang="es-ES" sz="4000" dirty="0" smtClean="0">
                <a:solidFill>
                  <a:schemeClr val="accent3">
                    <a:lumMod val="20000"/>
                    <a:lumOff val="80000"/>
                  </a:schemeClr>
                </a:solidFill>
                <a:latin typeface="Garamond" panose="02020404030301010803" pitchFamily="18" charset="0"/>
              </a:rPr>
              <a:t>Prestakuntza</a:t>
            </a:r>
          </a:p>
          <a:p>
            <a:pPr algn="ctr"/>
            <a:r>
              <a:rPr lang="es-ES" sz="4000" dirty="0" smtClean="0">
                <a:solidFill>
                  <a:schemeClr val="accent3">
                    <a:lumMod val="20000"/>
                    <a:lumOff val="80000"/>
                  </a:schemeClr>
                </a:solidFill>
                <a:latin typeface="Garamond" panose="02020404030301010803" pitchFamily="18" charset="0"/>
              </a:rPr>
              <a:t>DUALA</a:t>
            </a:r>
            <a:endParaRPr lang="es-ES" sz="4000" dirty="0">
              <a:solidFill>
                <a:schemeClr val="accent3">
                  <a:lumMod val="20000"/>
                  <a:lumOff val="80000"/>
                </a:schemeClr>
              </a:solidFill>
              <a:latin typeface="Garamond" panose="02020404030301010803" pitchFamily="18" charset="0"/>
            </a:endParaRPr>
          </a:p>
        </p:txBody>
      </p:sp>
      <p:sp>
        <p:nvSpPr>
          <p:cNvPr id="3" name="Rectángulo 2"/>
          <p:cNvSpPr/>
          <p:nvPr/>
        </p:nvSpPr>
        <p:spPr>
          <a:xfrm>
            <a:off x="8803758" y="5076733"/>
            <a:ext cx="2743199" cy="864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Marcador de contenido 4"/>
          <p:cNvSpPr txBox="1">
            <a:spLocks/>
          </p:cNvSpPr>
          <p:nvPr/>
        </p:nvSpPr>
        <p:spPr>
          <a:xfrm>
            <a:off x="3653790" y="1089456"/>
            <a:ext cx="8688294" cy="49630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u-ES" sz="1800" b="1" u="sng" dirty="0" smtClean="0"/>
              <a:t>LEHENENGO MAILAKO DUALEKO PILOTAJE-PROIEKTU BERRIRAKO PRAKTIKAK</a:t>
            </a:r>
          </a:p>
          <a:p>
            <a:pPr marL="0" indent="0">
              <a:buNone/>
            </a:pPr>
            <a:r>
              <a:rPr lang="eu-ES" sz="1800" dirty="0" smtClean="0"/>
              <a:t>Praktikak 2022ko apirilaren 1etik maiatzaren 31ra bitartean hasi eta amaituko dira.</a:t>
            </a:r>
          </a:p>
          <a:p>
            <a:pPr marL="0" indent="0">
              <a:buNone/>
            </a:pPr>
            <a:r>
              <a:rPr lang="eu-ES" sz="1800" dirty="0" smtClean="0"/>
              <a:t>Astean bi egunetan eta egunean zortzi orduz.</a:t>
            </a:r>
          </a:p>
          <a:p>
            <a:pPr marL="0" indent="0">
              <a:buNone/>
            </a:pPr>
            <a:r>
              <a:rPr lang="eu-ES" sz="1800" dirty="0" smtClean="0"/>
              <a:t>Guztira, 16 egun eta 128 ordu izango lirateke.</a:t>
            </a:r>
            <a:endParaRPr lang="eu-ES" dirty="0"/>
          </a:p>
        </p:txBody>
      </p:sp>
      <p:sp>
        <p:nvSpPr>
          <p:cNvPr id="4" name="Rectangle 2"/>
          <p:cNvSpPr>
            <a:spLocks noChangeArrowheads="1"/>
          </p:cNvSpPr>
          <p:nvPr/>
        </p:nvSpPr>
        <p:spPr bwMode="auto">
          <a:xfrm>
            <a:off x="5347490" y="3053209"/>
            <a:ext cx="6844510"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IKASLEAK EGIN BEHARREKO JARDUERAK:</a:t>
            </a:r>
            <a:endParaRPr kumimoji="0" lang="es-ES" altLang="es-E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7" name="Cuadro de texto 2"/>
          <p:cNvSpPr txBox="1">
            <a:spLocks noChangeArrowheads="1"/>
          </p:cNvSpPr>
          <p:nvPr/>
        </p:nvSpPr>
        <p:spPr bwMode="auto">
          <a:xfrm>
            <a:off x="3653790" y="3598730"/>
            <a:ext cx="7951986" cy="209018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u-ES" altLang="es-ES" sz="17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OSAKIDETZA pertsona-komunitate gisa ezaugarritzea, eta komunitate horretan inplikatutakoekiko bere portaeraren inplikazio etikoak bereiztea. (DBL).</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u-ES" altLang="es-ES"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u-ES" altLang="es-ES" sz="17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Programa informatikoren bat maneiatzea (ofimatika edo kudeaketa programaren bat).</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u-ES" altLang="es-ES"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u-ES" altLang="es-ES" sz="17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Ahozko eta idatzizko komunikazioa lantzea (telefono bidezko arretaren bidez aurrez aurreko arretaren bidez, posta elektronikoaren bidez).</a:t>
            </a:r>
            <a:endParaRPr kumimoji="0" lang="eu-ES" altLang="es-ES" sz="1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u-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4" name="Imagen 13"/>
          <p:cNvPicPr>
            <a:picLocks noChangeAspect="1"/>
          </p:cNvPicPr>
          <p:nvPr/>
        </p:nvPicPr>
        <p:blipFill>
          <a:blip r:embed="rId3" cstate="print"/>
          <a:stretch>
            <a:fillRect/>
          </a:stretch>
        </p:blipFill>
        <p:spPr>
          <a:xfrm>
            <a:off x="10516275" y="6058639"/>
            <a:ext cx="1456848" cy="633857"/>
          </a:xfrm>
          <a:prstGeom prst="rect">
            <a:avLst/>
          </a:prstGeom>
        </p:spPr>
      </p:pic>
      <p:pic>
        <p:nvPicPr>
          <p:cNvPr id="15" name="Imagen 14"/>
          <p:cNvPicPr>
            <a:picLocks noChangeAspect="1"/>
          </p:cNvPicPr>
          <p:nvPr/>
        </p:nvPicPr>
        <p:blipFill>
          <a:blip r:embed="rId4" cstate="print"/>
          <a:stretch>
            <a:fillRect/>
          </a:stretch>
        </p:blipFill>
        <p:spPr>
          <a:xfrm>
            <a:off x="3454400" y="6052483"/>
            <a:ext cx="1567242" cy="718319"/>
          </a:xfrm>
          <a:prstGeom prst="rect">
            <a:avLst/>
          </a:prstGeom>
        </p:spPr>
      </p:pic>
    </p:spTree>
    <p:extLst>
      <p:ext uri="{BB962C8B-B14F-4D97-AF65-F5344CB8AC3E}">
        <p14:creationId xmlns:p14="http://schemas.microsoft.com/office/powerpoint/2010/main" xmlns="" val="1653226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cstate="print"/>
          <a:stretch>
            <a:fillRect/>
          </a:stretch>
        </p:blipFill>
        <p:spPr>
          <a:xfrm>
            <a:off x="83759" y="73407"/>
            <a:ext cx="1567242" cy="718319"/>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88136" y="4143083"/>
            <a:ext cx="2806834" cy="1577084"/>
          </a:xfrm>
          <a:prstGeom prst="rect">
            <a:avLst/>
          </a:prstGeom>
        </p:spPr>
      </p:pic>
      <p:graphicFrame>
        <p:nvGraphicFramePr>
          <p:cNvPr id="2" name="Diagrama 1"/>
          <p:cNvGraphicFramePr/>
          <p:nvPr>
            <p:extLst>
              <p:ext uri="{D42A27DB-BD31-4B8C-83A1-F6EECF244321}">
                <p14:modId xmlns:p14="http://schemas.microsoft.com/office/powerpoint/2010/main" xmlns="" val="2925948697"/>
              </p:ext>
            </p:extLst>
          </p:nvPr>
        </p:nvGraphicFramePr>
        <p:xfrm>
          <a:off x="3674116" y="175345"/>
          <a:ext cx="8170263" cy="49305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stuKoadroa 1"/>
          <p:cNvSpPr txBox="1"/>
          <p:nvPr/>
        </p:nvSpPr>
        <p:spPr>
          <a:xfrm>
            <a:off x="14854" y="23730"/>
            <a:ext cx="3439546" cy="6834269"/>
          </a:xfrm>
          <a:prstGeom prst="rect">
            <a:avLst/>
          </a:prstGeom>
          <a:solidFill>
            <a:srgbClr val="000099"/>
          </a:solidFill>
          <a:ln>
            <a:noFill/>
          </a:ln>
        </p:spPr>
        <p:txBody>
          <a:bodyPr wrap="square" rtlCol="0">
            <a:spAutoFit/>
          </a:bodyPr>
          <a:lstStyle/>
          <a:p>
            <a:endParaRPr lang="es-ES" dirty="0"/>
          </a:p>
        </p:txBody>
      </p:sp>
      <p:sp>
        <p:nvSpPr>
          <p:cNvPr id="7" name="TestuKoadroa 2"/>
          <p:cNvSpPr txBox="1"/>
          <p:nvPr/>
        </p:nvSpPr>
        <p:spPr>
          <a:xfrm>
            <a:off x="14854" y="2353485"/>
            <a:ext cx="3365516" cy="1323439"/>
          </a:xfrm>
          <a:prstGeom prst="rect">
            <a:avLst/>
          </a:prstGeom>
          <a:noFill/>
        </p:spPr>
        <p:txBody>
          <a:bodyPr wrap="square" rtlCol="0">
            <a:spAutoFit/>
          </a:bodyPr>
          <a:lstStyle/>
          <a:p>
            <a:pPr algn="ctr"/>
            <a:r>
              <a:rPr lang="es-ES" sz="4000" dirty="0" smtClean="0">
                <a:solidFill>
                  <a:schemeClr val="accent3">
                    <a:lumMod val="20000"/>
                    <a:lumOff val="80000"/>
                  </a:schemeClr>
                </a:solidFill>
                <a:latin typeface="Garamond" panose="02020404030301010803" pitchFamily="18" charset="0"/>
              </a:rPr>
              <a:t>LMA-KO ESTRATEGIA</a:t>
            </a:r>
            <a:endParaRPr lang="es-ES" sz="4000" dirty="0">
              <a:solidFill>
                <a:schemeClr val="accent3">
                  <a:lumMod val="20000"/>
                  <a:lumOff val="80000"/>
                </a:schemeClr>
              </a:solidFill>
              <a:latin typeface="Garamond" panose="02020404030301010803" pitchFamily="18" charset="0"/>
            </a:endParaRPr>
          </a:p>
        </p:txBody>
      </p:sp>
      <p:pic>
        <p:nvPicPr>
          <p:cNvPr id="9" name="Imagen 8"/>
          <p:cNvPicPr>
            <a:picLocks noChangeAspect="1"/>
          </p:cNvPicPr>
          <p:nvPr/>
        </p:nvPicPr>
        <p:blipFill>
          <a:blip r:embed="rId3" cstate="print"/>
          <a:stretch>
            <a:fillRect/>
          </a:stretch>
        </p:blipFill>
        <p:spPr>
          <a:xfrm>
            <a:off x="3674116" y="5968021"/>
            <a:ext cx="1567242" cy="718319"/>
          </a:xfrm>
          <a:prstGeom prst="rect">
            <a:avLst/>
          </a:prstGeom>
        </p:spPr>
      </p:pic>
      <p:pic>
        <p:nvPicPr>
          <p:cNvPr id="10" name="Imagen 9"/>
          <p:cNvPicPr>
            <a:picLocks noChangeAspect="1"/>
          </p:cNvPicPr>
          <p:nvPr/>
        </p:nvPicPr>
        <p:blipFill>
          <a:blip r:embed="rId10" cstate="print"/>
          <a:stretch>
            <a:fillRect/>
          </a:stretch>
        </p:blipFill>
        <p:spPr>
          <a:xfrm>
            <a:off x="10552521" y="6052483"/>
            <a:ext cx="1456848" cy="633857"/>
          </a:xfrm>
          <a:prstGeom prst="rect">
            <a:avLst/>
          </a:prstGeom>
        </p:spPr>
      </p:pic>
    </p:spTree>
    <p:extLst>
      <p:ext uri="{BB962C8B-B14F-4D97-AF65-F5344CB8AC3E}">
        <p14:creationId xmlns:p14="http://schemas.microsoft.com/office/powerpoint/2010/main" xmlns="" val="917991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10516275" y="6058639"/>
            <a:ext cx="1456848" cy="633857"/>
          </a:xfrm>
          <a:prstGeom prst="rect">
            <a:avLst/>
          </a:prstGeom>
        </p:spPr>
      </p:pic>
      <p:pic>
        <p:nvPicPr>
          <p:cNvPr id="4" name="Imagen 3"/>
          <p:cNvPicPr>
            <a:picLocks noChangeAspect="1"/>
          </p:cNvPicPr>
          <p:nvPr/>
        </p:nvPicPr>
        <p:blipFill>
          <a:blip r:embed="rId4" cstate="print"/>
          <a:stretch>
            <a:fillRect/>
          </a:stretch>
        </p:blipFill>
        <p:spPr>
          <a:xfrm>
            <a:off x="3690233" y="6043579"/>
            <a:ext cx="1567242" cy="718319"/>
          </a:xfrm>
          <a:prstGeom prst="rect">
            <a:avLst/>
          </a:prstGeom>
        </p:spPr>
      </p:pic>
      <p:sp>
        <p:nvSpPr>
          <p:cNvPr id="5"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6" name="TestuKoadroa 2"/>
          <p:cNvSpPr txBox="1"/>
          <p:nvPr/>
        </p:nvSpPr>
        <p:spPr>
          <a:xfrm>
            <a:off x="49306" y="2275291"/>
            <a:ext cx="3355787" cy="1323439"/>
          </a:xfrm>
          <a:prstGeom prst="rect">
            <a:avLst/>
          </a:prstGeom>
          <a:noFill/>
        </p:spPr>
        <p:txBody>
          <a:bodyPr wrap="square" rtlCol="0">
            <a:spAutoFit/>
          </a:bodyPr>
          <a:lstStyle/>
          <a:p>
            <a:pPr algn="ctr"/>
            <a:r>
              <a:rPr lang="es-ES" sz="4000" dirty="0" smtClean="0">
                <a:solidFill>
                  <a:schemeClr val="accent3">
                    <a:lumMod val="20000"/>
                    <a:lumOff val="80000"/>
                  </a:schemeClr>
                </a:solidFill>
                <a:latin typeface="Garamond" panose="02020404030301010803" pitchFamily="18" charset="0"/>
              </a:rPr>
              <a:t>Prestakuntza</a:t>
            </a:r>
          </a:p>
          <a:p>
            <a:pPr algn="ctr"/>
            <a:r>
              <a:rPr lang="es-ES" sz="4000" dirty="0" smtClean="0">
                <a:solidFill>
                  <a:schemeClr val="accent3">
                    <a:lumMod val="20000"/>
                    <a:lumOff val="80000"/>
                  </a:schemeClr>
                </a:solidFill>
                <a:latin typeface="Garamond" panose="02020404030301010803" pitchFamily="18" charset="0"/>
              </a:rPr>
              <a:t>DUALA</a:t>
            </a:r>
            <a:endParaRPr lang="es-ES" sz="4000" dirty="0">
              <a:solidFill>
                <a:schemeClr val="accent3">
                  <a:lumMod val="20000"/>
                  <a:lumOff val="80000"/>
                </a:schemeClr>
              </a:solidFill>
              <a:latin typeface="Garamond" panose="02020404030301010803" pitchFamily="18" charset="0"/>
            </a:endParaRPr>
          </a:p>
        </p:txBody>
      </p:sp>
      <p:sp>
        <p:nvSpPr>
          <p:cNvPr id="7" name="Text Box 24"/>
          <p:cNvSpPr txBox="1">
            <a:spLocks noChangeArrowheads="1"/>
          </p:cNvSpPr>
          <p:nvPr/>
        </p:nvSpPr>
        <p:spPr bwMode="auto">
          <a:xfrm>
            <a:off x="1882455" y="860647"/>
            <a:ext cx="7885954"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s-ES"/>
            </a:defPPr>
            <a:lvl1pPr>
              <a:spcBef>
                <a:spcPct val="50000"/>
              </a:spcBef>
              <a:defRPr sz="2800">
                <a:solidFill>
                  <a:srgbClr val="5353A7"/>
                </a:solidFill>
                <a:effectLst/>
              </a:defRPr>
            </a:lvl1pPr>
          </a:lstStyle>
          <a:p>
            <a:pPr algn="ctr"/>
            <a:r>
              <a:rPr lang="es-ES" sz="3000" b="1" dirty="0" smtClean="0">
                <a:solidFill>
                  <a:srgbClr val="1F497D">
                    <a:lumMod val="75000"/>
                  </a:srgbClr>
                </a:solidFill>
              </a:rPr>
              <a:t>Praktiken ezaugarriak:</a:t>
            </a:r>
            <a:endParaRPr lang="es-ES" sz="3000" b="1" dirty="0">
              <a:solidFill>
                <a:srgbClr val="1F497D">
                  <a:lumMod val="75000"/>
                </a:srgbClr>
              </a:solidFill>
            </a:endParaRPr>
          </a:p>
        </p:txBody>
      </p:sp>
      <p:sp>
        <p:nvSpPr>
          <p:cNvPr id="8" name="Rectángulo 7"/>
          <p:cNvSpPr/>
          <p:nvPr/>
        </p:nvSpPr>
        <p:spPr>
          <a:xfrm>
            <a:off x="3618314" y="1520956"/>
            <a:ext cx="8823414" cy="4431983"/>
          </a:xfrm>
          <a:prstGeom prst="rect">
            <a:avLst/>
          </a:prstGeom>
        </p:spPr>
        <p:txBody>
          <a:bodyPr wrap="square">
            <a:spAutoFit/>
          </a:bodyPr>
          <a:lstStyle/>
          <a:p>
            <a:endParaRPr lang="es-ES" sz="1100" dirty="0">
              <a:solidFill>
                <a:srgbClr val="000000"/>
              </a:solidFill>
              <a:latin typeface="Calibri" panose="020F0502020204030204" pitchFamily="34" charset="0"/>
            </a:endParaRPr>
          </a:p>
          <a:p>
            <a:endParaRPr lang="es-ES" sz="1100" dirty="0">
              <a:latin typeface="Calibri" panose="020F0502020204030204" pitchFamily="34" charset="0"/>
            </a:endParaRPr>
          </a:p>
          <a:p>
            <a:pPr marL="342900" indent="-342900">
              <a:buFontTx/>
              <a:buChar char="-"/>
            </a:pPr>
            <a:r>
              <a:rPr lang="es-ES" sz="2000" dirty="0" err="1" smtClean="0">
                <a:latin typeface="Calibri" panose="020F0502020204030204" pitchFamily="34" charset="0"/>
              </a:rPr>
              <a:t>Antzeko</a:t>
            </a:r>
            <a:r>
              <a:rPr lang="es-ES" sz="2000" dirty="0" smtClean="0">
                <a:latin typeface="Calibri" panose="020F0502020204030204" pitchFamily="34" charset="0"/>
              </a:rPr>
              <a:t> </a:t>
            </a:r>
            <a:r>
              <a:rPr lang="es-ES" sz="2000" dirty="0" err="1" smtClean="0">
                <a:latin typeface="Calibri" panose="020F0502020204030204" pitchFamily="34" charset="0"/>
              </a:rPr>
              <a:t>edukia</a:t>
            </a:r>
            <a:r>
              <a:rPr lang="es-ES" sz="2000" dirty="0" smtClean="0">
                <a:latin typeface="Calibri" panose="020F0502020204030204" pitchFamily="34" charset="0"/>
              </a:rPr>
              <a:t>:</a:t>
            </a:r>
          </a:p>
          <a:p>
            <a:endParaRPr lang="es-ES" sz="2000" dirty="0" smtClean="0">
              <a:latin typeface="Calibri" panose="020F0502020204030204" pitchFamily="34" charset="0"/>
            </a:endParaRPr>
          </a:p>
          <a:p>
            <a:pPr marL="800100" lvl="1" indent="-342900">
              <a:buFont typeface="Wingdings" panose="05000000000000000000" pitchFamily="2" charset="2"/>
              <a:buChar char="ü"/>
            </a:pPr>
            <a:r>
              <a:rPr lang="es-ES" sz="2000" dirty="0" err="1">
                <a:latin typeface="Calibri" panose="020F0502020204030204" pitchFamily="34" charset="0"/>
              </a:rPr>
              <a:t>Laneratzeko</a:t>
            </a:r>
            <a:r>
              <a:rPr lang="es-ES" sz="2000" dirty="0">
                <a:latin typeface="Calibri" panose="020F0502020204030204" pitchFamily="34" charset="0"/>
              </a:rPr>
              <a:t> </a:t>
            </a:r>
            <a:r>
              <a:rPr lang="es-ES" sz="2000" dirty="0" err="1">
                <a:latin typeface="Calibri" panose="020F0502020204030204" pitchFamily="34" charset="0"/>
              </a:rPr>
              <a:t>prestaketaren</a:t>
            </a:r>
            <a:r>
              <a:rPr lang="es-ES" sz="2000" dirty="0">
                <a:latin typeface="Calibri" panose="020F0502020204030204" pitchFamily="34" charset="0"/>
              </a:rPr>
              <a:t> </a:t>
            </a:r>
            <a:r>
              <a:rPr lang="es-ES" sz="2000" dirty="0" err="1">
                <a:latin typeface="Calibri" panose="020F0502020204030204" pitchFamily="34" charset="0"/>
              </a:rPr>
              <a:t>oinarrizko</a:t>
            </a:r>
            <a:r>
              <a:rPr lang="es-ES" sz="2000" dirty="0">
                <a:latin typeface="Calibri" panose="020F0502020204030204" pitchFamily="34" charset="0"/>
              </a:rPr>
              <a:t> </a:t>
            </a:r>
            <a:r>
              <a:rPr lang="es-ES" sz="2000" dirty="0" err="1">
                <a:latin typeface="Calibri" panose="020F0502020204030204" pitchFamily="34" charset="0"/>
              </a:rPr>
              <a:t>puntuetan</a:t>
            </a:r>
            <a:r>
              <a:rPr lang="es-ES" sz="2000" dirty="0">
                <a:latin typeface="Calibri" panose="020F0502020204030204" pitchFamily="34" charset="0"/>
              </a:rPr>
              <a:t> </a:t>
            </a:r>
            <a:r>
              <a:rPr lang="es-ES" sz="2000" dirty="0" err="1">
                <a:latin typeface="Calibri" panose="020F0502020204030204" pitchFamily="34" charset="0"/>
              </a:rPr>
              <a:t>nabarmentzen</a:t>
            </a:r>
            <a:r>
              <a:rPr lang="es-ES" sz="2000" dirty="0">
                <a:latin typeface="Calibri" panose="020F0502020204030204" pitchFamily="34" charset="0"/>
              </a:rPr>
              <a:t> da. </a:t>
            </a:r>
            <a:r>
              <a:rPr lang="es-ES" sz="2000" dirty="0" smtClean="0">
                <a:latin typeface="Calibri" panose="020F0502020204030204" pitchFamily="34" charset="0"/>
              </a:rPr>
              <a:t>(</a:t>
            </a:r>
            <a:r>
              <a:rPr lang="es-ES" sz="2000" dirty="0" err="1">
                <a:latin typeface="Calibri" panose="020F0502020204030204" pitchFamily="34" charset="0"/>
              </a:rPr>
              <a:t>Puntualtasuna</a:t>
            </a:r>
            <a:r>
              <a:rPr lang="es-ES" sz="2000" dirty="0">
                <a:latin typeface="Calibri" panose="020F0502020204030204" pitchFamily="34" charset="0"/>
              </a:rPr>
              <a:t>, </a:t>
            </a:r>
            <a:r>
              <a:rPr lang="es-ES" sz="2000" dirty="0" err="1">
                <a:latin typeface="Calibri" panose="020F0502020204030204" pitchFamily="34" charset="0"/>
              </a:rPr>
              <a:t>higienea</a:t>
            </a:r>
            <a:r>
              <a:rPr lang="es-ES" sz="2000" dirty="0">
                <a:latin typeface="Calibri" panose="020F0502020204030204" pitchFamily="34" charset="0"/>
              </a:rPr>
              <a:t>, </a:t>
            </a:r>
            <a:r>
              <a:rPr lang="es-ES" sz="2000" dirty="0" err="1">
                <a:latin typeface="Calibri" panose="020F0502020204030204" pitchFamily="34" charset="0"/>
              </a:rPr>
              <a:t>mugikorraren</a:t>
            </a:r>
            <a:r>
              <a:rPr lang="es-ES" sz="2000" dirty="0">
                <a:latin typeface="Calibri" panose="020F0502020204030204" pitchFamily="34" charset="0"/>
              </a:rPr>
              <a:t> </a:t>
            </a:r>
            <a:r>
              <a:rPr lang="es-ES" sz="2000" dirty="0" err="1">
                <a:latin typeface="Calibri" panose="020F0502020204030204" pitchFamily="34" charset="0"/>
              </a:rPr>
              <a:t>erabilera</a:t>
            </a:r>
            <a:r>
              <a:rPr lang="es-ES" sz="2000" dirty="0">
                <a:latin typeface="Calibri" panose="020F0502020204030204" pitchFamily="34" charset="0"/>
              </a:rPr>
              <a:t>, </a:t>
            </a:r>
            <a:r>
              <a:rPr lang="es-ES" sz="2000" dirty="0" err="1">
                <a:latin typeface="Calibri" panose="020F0502020204030204" pitchFamily="34" charset="0"/>
              </a:rPr>
              <a:t>tratua</a:t>
            </a:r>
            <a:r>
              <a:rPr lang="es-ES" sz="2000" dirty="0" smtClean="0">
                <a:latin typeface="Calibri" panose="020F0502020204030204" pitchFamily="34" charset="0"/>
              </a:rPr>
              <a:t>...)</a:t>
            </a:r>
          </a:p>
          <a:p>
            <a:pPr lvl="1"/>
            <a:endParaRPr lang="es-ES" sz="1000" dirty="0" smtClean="0">
              <a:latin typeface="Calibri" panose="020F0502020204030204" pitchFamily="34" charset="0"/>
            </a:endParaRPr>
          </a:p>
          <a:p>
            <a:pPr marL="800100" lvl="1" indent="-342900">
              <a:buFont typeface="Wingdings" panose="05000000000000000000" pitchFamily="2" charset="2"/>
              <a:buChar char="ü"/>
            </a:pPr>
            <a:r>
              <a:rPr lang="es-ES" sz="2000" dirty="0" err="1">
                <a:latin typeface="Calibri" panose="020F0502020204030204" pitchFamily="34" charset="0"/>
              </a:rPr>
              <a:t>Asistentzia</a:t>
            </a:r>
            <a:r>
              <a:rPr lang="es-ES" sz="2000" dirty="0">
                <a:latin typeface="Calibri" panose="020F0502020204030204" pitchFamily="34" charset="0"/>
              </a:rPr>
              <a:t> </a:t>
            </a:r>
            <a:r>
              <a:rPr lang="es-ES" sz="2000" dirty="0" err="1">
                <a:latin typeface="Calibri" panose="020F0502020204030204" pitchFamily="34" charset="0"/>
              </a:rPr>
              <a:t>sanitarioaren</a:t>
            </a:r>
            <a:r>
              <a:rPr lang="es-ES" sz="2000" dirty="0">
                <a:latin typeface="Calibri" panose="020F0502020204030204" pitchFamily="34" charset="0"/>
              </a:rPr>
              <a:t> ezaugarriak. (</a:t>
            </a:r>
            <a:r>
              <a:rPr lang="es-ES" sz="2000" dirty="0" err="1">
                <a:latin typeface="Calibri" panose="020F0502020204030204" pitchFamily="34" charset="0"/>
              </a:rPr>
              <a:t>Tratua</a:t>
            </a:r>
            <a:r>
              <a:rPr lang="es-ES" sz="2000" dirty="0">
                <a:latin typeface="Calibri" panose="020F0502020204030204" pitchFamily="34" charset="0"/>
              </a:rPr>
              <a:t> </a:t>
            </a:r>
            <a:r>
              <a:rPr lang="es-ES" sz="2000" dirty="0" err="1">
                <a:latin typeface="Calibri" panose="020F0502020204030204" pitchFamily="34" charset="0"/>
              </a:rPr>
              <a:t>pazienteekin</a:t>
            </a:r>
            <a:r>
              <a:rPr lang="es-ES" sz="2000" dirty="0">
                <a:latin typeface="Calibri" panose="020F0502020204030204" pitchFamily="34" charset="0"/>
              </a:rPr>
              <a:t>, </a:t>
            </a:r>
            <a:r>
              <a:rPr lang="es-ES" sz="2000" dirty="0" err="1">
                <a:latin typeface="Calibri" panose="020F0502020204030204" pitchFamily="34" charset="0"/>
              </a:rPr>
              <a:t>enpatia</a:t>
            </a:r>
            <a:r>
              <a:rPr lang="es-ES" sz="2000" dirty="0" smtClean="0">
                <a:latin typeface="Calibri" panose="020F0502020204030204" pitchFamily="34" charset="0"/>
              </a:rPr>
              <a:t>)</a:t>
            </a:r>
          </a:p>
          <a:p>
            <a:pPr lvl="1"/>
            <a:endParaRPr lang="es-ES" sz="1000" dirty="0" smtClean="0">
              <a:latin typeface="Calibri" panose="020F0502020204030204" pitchFamily="34" charset="0"/>
            </a:endParaRPr>
          </a:p>
          <a:p>
            <a:pPr marL="800100" lvl="1" indent="-342900">
              <a:buFont typeface="Wingdings" panose="05000000000000000000" pitchFamily="2" charset="2"/>
              <a:buChar char="ü"/>
            </a:pPr>
            <a:r>
              <a:rPr lang="es-ES" sz="2000" dirty="0" err="1" smtClean="0">
                <a:latin typeface="Calibri" panose="020F0502020204030204" pitchFamily="34" charset="0"/>
              </a:rPr>
              <a:t>Teknikoa</a:t>
            </a:r>
            <a:endParaRPr lang="es-ES" sz="2000" dirty="0" smtClean="0">
              <a:latin typeface="Calibri" panose="020F0502020204030204" pitchFamily="34" charset="0"/>
            </a:endParaRPr>
          </a:p>
          <a:p>
            <a:pPr lvl="1"/>
            <a:endParaRPr lang="es-ES" sz="2000" dirty="0" smtClean="0">
              <a:latin typeface="Calibri" panose="020F0502020204030204" pitchFamily="34" charset="0"/>
            </a:endParaRPr>
          </a:p>
          <a:p>
            <a:pPr marL="342900" indent="-342900">
              <a:buFontTx/>
              <a:buChar char="-"/>
            </a:pPr>
            <a:r>
              <a:rPr lang="es-ES" sz="2000" dirty="0" err="1" smtClean="0">
                <a:latin typeface="Calibri" panose="020F0502020204030204" pitchFamily="34" charset="0"/>
              </a:rPr>
              <a:t>Iraupen</a:t>
            </a:r>
            <a:r>
              <a:rPr lang="es-ES" sz="2000" dirty="0" smtClean="0">
                <a:latin typeface="Calibri" panose="020F0502020204030204" pitchFamily="34" charset="0"/>
              </a:rPr>
              <a:t> </a:t>
            </a:r>
            <a:r>
              <a:rPr lang="es-ES" sz="2000" dirty="0" err="1" smtClean="0">
                <a:latin typeface="Calibri" panose="020F0502020204030204" pitchFamily="34" charset="0"/>
              </a:rPr>
              <a:t>laburragoa</a:t>
            </a:r>
            <a:r>
              <a:rPr lang="es-ES" sz="2000" dirty="0" smtClean="0">
                <a:latin typeface="Calibri" panose="020F0502020204030204" pitchFamily="34" charset="0"/>
              </a:rPr>
              <a:t> = </a:t>
            </a:r>
            <a:r>
              <a:rPr lang="es-ES" sz="2000" dirty="0" err="1" smtClean="0">
                <a:latin typeface="Calibri" panose="020F0502020204030204" pitchFamily="34" charset="0"/>
              </a:rPr>
              <a:t>eduki</a:t>
            </a:r>
            <a:r>
              <a:rPr lang="es-ES" sz="2000" dirty="0" smtClean="0">
                <a:latin typeface="Calibri" panose="020F0502020204030204" pitchFamily="34" charset="0"/>
              </a:rPr>
              <a:t> </a:t>
            </a:r>
            <a:r>
              <a:rPr lang="es-ES" sz="2000" dirty="0" err="1" smtClean="0">
                <a:latin typeface="Calibri" panose="020F0502020204030204" pitchFamily="34" charset="0"/>
              </a:rPr>
              <a:t>gutxiago</a:t>
            </a:r>
            <a:endParaRPr lang="es-ES" sz="2000" dirty="0" smtClean="0">
              <a:latin typeface="Calibri" panose="020F0502020204030204" pitchFamily="34" charset="0"/>
            </a:endParaRPr>
          </a:p>
          <a:p>
            <a:endParaRPr lang="es-ES" sz="2000" dirty="0" smtClean="0">
              <a:latin typeface="Calibri" panose="020F0502020204030204" pitchFamily="34" charset="0"/>
            </a:endParaRPr>
          </a:p>
          <a:p>
            <a:pPr marL="342900" indent="-342900">
              <a:buFontTx/>
              <a:buChar char="-"/>
            </a:pPr>
            <a:r>
              <a:rPr lang="es-ES" sz="2000" dirty="0" err="1" smtClean="0">
                <a:latin typeface="Calibri" panose="020F0502020204030204" pitchFamily="34" charset="0"/>
              </a:rPr>
              <a:t>Jarraitutasun</a:t>
            </a:r>
            <a:r>
              <a:rPr lang="es-ES" sz="2000" dirty="0" smtClean="0">
                <a:latin typeface="Calibri" panose="020F0502020204030204" pitchFamily="34" charset="0"/>
              </a:rPr>
              <a:t> </a:t>
            </a:r>
            <a:r>
              <a:rPr lang="es-ES" sz="2000" dirty="0" err="1" smtClean="0">
                <a:latin typeface="Calibri" panose="020F0502020204030204" pitchFamily="34" charset="0"/>
              </a:rPr>
              <a:t>txikiagoa</a:t>
            </a:r>
            <a:r>
              <a:rPr lang="es-ES" sz="2000" dirty="0" smtClean="0">
                <a:latin typeface="Calibri" panose="020F0502020204030204" pitchFamily="34" charset="0"/>
              </a:rPr>
              <a:t> (</a:t>
            </a:r>
            <a:r>
              <a:rPr lang="es-ES" sz="2000" dirty="0" err="1" smtClean="0">
                <a:latin typeface="Calibri" panose="020F0502020204030204" pitchFamily="34" charset="0"/>
              </a:rPr>
              <a:t>Txandakako</a:t>
            </a:r>
            <a:r>
              <a:rPr lang="es-ES" sz="2000" dirty="0" smtClean="0">
                <a:latin typeface="Calibri" panose="020F0502020204030204" pitchFamily="34" charset="0"/>
              </a:rPr>
              <a:t> </a:t>
            </a:r>
            <a:r>
              <a:rPr lang="es-ES" sz="2000" dirty="0" err="1" smtClean="0">
                <a:latin typeface="Calibri" panose="020F0502020204030204" pitchFamily="34" charset="0"/>
              </a:rPr>
              <a:t>egunak</a:t>
            </a:r>
            <a:r>
              <a:rPr lang="es-ES" sz="2000" dirty="0" smtClean="0">
                <a:latin typeface="Calibri" panose="020F0502020204030204" pitchFamily="34" charset="0"/>
              </a:rPr>
              <a:t>) = </a:t>
            </a:r>
            <a:r>
              <a:rPr lang="es-ES" sz="2000" dirty="0" err="1" smtClean="0">
                <a:latin typeface="Calibri" panose="020F0502020204030204" pitchFamily="34" charset="0"/>
              </a:rPr>
              <a:t>zailtasunak</a:t>
            </a:r>
            <a:r>
              <a:rPr lang="es-ES" sz="2000" dirty="0" smtClean="0">
                <a:latin typeface="Calibri" panose="020F0502020204030204" pitchFamily="34" charset="0"/>
              </a:rPr>
              <a:t> </a:t>
            </a:r>
            <a:r>
              <a:rPr lang="es-ES" sz="2000" dirty="0" err="1" smtClean="0">
                <a:latin typeface="Calibri" panose="020F0502020204030204" pitchFamily="34" charset="0"/>
              </a:rPr>
              <a:t>taldea</a:t>
            </a:r>
            <a:r>
              <a:rPr lang="es-ES" sz="2000" dirty="0" smtClean="0">
                <a:latin typeface="Calibri" panose="020F0502020204030204" pitchFamily="34" charset="0"/>
              </a:rPr>
              <a:t> </a:t>
            </a:r>
            <a:r>
              <a:rPr lang="es-ES" sz="2000" dirty="0" err="1" smtClean="0">
                <a:latin typeface="Calibri" panose="020F0502020204030204" pitchFamily="34" charset="0"/>
              </a:rPr>
              <a:t>antolatzean</a:t>
            </a:r>
            <a:endParaRPr lang="es-ES" sz="2000" dirty="0" smtClean="0">
              <a:latin typeface="Calibri" panose="020F0502020204030204" pitchFamily="34" charset="0"/>
            </a:endParaRPr>
          </a:p>
          <a:p>
            <a:endParaRPr lang="es-ES" sz="2000" dirty="0" smtClean="0">
              <a:latin typeface="Calibri" panose="020F0502020204030204" pitchFamily="34" charset="0"/>
            </a:endParaRPr>
          </a:p>
          <a:p>
            <a:endParaRPr lang="es-ES" sz="2000" dirty="0">
              <a:latin typeface="Calibri" panose="020F0502020204030204" pitchFamily="34" charset="0"/>
            </a:endParaRPr>
          </a:p>
        </p:txBody>
      </p:sp>
    </p:spTree>
    <p:extLst>
      <p:ext uri="{BB962C8B-B14F-4D97-AF65-F5344CB8AC3E}">
        <p14:creationId xmlns:p14="http://schemas.microsoft.com/office/powerpoint/2010/main" xmlns="" val="2957733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10516275" y="6058639"/>
            <a:ext cx="1456848" cy="633857"/>
          </a:xfrm>
          <a:prstGeom prst="rect">
            <a:avLst/>
          </a:prstGeom>
        </p:spPr>
      </p:pic>
      <p:pic>
        <p:nvPicPr>
          <p:cNvPr id="4" name="Imagen 3"/>
          <p:cNvPicPr>
            <a:picLocks noChangeAspect="1"/>
          </p:cNvPicPr>
          <p:nvPr/>
        </p:nvPicPr>
        <p:blipFill>
          <a:blip r:embed="rId4" cstate="print"/>
          <a:stretch>
            <a:fillRect/>
          </a:stretch>
        </p:blipFill>
        <p:spPr>
          <a:xfrm>
            <a:off x="3690233" y="6043579"/>
            <a:ext cx="1567242" cy="718319"/>
          </a:xfrm>
          <a:prstGeom prst="rect">
            <a:avLst/>
          </a:prstGeom>
        </p:spPr>
      </p:pic>
      <p:sp>
        <p:nvSpPr>
          <p:cNvPr id="5"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6" name="TestuKoadroa 2"/>
          <p:cNvSpPr txBox="1"/>
          <p:nvPr/>
        </p:nvSpPr>
        <p:spPr>
          <a:xfrm>
            <a:off x="49306" y="2275291"/>
            <a:ext cx="3355787" cy="1323439"/>
          </a:xfrm>
          <a:prstGeom prst="rect">
            <a:avLst/>
          </a:prstGeom>
          <a:noFill/>
        </p:spPr>
        <p:txBody>
          <a:bodyPr wrap="square" rtlCol="0">
            <a:spAutoFit/>
          </a:bodyPr>
          <a:lstStyle/>
          <a:p>
            <a:pPr algn="ctr"/>
            <a:r>
              <a:rPr lang="es-ES" sz="4000" dirty="0" smtClean="0">
                <a:solidFill>
                  <a:schemeClr val="accent3">
                    <a:lumMod val="20000"/>
                    <a:lumOff val="80000"/>
                  </a:schemeClr>
                </a:solidFill>
                <a:latin typeface="Garamond" panose="02020404030301010803" pitchFamily="18" charset="0"/>
              </a:rPr>
              <a:t>Prestakuntza</a:t>
            </a:r>
          </a:p>
          <a:p>
            <a:pPr algn="ctr"/>
            <a:r>
              <a:rPr lang="es-ES" sz="4000" dirty="0" smtClean="0">
                <a:solidFill>
                  <a:schemeClr val="accent3">
                    <a:lumMod val="20000"/>
                    <a:lumOff val="80000"/>
                  </a:schemeClr>
                </a:solidFill>
                <a:latin typeface="Garamond" panose="02020404030301010803" pitchFamily="18" charset="0"/>
              </a:rPr>
              <a:t>DUALA</a:t>
            </a:r>
            <a:endParaRPr lang="es-ES" sz="4000" dirty="0">
              <a:solidFill>
                <a:schemeClr val="accent3">
                  <a:lumMod val="20000"/>
                  <a:lumOff val="80000"/>
                </a:schemeClr>
              </a:solidFill>
              <a:latin typeface="Garamond" panose="02020404030301010803" pitchFamily="18" charset="0"/>
            </a:endParaRPr>
          </a:p>
        </p:txBody>
      </p:sp>
      <p:sp>
        <p:nvSpPr>
          <p:cNvPr id="8" name="Rectángulo 7"/>
          <p:cNvSpPr/>
          <p:nvPr/>
        </p:nvSpPr>
        <p:spPr>
          <a:xfrm>
            <a:off x="3530048" y="521576"/>
            <a:ext cx="8443075" cy="6170920"/>
          </a:xfrm>
          <a:prstGeom prst="rect">
            <a:avLst/>
          </a:prstGeom>
        </p:spPr>
        <p:txBody>
          <a:bodyPr wrap="square">
            <a:spAutoFit/>
          </a:bodyPr>
          <a:lstStyle/>
          <a:p>
            <a:endParaRPr lang="eu-ES" sz="1100" dirty="0" smtClean="0">
              <a:solidFill>
                <a:srgbClr val="000000"/>
              </a:solidFill>
              <a:latin typeface="Calibri" panose="020F0502020204030204" pitchFamily="34" charset="0"/>
            </a:endParaRPr>
          </a:p>
          <a:p>
            <a:endParaRPr lang="eu-ES" sz="2000" dirty="0" smtClean="0">
              <a:latin typeface="Calibri" panose="020F0502020204030204" pitchFamily="34" charset="0"/>
            </a:endParaRPr>
          </a:p>
          <a:p>
            <a:pPr marL="342900" indent="-342900" algn="just">
              <a:buFont typeface="Wingdings" panose="05000000000000000000" pitchFamily="2" charset="2"/>
              <a:buChar char="Ø"/>
            </a:pPr>
            <a:r>
              <a:rPr lang="es-ES" sz="2000" dirty="0" err="1">
                <a:latin typeface="Calibri" panose="020F0502020204030204" pitchFamily="34" charset="0"/>
              </a:rPr>
              <a:t>Osasun-arloko</a:t>
            </a:r>
            <a:r>
              <a:rPr lang="es-ES" sz="2000" dirty="0">
                <a:latin typeface="Calibri" panose="020F0502020204030204" pitchFamily="34" charset="0"/>
              </a:rPr>
              <a:t> </a:t>
            </a:r>
            <a:r>
              <a:rPr lang="es-ES" sz="2000" dirty="0" err="1">
                <a:latin typeface="Calibri" panose="020F0502020204030204" pitchFamily="34" charset="0"/>
              </a:rPr>
              <a:t>praktiken</a:t>
            </a:r>
            <a:r>
              <a:rPr lang="es-ES" sz="2000" dirty="0">
                <a:latin typeface="Calibri" panose="020F0502020204030204" pitchFamily="34" charset="0"/>
              </a:rPr>
              <a:t> </a:t>
            </a:r>
            <a:r>
              <a:rPr lang="es-ES" sz="2000" dirty="0" err="1">
                <a:latin typeface="Calibri" panose="020F0502020204030204" pitchFamily="34" charset="0"/>
              </a:rPr>
              <a:t>izaera</a:t>
            </a:r>
            <a:r>
              <a:rPr lang="es-ES" sz="2000" dirty="0">
                <a:latin typeface="Calibri" panose="020F0502020204030204" pitchFamily="34" charset="0"/>
              </a:rPr>
              <a:t> </a:t>
            </a:r>
            <a:r>
              <a:rPr lang="es-ES" sz="2000" dirty="0" err="1">
                <a:latin typeface="Calibri" panose="020F0502020204030204" pitchFamily="34" charset="0"/>
              </a:rPr>
              <a:t>berezia</a:t>
            </a:r>
            <a:r>
              <a:rPr lang="es-ES" sz="2000" dirty="0">
                <a:latin typeface="Calibri" panose="020F0502020204030204" pitchFamily="34" charset="0"/>
              </a:rPr>
              <a:t>.</a:t>
            </a:r>
          </a:p>
          <a:p>
            <a:pPr algn="just"/>
            <a:endParaRPr lang="es-ES" sz="2000" dirty="0">
              <a:latin typeface="Calibri" panose="020F0502020204030204" pitchFamily="34" charset="0"/>
            </a:endParaRPr>
          </a:p>
          <a:p>
            <a:pPr marL="342900" indent="-342900" algn="just">
              <a:buFont typeface="Wingdings" panose="05000000000000000000" pitchFamily="2" charset="2"/>
              <a:buChar char="Ø"/>
            </a:pPr>
            <a:r>
              <a:rPr lang="es-ES" sz="2000" dirty="0" err="1">
                <a:latin typeface="Calibri" panose="020F0502020204030204" pitchFamily="34" charset="0"/>
              </a:rPr>
              <a:t>Kasuaren</a:t>
            </a:r>
            <a:r>
              <a:rPr lang="es-ES" sz="2000" dirty="0">
                <a:latin typeface="Calibri" panose="020F0502020204030204" pitchFamily="34" charset="0"/>
              </a:rPr>
              <a:t> </a:t>
            </a:r>
            <a:r>
              <a:rPr lang="es-ES" sz="2000" dirty="0" err="1">
                <a:latin typeface="Calibri" panose="020F0502020204030204" pitchFamily="34" charset="0"/>
              </a:rPr>
              <a:t>arabera</a:t>
            </a:r>
            <a:r>
              <a:rPr lang="es-ES" sz="2000" dirty="0">
                <a:latin typeface="Calibri" panose="020F0502020204030204" pitchFamily="34" charset="0"/>
              </a:rPr>
              <a:t> </a:t>
            </a:r>
            <a:r>
              <a:rPr lang="es-ES" sz="2000" dirty="0" err="1">
                <a:latin typeface="Calibri" panose="020F0502020204030204" pitchFamily="34" charset="0"/>
              </a:rPr>
              <a:t>egokitzea</a:t>
            </a:r>
            <a:r>
              <a:rPr lang="es-ES" sz="2000" dirty="0">
                <a:latin typeface="Calibri" panose="020F0502020204030204" pitchFamily="34" charset="0"/>
              </a:rPr>
              <a:t>: </a:t>
            </a:r>
            <a:r>
              <a:rPr lang="es-ES" sz="2000" dirty="0" err="1">
                <a:latin typeface="Calibri" panose="020F0502020204030204" pitchFamily="34" charset="0"/>
              </a:rPr>
              <a:t>ikasleek</a:t>
            </a:r>
            <a:r>
              <a:rPr lang="es-ES" sz="2000" dirty="0">
                <a:latin typeface="Calibri" panose="020F0502020204030204" pitchFamily="34" charset="0"/>
              </a:rPr>
              <a:t> </a:t>
            </a:r>
            <a:r>
              <a:rPr lang="es-ES" sz="2000" dirty="0" err="1">
                <a:latin typeface="Calibri" panose="020F0502020204030204" pitchFamily="34" charset="0"/>
              </a:rPr>
              <a:t>praktikekiko</a:t>
            </a:r>
            <a:r>
              <a:rPr lang="es-ES" sz="2000" dirty="0">
                <a:latin typeface="Calibri" panose="020F0502020204030204" pitchFamily="34" charset="0"/>
              </a:rPr>
              <a:t> </a:t>
            </a:r>
            <a:r>
              <a:rPr lang="es-ES" sz="2000" dirty="0" err="1">
                <a:latin typeface="Calibri" panose="020F0502020204030204" pitchFamily="34" charset="0"/>
              </a:rPr>
              <a:t>daukaten</a:t>
            </a:r>
            <a:r>
              <a:rPr lang="es-ES" sz="2000" dirty="0">
                <a:latin typeface="Calibri" panose="020F0502020204030204" pitchFamily="34" charset="0"/>
              </a:rPr>
              <a:t> </a:t>
            </a:r>
            <a:r>
              <a:rPr lang="es-ES" sz="2000" dirty="0" err="1">
                <a:latin typeface="Calibri" panose="020F0502020204030204" pitchFamily="34" charset="0"/>
              </a:rPr>
              <a:t>konpromiso</a:t>
            </a:r>
            <a:r>
              <a:rPr lang="es-ES" sz="2000" dirty="0">
                <a:latin typeface="Calibri" panose="020F0502020204030204" pitchFamily="34" charset="0"/>
              </a:rPr>
              <a:t> </a:t>
            </a:r>
            <a:r>
              <a:rPr lang="es-ES" sz="2000" dirty="0" err="1">
                <a:latin typeface="Calibri" panose="020F0502020204030204" pitchFamily="34" charset="0"/>
              </a:rPr>
              <a:t>maila</a:t>
            </a:r>
            <a:r>
              <a:rPr lang="es-ES" sz="2000" dirty="0">
                <a:latin typeface="Calibri" panose="020F0502020204030204" pitchFamily="34" charset="0"/>
              </a:rPr>
              <a:t>, </a:t>
            </a:r>
            <a:r>
              <a:rPr lang="es-ES" sz="2000" dirty="0" err="1">
                <a:latin typeface="Calibri" panose="020F0502020204030204" pitchFamily="34" charset="0"/>
              </a:rPr>
              <a:t>adinaren</a:t>
            </a:r>
            <a:r>
              <a:rPr lang="es-ES" sz="2000" dirty="0">
                <a:latin typeface="Calibri" panose="020F0502020204030204" pitchFamily="34" charset="0"/>
              </a:rPr>
              <a:t>, </a:t>
            </a:r>
            <a:r>
              <a:rPr lang="es-ES" sz="2000" dirty="0" err="1">
                <a:latin typeface="Calibri" panose="020F0502020204030204" pitchFamily="34" charset="0"/>
              </a:rPr>
              <a:t>heldutasunaren</a:t>
            </a:r>
            <a:r>
              <a:rPr lang="es-ES" sz="2000" dirty="0">
                <a:latin typeface="Calibri" panose="020F0502020204030204" pitchFamily="34" charset="0"/>
              </a:rPr>
              <a:t> </a:t>
            </a:r>
            <a:r>
              <a:rPr lang="es-ES" sz="2000" dirty="0" err="1">
                <a:latin typeface="Calibri" panose="020F0502020204030204" pitchFamily="34" charset="0"/>
              </a:rPr>
              <a:t>edo</a:t>
            </a:r>
            <a:r>
              <a:rPr lang="es-ES" sz="2000" dirty="0">
                <a:latin typeface="Calibri" panose="020F0502020204030204" pitchFamily="34" charset="0"/>
              </a:rPr>
              <a:t> interesaren </a:t>
            </a:r>
            <a:r>
              <a:rPr lang="es-ES" sz="2000" dirty="0" err="1">
                <a:latin typeface="Calibri" panose="020F0502020204030204" pitchFamily="34" charset="0"/>
              </a:rPr>
              <a:t>arabera</a:t>
            </a:r>
            <a:r>
              <a:rPr lang="es-ES" sz="2000" dirty="0" smtClean="0">
                <a:latin typeface="Calibri" panose="020F0502020204030204" pitchFamily="34" charset="0"/>
              </a:rPr>
              <a:t>.</a:t>
            </a:r>
          </a:p>
          <a:p>
            <a:pPr algn="just"/>
            <a:endParaRPr lang="es-ES" sz="2000" dirty="0">
              <a:latin typeface="Calibri" panose="020F0502020204030204" pitchFamily="34" charset="0"/>
            </a:endParaRPr>
          </a:p>
          <a:p>
            <a:pPr marL="342900" indent="-342900" algn="just">
              <a:buFont typeface="Wingdings" panose="05000000000000000000" pitchFamily="2" charset="2"/>
              <a:buChar char="Ø"/>
            </a:pPr>
            <a:r>
              <a:rPr lang="eu-ES" sz="2000" dirty="0" smtClean="0">
                <a:latin typeface="Calibri" panose="020F0502020204030204" pitchFamily="34" charset="0"/>
              </a:rPr>
              <a:t>Praktikaldian eskolan emandako programaren ezagutza partekatua izateak, edukiak koordinatzeko, ikaskuntza hobetuko luke.</a:t>
            </a:r>
          </a:p>
          <a:p>
            <a:pPr algn="just"/>
            <a:endParaRPr lang="eu-ES" sz="2000" dirty="0">
              <a:latin typeface="Calibri" panose="020F0502020204030204" pitchFamily="34" charset="0"/>
            </a:endParaRPr>
          </a:p>
          <a:p>
            <a:pPr marL="342900" indent="-342900" algn="just">
              <a:buFont typeface="Wingdings" panose="05000000000000000000" pitchFamily="2" charset="2"/>
              <a:buChar char="Ø"/>
            </a:pPr>
            <a:r>
              <a:rPr lang="es-ES" sz="2000" dirty="0" err="1">
                <a:latin typeface="Calibri" panose="020F0502020204030204" pitchFamily="34" charset="0"/>
              </a:rPr>
              <a:t>Osasun-zentroarekin</a:t>
            </a:r>
            <a:r>
              <a:rPr lang="es-ES" sz="2000" dirty="0">
                <a:latin typeface="Calibri" panose="020F0502020204030204" pitchFamily="34" charset="0"/>
              </a:rPr>
              <a:t> </a:t>
            </a:r>
            <a:r>
              <a:rPr lang="es-ES" sz="2000" dirty="0" err="1">
                <a:latin typeface="Calibri" panose="020F0502020204030204" pitchFamily="34" charset="0"/>
              </a:rPr>
              <a:t>adostutako</a:t>
            </a:r>
            <a:r>
              <a:rPr lang="es-ES" sz="2000" dirty="0">
                <a:latin typeface="Calibri" panose="020F0502020204030204" pitchFamily="34" charset="0"/>
              </a:rPr>
              <a:t> </a:t>
            </a:r>
            <a:r>
              <a:rPr lang="es-ES" sz="2000" dirty="0" err="1">
                <a:latin typeface="Calibri" panose="020F0502020204030204" pitchFamily="34" charset="0"/>
              </a:rPr>
              <a:t>praktiken</a:t>
            </a:r>
            <a:r>
              <a:rPr lang="es-ES" sz="2000" dirty="0">
                <a:latin typeface="Calibri" panose="020F0502020204030204" pitchFamily="34" charset="0"/>
              </a:rPr>
              <a:t> </a:t>
            </a:r>
            <a:r>
              <a:rPr lang="es-ES" sz="2000" dirty="0" err="1">
                <a:latin typeface="Calibri" panose="020F0502020204030204" pitchFamily="34" charset="0"/>
              </a:rPr>
              <a:t>egutegia</a:t>
            </a:r>
            <a:r>
              <a:rPr lang="es-ES" sz="2000" dirty="0">
                <a:latin typeface="Calibri" panose="020F0502020204030204" pitchFamily="34" charset="0"/>
              </a:rPr>
              <a:t> </a:t>
            </a:r>
            <a:r>
              <a:rPr lang="es-ES" sz="2000" dirty="0" err="1">
                <a:latin typeface="Calibri" panose="020F0502020204030204" pitchFamily="34" charset="0"/>
              </a:rPr>
              <a:t>koordinatzea</a:t>
            </a:r>
            <a:r>
              <a:rPr lang="es-ES" sz="2000" dirty="0">
                <a:latin typeface="Calibri" panose="020F0502020204030204" pitchFamily="34" charset="0"/>
              </a:rPr>
              <a:t>.</a:t>
            </a:r>
          </a:p>
          <a:p>
            <a:pPr algn="just"/>
            <a:endParaRPr lang="es-ES" sz="2000" dirty="0">
              <a:latin typeface="Calibri" panose="020F0502020204030204" pitchFamily="34" charset="0"/>
            </a:endParaRPr>
          </a:p>
          <a:p>
            <a:pPr marL="342900" indent="-342900" algn="just">
              <a:buFont typeface="Wingdings" panose="05000000000000000000" pitchFamily="2" charset="2"/>
              <a:buChar char="Ø"/>
            </a:pPr>
            <a:r>
              <a:rPr lang="es-ES" sz="2000" dirty="0" err="1">
                <a:latin typeface="Calibri" panose="020F0502020204030204" pitchFamily="34" charset="0"/>
              </a:rPr>
              <a:t>Euskararen</a:t>
            </a:r>
            <a:r>
              <a:rPr lang="es-ES" sz="2000" dirty="0">
                <a:latin typeface="Calibri" panose="020F0502020204030204" pitchFamily="34" charset="0"/>
              </a:rPr>
              <a:t> </a:t>
            </a:r>
            <a:r>
              <a:rPr lang="es-ES" sz="2000" dirty="0" err="1">
                <a:latin typeface="Calibri" panose="020F0502020204030204" pitchFamily="34" charset="0"/>
              </a:rPr>
              <a:t>erabilera</a:t>
            </a:r>
            <a:r>
              <a:rPr lang="es-ES" sz="2000" dirty="0">
                <a:latin typeface="Calibri" panose="020F0502020204030204" pitchFamily="34" charset="0"/>
              </a:rPr>
              <a:t> </a:t>
            </a:r>
            <a:r>
              <a:rPr lang="es-ES" sz="2000" dirty="0" err="1">
                <a:latin typeface="Calibri" panose="020F0502020204030204" pitchFamily="34" charset="0"/>
              </a:rPr>
              <a:t>bultzatzen</a:t>
            </a:r>
            <a:r>
              <a:rPr lang="es-ES" sz="2000" dirty="0">
                <a:latin typeface="Calibri" panose="020F0502020204030204" pitchFamily="34" charset="0"/>
              </a:rPr>
              <a:t> da </a:t>
            </a:r>
            <a:r>
              <a:rPr lang="es-ES" sz="2000" dirty="0" err="1">
                <a:latin typeface="Calibri" panose="020F0502020204030204" pitchFamily="34" charset="0"/>
              </a:rPr>
              <a:t>ikaslearen</a:t>
            </a:r>
            <a:r>
              <a:rPr lang="es-ES" sz="2000" dirty="0">
                <a:latin typeface="Calibri" panose="020F0502020204030204" pitchFamily="34" charset="0"/>
              </a:rPr>
              <a:t> eta </a:t>
            </a:r>
            <a:r>
              <a:rPr lang="es-ES" sz="2000" dirty="0" err="1">
                <a:latin typeface="Calibri" panose="020F0502020204030204" pitchFamily="34" charset="0"/>
              </a:rPr>
              <a:t>taldearen</a:t>
            </a:r>
            <a:r>
              <a:rPr lang="es-ES" sz="2000" dirty="0">
                <a:latin typeface="Calibri" panose="020F0502020204030204" pitchFamily="34" charset="0"/>
              </a:rPr>
              <a:t> </a:t>
            </a:r>
            <a:r>
              <a:rPr lang="es-ES" sz="2000" dirty="0" err="1">
                <a:latin typeface="Calibri" panose="020F0502020204030204" pitchFamily="34" charset="0"/>
              </a:rPr>
              <a:t>artean</a:t>
            </a:r>
            <a:r>
              <a:rPr lang="es-ES" sz="2000" dirty="0">
                <a:latin typeface="Calibri" panose="020F0502020204030204" pitchFamily="34" charset="0"/>
              </a:rPr>
              <a:t>, </a:t>
            </a:r>
            <a:r>
              <a:rPr lang="es-ES" sz="2000" dirty="0" err="1">
                <a:latin typeface="Calibri" panose="020F0502020204030204" pitchFamily="34" charset="0"/>
              </a:rPr>
              <a:t>ahal</a:t>
            </a:r>
            <a:r>
              <a:rPr lang="es-ES" sz="2000" dirty="0">
                <a:latin typeface="Calibri" panose="020F0502020204030204" pitchFamily="34" charset="0"/>
              </a:rPr>
              <a:t> den </a:t>
            </a:r>
            <a:r>
              <a:rPr lang="es-ES" sz="2000" dirty="0" err="1">
                <a:latin typeface="Calibri" panose="020F0502020204030204" pitchFamily="34" charset="0"/>
              </a:rPr>
              <a:t>guztietan</a:t>
            </a:r>
            <a:r>
              <a:rPr lang="es-ES" sz="2000" dirty="0">
                <a:latin typeface="Calibri" panose="020F0502020204030204" pitchFamily="34" charset="0"/>
              </a:rPr>
              <a:t>.</a:t>
            </a:r>
          </a:p>
          <a:p>
            <a:pPr algn="just"/>
            <a:endParaRPr lang="es-ES" sz="2000" dirty="0">
              <a:latin typeface="Calibri" panose="020F0502020204030204" pitchFamily="34" charset="0"/>
            </a:endParaRPr>
          </a:p>
          <a:p>
            <a:pPr marL="342900" indent="-342900" algn="just">
              <a:buFont typeface="Wingdings" panose="05000000000000000000" pitchFamily="2" charset="2"/>
              <a:buChar char="Ø"/>
            </a:pPr>
            <a:r>
              <a:rPr lang="es-ES" sz="2000" dirty="0" err="1">
                <a:latin typeface="Calibri" panose="020F0502020204030204" pitchFamily="34" charset="0"/>
              </a:rPr>
              <a:t>Herritarrei</a:t>
            </a:r>
            <a:r>
              <a:rPr lang="es-ES" sz="2000" dirty="0">
                <a:latin typeface="Calibri" panose="020F0502020204030204" pitchFamily="34" charset="0"/>
              </a:rPr>
              <a:t> </a:t>
            </a:r>
            <a:r>
              <a:rPr lang="es-ES" sz="2000" dirty="0" err="1">
                <a:latin typeface="Calibri" panose="020F0502020204030204" pitchFamily="34" charset="0"/>
              </a:rPr>
              <a:t>arreta</a:t>
            </a:r>
            <a:r>
              <a:rPr lang="es-ES" sz="2000" dirty="0">
                <a:latin typeface="Calibri" panose="020F0502020204030204" pitchFamily="34" charset="0"/>
              </a:rPr>
              <a:t> </a:t>
            </a:r>
            <a:r>
              <a:rPr lang="es-ES" sz="2000" dirty="0" err="1">
                <a:latin typeface="Calibri" panose="020F0502020204030204" pitchFamily="34" charset="0"/>
              </a:rPr>
              <a:t>zuzena</a:t>
            </a:r>
            <a:r>
              <a:rPr lang="es-ES" sz="2000" dirty="0">
                <a:latin typeface="Calibri" panose="020F0502020204030204" pitchFamily="34" charset="0"/>
              </a:rPr>
              <a:t> </a:t>
            </a:r>
            <a:r>
              <a:rPr lang="es-ES" sz="2000" dirty="0" err="1">
                <a:latin typeface="Calibri" panose="020F0502020204030204" pitchFamily="34" charset="0"/>
              </a:rPr>
              <a:t>ematean</a:t>
            </a:r>
            <a:r>
              <a:rPr lang="es-ES" sz="2000" dirty="0">
                <a:latin typeface="Calibri" panose="020F0502020204030204" pitchFamily="34" charset="0"/>
              </a:rPr>
              <a:t>, </a:t>
            </a:r>
            <a:r>
              <a:rPr lang="es-ES" sz="2000" dirty="0" err="1">
                <a:latin typeface="Calibri" panose="020F0502020204030204" pitchFamily="34" charset="0"/>
              </a:rPr>
              <a:t>betiere</a:t>
            </a:r>
            <a:r>
              <a:rPr lang="es-ES" sz="2000" dirty="0">
                <a:latin typeface="Calibri" panose="020F0502020204030204" pitchFamily="34" charset="0"/>
              </a:rPr>
              <a:t> </a:t>
            </a:r>
            <a:r>
              <a:rPr lang="es-ES" sz="2000" dirty="0" err="1">
                <a:latin typeface="Calibri" panose="020F0502020204030204" pitchFamily="34" charset="0"/>
              </a:rPr>
              <a:t>pazienteak</a:t>
            </a:r>
            <a:r>
              <a:rPr lang="es-ES" sz="2000" dirty="0">
                <a:latin typeface="Calibri" panose="020F0502020204030204" pitchFamily="34" charset="0"/>
              </a:rPr>
              <a:t> </a:t>
            </a:r>
            <a:r>
              <a:rPr lang="es-ES" sz="2000" dirty="0" err="1">
                <a:latin typeface="Calibri" panose="020F0502020204030204" pitchFamily="34" charset="0"/>
              </a:rPr>
              <a:t>guregana</a:t>
            </a:r>
            <a:r>
              <a:rPr lang="es-ES" sz="2000" dirty="0">
                <a:latin typeface="Calibri" panose="020F0502020204030204" pitchFamily="34" charset="0"/>
              </a:rPr>
              <a:t> </a:t>
            </a:r>
            <a:r>
              <a:rPr lang="es-ES" sz="2000" dirty="0" err="1">
                <a:latin typeface="Calibri" panose="020F0502020204030204" pitchFamily="34" charset="0"/>
              </a:rPr>
              <a:t>euskaraz</a:t>
            </a:r>
            <a:r>
              <a:rPr lang="es-ES" sz="2000" dirty="0">
                <a:latin typeface="Calibri" panose="020F0502020204030204" pitchFamily="34" charset="0"/>
              </a:rPr>
              <a:t> </a:t>
            </a:r>
            <a:r>
              <a:rPr lang="es-ES" sz="2000" dirty="0" err="1">
                <a:latin typeface="Calibri" panose="020F0502020204030204" pitchFamily="34" charset="0"/>
              </a:rPr>
              <a:t>jotzen</a:t>
            </a:r>
            <a:r>
              <a:rPr lang="es-ES" sz="2000" dirty="0">
                <a:latin typeface="Calibri" panose="020F0502020204030204" pitchFamily="34" charset="0"/>
              </a:rPr>
              <a:t> </a:t>
            </a:r>
            <a:r>
              <a:rPr lang="es-ES" sz="2000" dirty="0" err="1">
                <a:latin typeface="Calibri" panose="020F0502020204030204" pitchFamily="34" charset="0"/>
              </a:rPr>
              <a:t>badu</a:t>
            </a:r>
            <a:r>
              <a:rPr lang="es-ES" sz="2000" dirty="0">
                <a:latin typeface="Calibri" panose="020F0502020204030204" pitchFamily="34" charset="0"/>
              </a:rPr>
              <a:t>.</a:t>
            </a:r>
          </a:p>
          <a:p>
            <a:endParaRPr lang="eu-ES" sz="1100" dirty="0" smtClean="0">
              <a:latin typeface="Calibri" panose="020F0502020204030204" pitchFamily="34" charset="0"/>
            </a:endParaRPr>
          </a:p>
          <a:p>
            <a:endParaRPr lang="es-ES" sz="1100" dirty="0">
              <a:latin typeface="Calibri" panose="020F0502020204030204" pitchFamily="34" charset="0"/>
            </a:endParaRPr>
          </a:p>
          <a:p>
            <a:endParaRPr lang="es-ES" sz="1100" dirty="0">
              <a:latin typeface="Calibri" panose="020F0502020204030204" pitchFamily="34" charset="0"/>
            </a:endParaRPr>
          </a:p>
          <a:p>
            <a:endParaRPr lang="es-ES" sz="1100" dirty="0">
              <a:latin typeface="Calibri" panose="020F0502020204030204" pitchFamily="34" charset="0"/>
            </a:endParaRPr>
          </a:p>
          <a:p>
            <a:endParaRPr lang="es-ES" sz="2000" dirty="0">
              <a:latin typeface="Calibri" panose="020F0502020204030204" pitchFamily="34" charset="0"/>
            </a:endParaRPr>
          </a:p>
        </p:txBody>
      </p:sp>
      <p:sp>
        <p:nvSpPr>
          <p:cNvPr id="9" name="Text Box 24"/>
          <p:cNvSpPr txBox="1">
            <a:spLocks noChangeArrowheads="1"/>
          </p:cNvSpPr>
          <p:nvPr/>
        </p:nvSpPr>
        <p:spPr bwMode="auto">
          <a:xfrm>
            <a:off x="2708926" y="175175"/>
            <a:ext cx="7885954"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s-ES"/>
            </a:defPPr>
            <a:lvl1pPr>
              <a:spcBef>
                <a:spcPct val="50000"/>
              </a:spcBef>
              <a:defRPr sz="2800">
                <a:solidFill>
                  <a:srgbClr val="5353A7"/>
                </a:solidFill>
                <a:effectLst/>
              </a:defRPr>
            </a:lvl1pPr>
          </a:lstStyle>
          <a:p>
            <a:pPr algn="ctr"/>
            <a:r>
              <a:rPr lang="es-ES" sz="3000" b="1" dirty="0" err="1" smtClean="0">
                <a:solidFill>
                  <a:srgbClr val="1F497D">
                    <a:lumMod val="75000"/>
                  </a:srgbClr>
                </a:solidFill>
              </a:rPr>
              <a:t>Nabarmendu</a:t>
            </a:r>
            <a:r>
              <a:rPr lang="es-ES" sz="3000" b="1" dirty="0" smtClean="0">
                <a:solidFill>
                  <a:srgbClr val="1F497D">
                    <a:lumMod val="75000"/>
                  </a:srgbClr>
                </a:solidFill>
              </a:rPr>
              <a:t> </a:t>
            </a:r>
            <a:r>
              <a:rPr lang="es-ES" sz="3000" b="1" dirty="0" err="1" smtClean="0">
                <a:solidFill>
                  <a:srgbClr val="1F497D">
                    <a:lumMod val="75000"/>
                  </a:srgbClr>
                </a:solidFill>
              </a:rPr>
              <a:t>beharreko</a:t>
            </a:r>
            <a:r>
              <a:rPr lang="es-ES" sz="3000" b="1" dirty="0" smtClean="0">
                <a:solidFill>
                  <a:srgbClr val="1F497D">
                    <a:lumMod val="75000"/>
                  </a:srgbClr>
                </a:solidFill>
              </a:rPr>
              <a:t> </a:t>
            </a:r>
            <a:r>
              <a:rPr lang="es-ES" sz="3000" b="1" dirty="0" err="1" smtClean="0">
                <a:solidFill>
                  <a:srgbClr val="1F497D">
                    <a:lumMod val="75000"/>
                  </a:srgbClr>
                </a:solidFill>
              </a:rPr>
              <a:t>puntuak</a:t>
            </a:r>
            <a:r>
              <a:rPr lang="es-ES" sz="3000" b="1" dirty="0" smtClean="0">
                <a:solidFill>
                  <a:srgbClr val="1F497D">
                    <a:lumMod val="75000"/>
                  </a:srgbClr>
                </a:solidFill>
              </a:rPr>
              <a:t>:</a:t>
            </a:r>
            <a:endParaRPr lang="es-ES" sz="3000" b="1" dirty="0">
              <a:solidFill>
                <a:srgbClr val="1F497D">
                  <a:lumMod val="75000"/>
                </a:srgbClr>
              </a:solidFill>
            </a:endParaRPr>
          </a:p>
        </p:txBody>
      </p:sp>
    </p:spTree>
    <p:extLst>
      <p:ext uri="{BB962C8B-B14F-4D97-AF65-F5344CB8AC3E}">
        <p14:creationId xmlns:p14="http://schemas.microsoft.com/office/powerpoint/2010/main" xmlns="" val="424497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90233" y="1192325"/>
            <a:ext cx="8048395" cy="4247317"/>
          </a:xfrm>
          <a:prstGeom prst="rect">
            <a:avLst/>
          </a:prstGeom>
        </p:spPr>
        <p:txBody>
          <a:bodyPr wrap="square">
            <a:spAutoFit/>
          </a:bodyPr>
          <a:lstStyle/>
          <a:p>
            <a:pPr algn="just">
              <a:spcAft>
                <a:spcPts val="0"/>
              </a:spcAft>
            </a:pPr>
            <a:r>
              <a:rPr lang="eu-ES" dirty="0" smtClean="0">
                <a:solidFill>
                  <a:srgbClr val="000000"/>
                </a:solidFill>
                <a:latin typeface="Arial" panose="020B0604020202020204" pitchFamily="34" charset="0"/>
                <a:ea typeface="Calibri" panose="020F0502020204030204" pitchFamily="34" charset="0"/>
              </a:rPr>
              <a:t>Ia amaitu da ikastaroa guretzat, eta azken ebaluazio-bilerak egin ondoren, zurekin harremanetan jarri naiz berriz ere, irakasle guztien esker onaren berri emateko, bai eta zuri eta 1. mailako ikasleen praktiketan parte hartzen duten Osakidetzako langile guztiei ere, zuen arreta eta dedikazioagatik. Jasotako tratua bikaina izan da, eta ez dakizue zer eragin izan duen gure ikasleentzat zuen osasun-zentroetan "lan egiteko" aukera izateak. Zoriontsu eta poz-pozik egon dira, eta, batez ere, haietako askok autoestimua nabarmen handitu dute. Esperientzia oso aberasgarria izan da guztiontzat, baita inplikatutako irakasleentzat ere.</a:t>
            </a:r>
          </a:p>
          <a:p>
            <a:pPr algn="just">
              <a:spcAft>
                <a:spcPts val="0"/>
              </a:spcAft>
            </a:pPr>
            <a:endParaRPr lang="eu-ES" dirty="0" smtClean="0">
              <a:latin typeface="Times New Roman" panose="02020603050405020304" pitchFamily="18" charset="0"/>
              <a:ea typeface="Calibri" panose="020F0502020204030204" pitchFamily="34" charset="0"/>
            </a:endParaRPr>
          </a:p>
          <a:p>
            <a:pPr algn="just">
              <a:spcAft>
                <a:spcPts val="0"/>
              </a:spcAft>
            </a:pPr>
            <a:r>
              <a:rPr lang="eu-ES" dirty="0" smtClean="0">
                <a:solidFill>
                  <a:srgbClr val="000000"/>
                </a:solidFill>
                <a:latin typeface="Arial" panose="020B0604020202020204" pitchFamily="34" charset="0"/>
                <a:ea typeface="Calibri" panose="020F0502020204030204" pitchFamily="34" charset="0"/>
              </a:rPr>
              <a:t>Horregatik guztiagatik, eskerrak eman nahi dizkizuegu Administrazio eta Kudeaketako irakasle guztien eta ikastetxeko zuzendaritzaren izenean. Espero dugu datorren ikasturtean ere zuen laguntza izango dugula.</a:t>
            </a:r>
          </a:p>
          <a:p>
            <a:pPr algn="just">
              <a:spcAft>
                <a:spcPts val="0"/>
              </a:spcAft>
            </a:pPr>
            <a:endParaRPr lang="eu-ES" dirty="0" smtClean="0">
              <a:latin typeface="Times New Roman" panose="02020603050405020304" pitchFamily="18" charset="0"/>
              <a:ea typeface="Calibri" panose="020F0502020204030204" pitchFamily="34" charset="0"/>
            </a:endParaRPr>
          </a:p>
          <a:p>
            <a:pPr algn="just">
              <a:spcAft>
                <a:spcPts val="0"/>
              </a:spcAft>
            </a:pPr>
            <a:r>
              <a:rPr lang="eu-ES" dirty="0" smtClean="0">
                <a:solidFill>
                  <a:srgbClr val="000000"/>
                </a:solidFill>
                <a:latin typeface="Arial" panose="020B0604020202020204" pitchFamily="34" charset="0"/>
                <a:ea typeface="Calibri" panose="020F0502020204030204" pitchFamily="34" charset="0"/>
              </a:rPr>
              <a:t>Agur bero bat, uda ona izan eta mila esker.</a:t>
            </a:r>
            <a:endParaRPr lang="eu-ES" dirty="0">
              <a:latin typeface="Times New Roman" panose="02020603050405020304" pitchFamily="18" charset="0"/>
              <a:ea typeface="Calibri" panose="020F0502020204030204" pitchFamily="34" charset="0"/>
            </a:endParaRPr>
          </a:p>
        </p:txBody>
      </p:sp>
      <p:pic>
        <p:nvPicPr>
          <p:cNvPr id="3" name="Imagen 2"/>
          <p:cNvPicPr>
            <a:picLocks noChangeAspect="1"/>
          </p:cNvPicPr>
          <p:nvPr/>
        </p:nvPicPr>
        <p:blipFill>
          <a:blip r:embed="rId3" cstate="print"/>
          <a:stretch>
            <a:fillRect/>
          </a:stretch>
        </p:blipFill>
        <p:spPr>
          <a:xfrm>
            <a:off x="10516275" y="6058639"/>
            <a:ext cx="1456848" cy="633857"/>
          </a:xfrm>
          <a:prstGeom prst="rect">
            <a:avLst/>
          </a:prstGeom>
        </p:spPr>
      </p:pic>
      <p:pic>
        <p:nvPicPr>
          <p:cNvPr id="4" name="Imagen 3"/>
          <p:cNvPicPr>
            <a:picLocks noChangeAspect="1"/>
          </p:cNvPicPr>
          <p:nvPr/>
        </p:nvPicPr>
        <p:blipFill>
          <a:blip r:embed="rId4" cstate="print"/>
          <a:stretch>
            <a:fillRect/>
          </a:stretch>
        </p:blipFill>
        <p:spPr>
          <a:xfrm>
            <a:off x="3690233" y="6043579"/>
            <a:ext cx="1567242" cy="718319"/>
          </a:xfrm>
          <a:prstGeom prst="rect">
            <a:avLst/>
          </a:prstGeom>
        </p:spPr>
      </p:pic>
      <p:sp>
        <p:nvSpPr>
          <p:cNvPr id="5"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6" name="Text Box 24"/>
          <p:cNvSpPr txBox="1">
            <a:spLocks noChangeArrowheads="1"/>
          </p:cNvSpPr>
          <p:nvPr/>
        </p:nvSpPr>
        <p:spPr bwMode="auto">
          <a:xfrm>
            <a:off x="3454400" y="336359"/>
            <a:ext cx="4816265"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s-ES"/>
            </a:defPPr>
            <a:lvl1pPr>
              <a:spcBef>
                <a:spcPct val="50000"/>
              </a:spcBef>
              <a:defRPr sz="2800">
                <a:solidFill>
                  <a:srgbClr val="5353A7"/>
                </a:solidFill>
                <a:effectLst/>
              </a:defRPr>
            </a:lvl1pPr>
          </a:lstStyle>
          <a:p>
            <a:pPr algn="ctr"/>
            <a:r>
              <a:rPr lang="es-ES" sz="3000" b="1" dirty="0">
                <a:solidFill>
                  <a:srgbClr val="1F497D">
                    <a:lumMod val="75000"/>
                  </a:srgbClr>
                </a:solidFill>
              </a:rPr>
              <a:t>Esperientzia </a:t>
            </a:r>
            <a:r>
              <a:rPr lang="es-ES" sz="3000" b="1" dirty="0" smtClean="0">
                <a:solidFill>
                  <a:srgbClr val="1F497D">
                    <a:lumMod val="75000"/>
                  </a:srgbClr>
                </a:solidFill>
              </a:rPr>
              <a:t>positiboa</a:t>
            </a:r>
            <a:endParaRPr lang="es-ES" sz="3000" b="1" dirty="0">
              <a:solidFill>
                <a:srgbClr val="1F497D">
                  <a:lumMod val="75000"/>
                </a:srgbClr>
              </a:solidFill>
            </a:endParaRPr>
          </a:p>
        </p:txBody>
      </p:sp>
      <p:sp>
        <p:nvSpPr>
          <p:cNvPr id="7" name="TestuKoadroa 2"/>
          <p:cNvSpPr txBox="1"/>
          <p:nvPr/>
        </p:nvSpPr>
        <p:spPr>
          <a:xfrm>
            <a:off x="49306" y="2275291"/>
            <a:ext cx="3355787" cy="1323439"/>
          </a:xfrm>
          <a:prstGeom prst="rect">
            <a:avLst/>
          </a:prstGeom>
          <a:noFill/>
        </p:spPr>
        <p:txBody>
          <a:bodyPr wrap="square" rtlCol="0">
            <a:spAutoFit/>
          </a:bodyPr>
          <a:lstStyle/>
          <a:p>
            <a:pPr algn="ctr"/>
            <a:r>
              <a:rPr lang="es-ES" sz="4000" dirty="0" smtClean="0">
                <a:solidFill>
                  <a:schemeClr val="accent3">
                    <a:lumMod val="20000"/>
                    <a:lumOff val="80000"/>
                  </a:schemeClr>
                </a:solidFill>
                <a:latin typeface="Garamond" panose="02020404030301010803" pitchFamily="18" charset="0"/>
              </a:rPr>
              <a:t>Prestakuntza</a:t>
            </a:r>
          </a:p>
          <a:p>
            <a:pPr algn="ctr"/>
            <a:r>
              <a:rPr lang="es-ES" sz="4000" dirty="0" smtClean="0">
                <a:solidFill>
                  <a:schemeClr val="accent3">
                    <a:lumMod val="20000"/>
                    <a:lumOff val="80000"/>
                  </a:schemeClr>
                </a:solidFill>
                <a:latin typeface="Garamond" panose="02020404030301010803" pitchFamily="18" charset="0"/>
              </a:rPr>
              <a:t>DUALA</a:t>
            </a:r>
            <a:endParaRPr lang="es-ES" sz="4000" dirty="0">
              <a:solidFill>
                <a:schemeClr val="accent3">
                  <a:lumMod val="20000"/>
                  <a:lumOff val="80000"/>
                </a:schemeClr>
              </a:solidFill>
              <a:latin typeface="Garamond" panose="02020404030301010803" pitchFamily="18" charset="0"/>
            </a:endParaRPr>
          </a:p>
        </p:txBody>
      </p:sp>
    </p:spTree>
    <p:extLst>
      <p:ext uri="{BB962C8B-B14F-4D97-AF65-F5344CB8AC3E}">
        <p14:creationId xmlns:p14="http://schemas.microsoft.com/office/powerpoint/2010/main" xmlns="" val="260594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4"/>
          <p:cNvSpPr txBox="1">
            <a:spLocks/>
          </p:cNvSpPr>
          <p:nvPr/>
        </p:nvSpPr>
        <p:spPr>
          <a:xfrm>
            <a:off x="3700129" y="882501"/>
            <a:ext cx="7751135" cy="2913321"/>
          </a:xfrm>
          <a:prstGeom prst="rect">
            <a:avLst/>
          </a:prstGeom>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smtClean="0"/>
              <a:t/>
            </a:r>
            <a:br>
              <a:rPr lang="es-ES" sz="2000" b="1" dirty="0" smtClean="0"/>
            </a:br>
            <a:endParaRPr lang="es-ES" sz="2800" b="1" dirty="0">
              <a:solidFill>
                <a:srgbClr val="C00000"/>
              </a:solidFill>
            </a:endParaRPr>
          </a:p>
          <a:p>
            <a:endParaRPr lang="es-ES" sz="3000" dirty="0" smtClean="0">
              <a:latin typeface="+mn-lt"/>
              <a:ea typeface="+mn-ea"/>
              <a:cs typeface="+mn-cs"/>
            </a:endParaRPr>
          </a:p>
          <a:p>
            <a:endParaRPr lang="eu-ES" sz="3000" dirty="0" smtClean="0">
              <a:latin typeface="+mn-lt"/>
              <a:ea typeface="+mn-ea"/>
              <a:cs typeface="+mn-cs"/>
            </a:endParaRPr>
          </a:p>
          <a:p>
            <a:r>
              <a:rPr lang="eu-ES" sz="3000" dirty="0" smtClean="0">
                <a:latin typeface="+mn-lt"/>
                <a:ea typeface="+mn-ea"/>
                <a:cs typeface="+mn-cs"/>
              </a:rPr>
              <a:t>Ikasleentzako prestakuntza </a:t>
            </a:r>
            <a:r>
              <a:rPr lang="eu-ES" sz="3000" dirty="0" err="1" smtClean="0">
                <a:latin typeface="+mn-lt"/>
                <a:ea typeface="+mn-ea"/>
                <a:cs typeface="+mn-cs"/>
              </a:rPr>
              <a:t>tutorizatua</a:t>
            </a:r>
            <a:r>
              <a:rPr lang="eu-ES" sz="3000" dirty="0" smtClean="0">
                <a:latin typeface="+mn-lt"/>
                <a:ea typeface="+mn-ea"/>
                <a:cs typeface="+mn-cs"/>
              </a:rPr>
              <a:t> = garapen profesionalerako prestatutako pertsonak</a:t>
            </a:r>
          </a:p>
          <a:p>
            <a:pPr algn="ctr"/>
            <a:r>
              <a:rPr lang="es-ES" sz="2700" b="1" dirty="0" smtClean="0"/>
              <a:t/>
            </a:r>
            <a:br>
              <a:rPr lang="es-ES" sz="2700" b="1" dirty="0" smtClean="0"/>
            </a:br>
            <a:r>
              <a:rPr lang="es-ES" sz="2700" b="1" dirty="0" smtClean="0"/>
              <a:t/>
            </a:r>
            <a:br>
              <a:rPr lang="es-ES" sz="2700" b="1" dirty="0" smtClean="0"/>
            </a:br>
            <a:endParaRPr lang="es-ES" sz="2700" b="1" dirty="0" smtClean="0"/>
          </a:p>
          <a:p>
            <a:pPr algn="ctr"/>
            <a:r>
              <a:rPr lang="es-ES" sz="3300" b="1" dirty="0" smtClean="0">
                <a:latin typeface="+mn-lt"/>
                <a:ea typeface="+mn-ea"/>
                <a:cs typeface="+mn-cs"/>
              </a:rPr>
              <a:t>ETORKIZUNEAN INBERTITZEA</a:t>
            </a:r>
            <a:r>
              <a:rPr lang="es-ES" sz="2400" b="1" dirty="0"/>
              <a:t/>
            </a:r>
            <a:br>
              <a:rPr lang="es-ES" sz="2400" b="1" dirty="0"/>
            </a:br>
            <a:endParaRPr lang="es-ES" sz="2400" b="1" dirty="0" smtClean="0"/>
          </a:p>
          <a:p>
            <a:pPr algn="ctr"/>
            <a:endParaRPr lang="es-ES" sz="2400" b="1" dirty="0" smtClean="0"/>
          </a:p>
          <a:p>
            <a:pPr algn="ctr"/>
            <a:r>
              <a:rPr lang="es-ES" sz="3200" b="1" dirty="0" smtClean="0">
                <a:latin typeface="+mn-lt"/>
                <a:ea typeface="+mn-ea"/>
                <a:cs typeface="+mn-cs"/>
              </a:rPr>
              <a:t>PROFESIONALAK </a:t>
            </a:r>
            <a:r>
              <a:rPr lang="es-ES" sz="3000" dirty="0" err="1" smtClean="0">
                <a:latin typeface="+mn-lt"/>
                <a:ea typeface="+mn-ea"/>
                <a:cs typeface="+mn-cs"/>
              </a:rPr>
              <a:t>gure</a:t>
            </a:r>
            <a:r>
              <a:rPr lang="es-ES" sz="3000" dirty="0" smtClean="0">
                <a:latin typeface="+mn-lt"/>
                <a:ea typeface="+mn-ea"/>
                <a:cs typeface="+mn-cs"/>
              </a:rPr>
              <a:t> </a:t>
            </a:r>
            <a:r>
              <a:rPr lang="es-ES" sz="3300" b="1" dirty="0" smtClean="0">
                <a:solidFill>
                  <a:srgbClr val="C00000"/>
                </a:solidFill>
                <a:latin typeface="+mn-lt"/>
                <a:ea typeface="+mn-ea"/>
                <a:cs typeface="+mn-cs"/>
              </a:rPr>
              <a:t>ADMINISTRAZIO-EREMUETAN</a:t>
            </a:r>
            <a:endParaRPr lang="es-ES" sz="3300" b="1" dirty="0">
              <a:solidFill>
                <a:srgbClr val="C00000"/>
              </a:solidFill>
              <a:latin typeface="+mn-lt"/>
              <a:ea typeface="+mn-ea"/>
              <a:cs typeface="+mn-cs"/>
            </a:endParaRPr>
          </a:p>
          <a:p>
            <a:r>
              <a:rPr lang="es-ES" sz="2700" b="1" dirty="0" smtClean="0">
                <a:solidFill>
                  <a:srgbClr val="C00000"/>
                </a:solidFill>
                <a:latin typeface="+mn-lt"/>
                <a:ea typeface="+mn-ea"/>
                <a:cs typeface="+mn-cs"/>
              </a:rPr>
              <a:t> </a:t>
            </a:r>
          </a:p>
          <a:p>
            <a:endParaRPr lang="es-ES" sz="2000" dirty="0"/>
          </a:p>
        </p:txBody>
      </p:sp>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89992" y="3895041"/>
            <a:ext cx="2957933" cy="2157442"/>
          </a:xfrm>
          <a:prstGeom prst="rect">
            <a:avLst/>
          </a:prstGeom>
        </p:spPr>
      </p:pic>
      <p:sp>
        <p:nvSpPr>
          <p:cNvPr id="15"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pic>
        <p:nvPicPr>
          <p:cNvPr id="6" name="Imagen 5"/>
          <p:cNvPicPr>
            <a:picLocks noChangeAspect="1"/>
          </p:cNvPicPr>
          <p:nvPr/>
        </p:nvPicPr>
        <p:blipFill>
          <a:blip r:embed="rId4" cstate="print"/>
          <a:stretch>
            <a:fillRect/>
          </a:stretch>
        </p:blipFill>
        <p:spPr>
          <a:xfrm>
            <a:off x="10516275" y="6058639"/>
            <a:ext cx="1456848" cy="633857"/>
          </a:xfrm>
          <a:prstGeom prst="rect">
            <a:avLst/>
          </a:prstGeom>
        </p:spPr>
      </p:pic>
      <p:pic>
        <p:nvPicPr>
          <p:cNvPr id="7" name="Imagen 6"/>
          <p:cNvPicPr>
            <a:picLocks noChangeAspect="1"/>
          </p:cNvPicPr>
          <p:nvPr/>
        </p:nvPicPr>
        <p:blipFill>
          <a:blip r:embed="rId5" cstate="print"/>
          <a:stretch>
            <a:fillRect/>
          </a:stretch>
        </p:blipFill>
        <p:spPr>
          <a:xfrm>
            <a:off x="3690233" y="6043579"/>
            <a:ext cx="1567242" cy="718319"/>
          </a:xfrm>
          <a:prstGeom prst="rect">
            <a:avLst/>
          </a:prstGeom>
        </p:spPr>
      </p:pic>
      <p:sp>
        <p:nvSpPr>
          <p:cNvPr id="8" name="TestuKoadroa 3"/>
          <p:cNvSpPr txBox="1"/>
          <p:nvPr/>
        </p:nvSpPr>
        <p:spPr>
          <a:xfrm>
            <a:off x="3608512" y="150334"/>
            <a:ext cx="6676572" cy="369332"/>
          </a:xfrm>
          <a:prstGeom prst="rect">
            <a:avLst/>
          </a:prstGeom>
          <a:noFill/>
        </p:spPr>
        <p:txBody>
          <a:bodyPr wrap="square" rtlCol="0">
            <a:spAutoFit/>
          </a:bodyPr>
          <a:lstStyle/>
          <a:p>
            <a:r>
              <a:rPr lang="es-ES" dirty="0">
                <a:solidFill>
                  <a:srgbClr val="000099"/>
                </a:solidFill>
                <a:latin typeface="Arial Black" panose="020B0A04020102020204" pitchFamily="34" charset="0"/>
              </a:rPr>
              <a:t>IRAKASKUNTZA</a:t>
            </a:r>
          </a:p>
        </p:txBody>
      </p:sp>
    </p:spTree>
    <p:extLst>
      <p:ext uri="{BB962C8B-B14F-4D97-AF65-F5344CB8AC3E}">
        <p14:creationId xmlns:p14="http://schemas.microsoft.com/office/powerpoint/2010/main" xmlns="" val="3669440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4" name="Text Box 24"/>
          <p:cNvSpPr txBox="1">
            <a:spLocks noChangeArrowheads="1"/>
          </p:cNvSpPr>
          <p:nvPr/>
        </p:nvSpPr>
        <p:spPr bwMode="auto">
          <a:xfrm>
            <a:off x="3016796" y="820622"/>
            <a:ext cx="9175204" cy="3877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s-ES"/>
            </a:defPPr>
            <a:lvl1pPr>
              <a:spcBef>
                <a:spcPct val="50000"/>
              </a:spcBef>
              <a:defRPr sz="2800">
                <a:solidFill>
                  <a:srgbClr val="5353A7"/>
                </a:solidFill>
                <a:effectLst/>
              </a:defRPr>
            </a:lvl1pPr>
          </a:lstStyle>
          <a:p>
            <a:pPr marL="457200" marR="0" lvl="0" indent="-457200" algn="l" defTabSz="914400" rtl="0" eaLnBrk="1" fontAlgn="auto" latinLnBrk="0" hangingPunct="1">
              <a:lnSpc>
                <a:spcPct val="100000"/>
              </a:lnSpc>
              <a:spcBef>
                <a:spcPct val="50000"/>
              </a:spcBef>
              <a:spcAft>
                <a:spcPts val="0"/>
              </a:spcAft>
              <a:buClrTx/>
              <a:buSzTx/>
              <a:buFont typeface="Wingdings" panose="05000000000000000000" pitchFamily="2" charset="2"/>
              <a:buChar char="§"/>
              <a:tabLst/>
              <a:defRPr/>
            </a:pPr>
            <a:endParaRPr kumimoji="0" lang="es-ES" altLang="es-ES" sz="1800" b="0" i="0" u="none" strike="noStrike" kern="1200" cap="none" spc="0" normalizeH="0" baseline="0" noProof="0" dirty="0">
              <a:ln>
                <a:noFill/>
              </a:ln>
              <a:solidFill>
                <a:srgbClr val="5353A7"/>
              </a:solidFill>
              <a:effectLst/>
              <a:uLnTx/>
              <a:uFillTx/>
              <a:latin typeface="Calibri"/>
              <a:ea typeface="+mn-ea"/>
              <a:cs typeface="+mn-cs"/>
            </a:endParaRPr>
          </a:p>
          <a:p>
            <a:pPr lvl="1">
              <a:lnSpc>
                <a:spcPct val="150000"/>
              </a:lnSpc>
              <a:defRPr/>
            </a:pPr>
            <a:r>
              <a:rPr lang="eu-ES" altLang="es-ES" sz="3200" b="1" dirty="0" smtClean="0">
                <a:solidFill>
                  <a:srgbClr val="C00000"/>
                </a:solidFill>
                <a:latin typeface="Calibri"/>
              </a:rPr>
              <a:t>Ezagutza zabaltzeko eta elkarrekin trukatzeko </a:t>
            </a:r>
            <a:r>
              <a:rPr lang="eu-ES" altLang="es-ES" sz="2400" dirty="0" smtClean="0">
                <a:latin typeface="Calibri"/>
              </a:rPr>
              <a:t>plataforma</a:t>
            </a:r>
          </a:p>
          <a:p>
            <a:pPr lvl="1">
              <a:lnSpc>
                <a:spcPct val="150000"/>
              </a:lnSpc>
              <a:defRPr/>
            </a:pPr>
            <a:r>
              <a:rPr lang="eu-ES" altLang="es-ES" sz="3200" b="1" dirty="0" smtClean="0">
                <a:solidFill>
                  <a:srgbClr val="C00000"/>
                </a:solidFill>
                <a:latin typeface="Calibri"/>
              </a:rPr>
              <a:t>Profesional berrien ikaskuntza </a:t>
            </a:r>
            <a:r>
              <a:rPr lang="eu-ES" altLang="es-ES" sz="2400" dirty="0" smtClean="0">
                <a:latin typeface="Calibri"/>
              </a:rPr>
              <a:t>hobetzen du</a:t>
            </a:r>
            <a:endParaRPr lang="eu-ES" altLang="es-ES" sz="2400" b="1" dirty="0" smtClean="0">
              <a:solidFill>
                <a:srgbClr val="C00000"/>
              </a:solidFill>
              <a:latin typeface="Calibri"/>
            </a:endParaRPr>
          </a:p>
          <a:p>
            <a:pPr lvl="1">
              <a:lnSpc>
                <a:spcPct val="150000"/>
              </a:lnSpc>
              <a:defRPr/>
            </a:pPr>
            <a:r>
              <a:rPr lang="eu-ES" altLang="es-ES" sz="2400" dirty="0" smtClean="0">
                <a:latin typeface="Calibri"/>
              </a:rPr>
              <a:t>Eta baita </a:t>
            </a:r>
            <a:r>
              <a:rPr lang="eu-ES" altLang="es-ES" sz="2400" b="1" dirty="0" smtClean="0">
                <a:solidFill>
                  <a:srgbClr val="C00000"/>
                </a:solidFill>
                <a:latin typeface="Calibri"/>
              </a:rPr>
              <a:t>lan-prozedurak </a:t>
            </a:r>
            <a:r>
              <a:rPr lang="eu-ES" altLang="es-ES" sz="3200" b="1" dirty="0" smtClean="0">
                <a:solidFill>
                  <a:srgbClr val="C00000"/>
                </a:solidFill>
                <a:latin typeface="Calibri"/>
              </a:rPr>
              <a:t>eguneratzea </a:t>
            </a:r>
            <a:r>
              <a:rPr lang="eu-ES" altLang="es-ES" sz="2400" b="1" dirty="0" smtClean="0">
                <a:solidFill>
                  <a:srgbClr val="C00000"/>
                </a:solidFill>
                <a:latin typeface="Calibri"/>
              </a:rPr>
              <a:t>ere</a:t>
            </a:r>
            <a:endParaRPr lang="eu-ES" altLang="es-ES" sz="2400" dirty="0" smtClean="0">
              <a:solidFill>
                <a:srgbClr val="C00000"/>
              </a:solidFill>
              <a:latin typeface="Calibri"/>
            </a:endParaRPr>
          </a:p>
          <a:p>
            <a:pPr lvl="1">
              <a:lnSpc>
                <a:spcPct val="150000"/>
              </a:lnSpc>
              <a:defRPr/>
            </a:pPr>
            <a:r>
              <a:rPr lang="eu-ES" altLang="es-ES" sz="2400" b="1" dirty="0" smtClean="0">
                <a:solidFill>
                  <a:srgbClr val="C00000"/>
                </a:solidFill>
                <a:latin typeface="Calibri"/>
              </a:rPr>
              <a:t>Irakasten dabiltzan AE-</a:t>
            </a:r>
            <a:r>
              <a:rPr lang="eu-ES" altLang="es-ES" sz="2400" b="1" dirty="0" err="1" smtClean="0">
                <a:solidFill>
                  <a:srgbClr val="C00000"/>
                </a:solidFill>
                <a:latin typeface="Calibri"/>
              </a:rPr>
              <a:t>en</a:t>
            </a:r>
            <a:r>
              <a:rPr lang="eu-ES" altLang="es-ES" sz="2400" b="1" dirty="0" smtClean="0">
                <a:solidFill>
                  <a:srgbClr val="C00000"/>
                </a:solidFill>
                <a:latin typeface="Calibri"/>
              </a:rPr>
              <a:t> </a:t>
            </a:r>
            <a:r>
              <a:rPr lang="eu-ES" altLang="es-ES" sz="3200" b="1" dirty="0" smtClean="0">
                <a:solidFill>
                  <a:srgbClr val="C00000"/>
                </a:solidFill>
                <a:latin typeface="Calibri"/>
              </a:rPr>
              <a:t>motibazioa</a:t>
            </a:r>
            <a:r>
              <a:rPr lang="eu-ES" altLang="es-ES" sz="2400" dirty="0" smtClean="0">
                <a:latin typeface="Calibri"/>
              </a:rPr>
              <a:t> handitzen du</a:t>
            </a:r>
            <a:endParaRPr lang="eu-ES" altLang="es-ES" sz="2400" dirty="0">
              <a:latin typeface="Calibri"/>
            </a:endParaRPr>
          </a:p>
        </p:txBody>
      </p:sp>
      <p:pic>
        <p:nvPicPr>
          <p:cNvPr id="15" name="Imagen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7554" y="1833551"/>
            <a:ext cx="2633645" cy="2633645"/>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29127" y="4859217"/>
            <a:ext cx="1645304" cy="1193266"/>
          </a:xfrm>
          <a:prstGeom prst="rect">
            <a:avLst/>
          </a:prstGeom>
        </p:spPr>
      </p:pic>
      <p:sp>
        <p:nvSpPr>
          <p:cNvPr id="10" name="TestuKoadroa 3"/>
          <p:cNvSpPr txBox="1"/>
          <p:nvPr/>
        </p:nvSpPr>
        <p:spPr>
          <a:xfrm>
            <a:off x="3653790" y="105221"/>
            <a:ext cx="6676572" cy="369332"/>
          </a:xfrm>
          <a:prstGeom prst="rect">
            <a:avLst/>
          </a:prstGeom>
          <a:noFill/>
        </p:spPr>
        <p:txBody>
          <a:bodyPr wrap="square" rtlCol="0">
            <a:spAutoFit/>
          </a:bodyPr>
          <a:lstStyle/>
          <a:p>
            <a:r>
              <a:rPr lang="es-ES" dirty="0">
                <a:solidFill>
                  <a:srgbClr val="000099"/>
                </a:solidFill>
                <a:latin typeface="Arial Black" panose="020B0A04020102020204" pitchFamily="34" charset="0"/>
              </a:rPr>
              <a:t>IRAKASKUNTZA</a:t>
            </a:r>
          </a:p>
        </p:txBody>
      </p:sp>
      <p:pic>
        <p:nvPicPr>
          <p:cNvPr id="11" name="Imagen 10"/>
          <p:cNvPicPr>
            <a:picLocks noChangeAspect="1"/>
          </p:cNvPicPr>
          <p:nvPr/>
        </p:nvPicPr>
        <p:blipFill>
          <a:blip r:embed="rId5" cstate="print"/>
          <a:stretch>
            <a:fillRect/>
          </a:stretch>
        </p:blipFill>
        <p:spPr>
          <a:xfrm>
            <a:off x="10516275" y="6058639"/>
            <a:ext cx="1456848" cy="633857"/>
          </a:xfrm>
          <a:prstGeom prst="rect">
            <a:avLst/>
          </a:prstGeom>
        </p:spPr>
      </p:pic>
      <p:pic>
        <p:nvPicPr>
          <p:cNvPr id="12" name="Imagen 11"/>
          <p:cNvPicPr>
            <a:picLocks noChangeAspect="1"/>
          </p:cNvPicPr>
          <p:nvPr/>
        </p:nvPicPr>
        <p:blipFill>
          <a:blip r:embed="rId6" cstate="print"/>
          <a:stretch>
            <a:fillRect/>
          </a:stretch>
        </p:blipFill>
        <p:spPr>
          <a:xfrm>
            <a:off x="3454400" y="6052483"/>
            <a:ext cx="1567242" cy="718319"/>
          </a:xfrm>
          <a:prstGeom prst="rect">
            <a:avLst/>
          </a:prstGeom>
        </p:spPr>
      </p:pic>
    </p:spTree>
    <p:extLst>
      <p:ext uri="{BB962C8B-B14F-4D97-AF65-F5344CB8AC3E}">
        <p14:creationId xmlns:p14="http://schemas.microsoft.com/office/powerpoint/2010/main" xmlns="" val="3155482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title"/>
          </p:nvPr>
        </p:nvSpPr>
        <p:spPr>
          <a:xfrm>
            <a:off x="367553" y="2394913"/>
            <a:ext cx="11663082" cy="1325563"/>
          </a:xfrm>
        </p:spPr>
        <p:txBody>
          <a:bodyPr>
            <a:normAutofit/>
          </a:bodyPr>
          <a:lstStyle/>
          <a:p>
            <a:pPr algn="ctr"/>
            <a:r>
              <a:rPr lang="es-ES" b="1" dirty="0" smtClean="0">
                <a:solidFill>
                  <a:srgbClr val="282182"/>
                </a:solidFill>
                <a:latin typeface="Garamond" panose="02020404030301010803" pitchFamily="18" charset="0"/>
              </a:rPr>
              <a:t>MILA ESKER</a:t>
            </a:r>
            <a:br>
              <a:rPr lang="es-ES" b="1" dirty="0" smtClean="0">
                <a:solidFill>
                  <a:srgbClr val="282182"/>
                </a:solidFill>
                <a:latin typeface="Garamond" panose="02020404030301010803" pitchFamily="18" charset="0"/>
              </a:rPr>
            </a:br>
            <a:endParaRPr lang="es-ES" b="1" dirty="0">
              <a:solidFill>
                <a:schemeClr val="tx1">
                  <a:lumMod val="50000"/>
                  <a:lumOff val="50000"/>
                </a:schemeClr>
              </a:solidFill>
              <a:latin typeface="Garamond" panose="02020404030301010803" pitchFamily="18" charset="0"/>
            </a:endParaRPr>
          </a:p>
        </p:txBody>
      </p:sp>
      <p:pic>
        <p:nvPicPr>
          <p:cNvPr id="7" name="Edukiaren leku-marka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359855" y="5283003"/>
            <a:ext cx="2511015" cy="1414977"/>
          </a:xfrm>
        </p:spPr>
      </p:pic>
      <p:pic>
        <p:nvPicPr>
          <p:cNvPr id="8" name="Irudia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5107" y="5486400"/>
            <a:ext cx="2417444" cy="1028699"/>
          </a:xfrm>
          <a:prstGeom prst="rect">
            <a:avLst/>
          </a:prstGeom>
        </p:spPr>
      </p:pic>
    </p:spTree>
    <p:extLst>
      <p:ext uri="{BB962C8B-B14F-4D97-AF65-F5344CB8AC3E}">
        <p14:creationId xmlns:p14="http://schemas.microsoft.com/office/powerpoint/2010/main" xmlns="" val="40625233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53602" y="1176943"/>
            <a:ext cx="7788584" cy="4963027"/>
          </a:xfrm>
        </p:spPr>
        <p:txBody>
          <a:bodyPr>
            <a:normAutofit lnSpcReduction="10000"/>
          </a:bodyPr>
          <a:lstStyle/>
          <a:p>
            <a:pPr marL="285750" indent="-285750">
              <a:buFontTx/>
              <a:buChar char="-"/>
            </a:pPr>
            <a:r>
              <a:rPr lang="es-ES" sz="1600" b="1" dirty="0" err="1" smtClean="0">
                <a:solidFill>
                  <a:srgbClr val="002060"/>
                </a:solidFill>
              </a:rPr>
              <a:t>Osakidetzan</a:t>
            </a:r>
            <a:r>
              <a:rPr lang="es-ES" sz="1600" b="1" dirty="0" smtClean="0">
                <a:solidFill>
                  <a:srgbClr val="002060"/>
                </a:solidFill>
              </a:rPr>
              <a:t> </a:t>
            </a:r>
            <a:r>
              <a:rPr lang="es-ES" sz="1600" b="1" dirty="0" err="1" smtClean="0">
                <a:solidFill>
                  <a:srgbClr val="002060"/>
                </a:solidFill>
              </a:rPr>
              <a:t>Euskararen</a:t>
            </a:r>
            <a:r>
              <a:rPr lang="es-ES" sz="1600" b="1" dirty="0" smtClean="0">
                <a:solidFill>
                  <a:srgbClr val="002060"/>
                </a:solidFill>
              </a:rPr>
              <a:t> </a:t>
            </a:r>
            <a:r>
              <a:rPr lang="es-ES" sz="1600" b="1" dirty="0" err="1" smtClean="0">
                <a:solidFill>
                  <a:srgbClr val="002060"/>
                </a:solidFill>
              </a:rPr>
              <a:t>Erabilera</a:t>
            </a:r>
            <a:r>
              <a:rPr lang="es-ES" sz="1600" b="1" dirty="0" smtClean="0">
                <a:solidFill>
                  <a:srgbClr val="002060"/>
                </a:solidFill>
              </a:rPr>
              <a:t> </a:t>
            </a:r>
            <a:r>
              <a:rPr lang="es-ES" sz="1600" b="1" dirty="0" err="1" smtClean="0">
                <a:solidFill>
                  <a:srgbClr val="002060"/>
                </a:solidFill>
              </a:rPr>
              <a:t>Normalizatzeko</a:t>
            </a:r>
            <a:r>
              <a:rPr lang="es-ES" sz="1600" b="1" dirty="0" smtClean="0">
                <a:solidFill>
                  <a:srgbClr val="002060"/>
                </a:solidFill>
              </a:rPr>
              <a:t> III. Plana</a:t>
            </a:r>
          </a:p>
          <a:p>
            <a:pPr marL="285750" indent="-285750">
              <a:buFontTx/>
              <a:buChar char="-"/>
            </a:pPr>
            <a:endParaRPr lang="es-ES" sz="1600" b="1" dirty="0">
              <a:solidFill>
                <a:srgbClr val="002060"/>
              </a:solidFill>
            </a:endParaRPr>
          </a:p>
          <a:p>
            <a:pPr marL="285750" indent="-285750">
              <a:buFontTx/>
              <a:buChar char="-"/>
            </a:pPr>
            <a:endParaRPr lang="es-ES" sz="1600" b="1" dirty="0" smtClean="0">
              <a:solidFill>
                <a:srgbClr val="002060"/>
              </a:solidFill>
            </a:endParaRPr>
          </a:p>
          <a:p>
            <a:pPr marL="285750" indent="-285750">
              <a:buFontTx/>
              <a:buChar char="-"/>
            </a:pPr>
            <a:endParaRPr lang="es-ES" sz="1600" b="1" dirty="0">
              <a:solidFill>
                <a:srgbClr val="002060"/>
              </a:solidFill>
            </a:endParaRPr>
          </a:p>
          <a:p>
            <a:pPr marL="285750" indent="-285750">
              <a:buFontTx/>
              <a:buChar char="-"/>
            </a:pPr>
            <a:endParaRPr lang="es-ES" sz="1600" b="1" dirty="0" smtClean="0">
              <a:solidFill>
                <a:srgbClr val="002060"/>
              </a:solidFill>
            </a:endParaRPr>
          </a:p>
          <a:p>
            <a:pPr marL="285750" indent="-285750">
              <a:buFontTx/>
              <a:buChar char="-"/>
            </a:pPr>
            <a:endParaRPr lang="es-ES" sz="1600" b="1" dirty="0">
              <a:solidFill>
                <a:srgbClr val="002060"/>
              </a:solidFill>
            </a:endParaRPr>
          </a:p>
          <a:p>
            <a:pPr marL="285750" indent="-285750">
              <a:buFontTx/>
              <a:buChar char="-"/>
            </a:pPr>
            <a:endParaRPr lang="es-ES" sz="1600" b="1" dirty="0" smtClean="0">
              <a:solidFill>
                <a:srgbClr val="002060"/>
              </a:solidFill>
            </a:endParaRPr>
          </a:p>
          <a:p>
            <a:pPr marL="285750" indent="-285750">
              <a:buFontTx/>
              <a:buChar char="-"/>
            </a:pPr>
            <a:endParaRPr lang="es-ES" sz="1600" b="1" dirty="0">
              <a:solidFill>
                <a:srgbClr val="002060"/>
              </a:solidFill>
            </a:endParaRPr>
          </a:p>
          <a:p>
            <a:pPr marL="285750" indent="-285750">
              <a:buFontTx/>
              <a:buChar char="-"/>
            </a:pPr>
            <a:endParaRPr lang="es-ES" sz="1600" b="1" dirty="0" smtClean="0">
              <a:solidFill>
                <a:srgbClr val="002060"/>
              </a:solidFill>
            </a:endParaRPr>
          </a:p>
          <a:p>
            <a:pPr marL="285750" indent="-285750">
              <a:buFontTx/>
              <a:buChar char="-"/>
            </a:pPr>
            <a:endParaRPr lang="es-ES" sz="1600" b="1" dirty="0">
              <a:solidFill>
                <a:srgbClr val="002060"/>
              </a:solidFill>
            </a:endParaRPr>
          </a:p>
          <a:p>
            <a:pPr marL="285750" indent="-285750">
              <a:buFontTx/>
              <a:buChar char="-"/>
            </a:pPr>
            <a:endParaRPr lang="es-ES" sz="1600" b="1" dirty="0" smtClean="0">
              <a:solidFill>
                <a:srgbClr val="002060"/>
              </a:solidFill>
            </a:endParaRPr>
          </a:p>
          <a:p>
            <a:pPr marL="285750" indent="-285750">
              <a:buFontTx/>
              <a:buChar char="-"/>
            </a:pPr>
            <a:endParaRPr lang="es-ES" sz="1600" b="1" dirty="0">
              <a:solidFill>
                <a:srgbClr val="002060"/>
              </a:solidFill>
            </a:endParaRPr>
          </a:p>
          <a:p>
            <a:pPr marL="285750" indent="-285750">
              <a:buFontTx/>
              <a:buChar char="-"/>
            </a:pPr>
            <a:endParaRPr lang="es-ES" sz="1600" b="1" dirty="0" smtClean="0">
              <a:solidFill>
                <a:srgbClr val="002060"/>
              </a:solidFill>
            </a:endParaRPr>
          </a:p>
          <a:p>
            <a:pPr marL="285750" indent="-285750">
              <a:buFontTx/>
              <a:buChar char="-"/>
            </a:pPr>
            <a:endParaRPr lang="es-ES" sz="1600" b="1" dirty="0" smtClean="0">
              <a:solidFill>
                <a:srgbClr val="002060"/>
              </a:solidFill>
            </a:endParaRPr>
          </a:p>
          <a:p>
            <a:pPr marL="1657350" lvl="3" indent="-285750">
              <a:buFontTx/>
              <a:buChar char="-"/>
            </a:pPr>
            <a:r>
              <a:rPr lang="es-ES" sz="1600" b="1" dirty="0" err="1" smtClean="0"/>
              <a:t>Euskaraz</a:t>
            </a:r>
            <a:r>
              <a:rPr lang="es-ES" sz="1600" b="1" dirty="0" smtClean="0"/>
              <a:t>/</a:t>
            </a:r>
            <a:r>
              <a:rPr lang="es-ES" sz="1600" b="1" dirty="0" err="1" smtClean="0"/>
              <a:t>Gaztelaniaz</a:t>
            </a:r>
            <a:r>
              <a:rPr lang="es-ES" sz="1600" b="1" dirty="0" smtClean="0"/>
              <a:t> </a:t>
            </a:r>
            <a:r>
              <a:rPr lang="es-ES" sz="1600" b="1" dirty="0" err="1" smtClean="0"/>
              <a:t>egindako</a:t>
            </a:r>
            <a:r>
              <a:rPr lang="es-ES" sz="1600" b="1" dirty="0" smtClean="0"/>
              <a:t> </a:t>
            </a:r>
            <a:r>
              <a:rPr lang="es-ES" sz="1600" b="1" dirty="0" err="1" smtClean="0"/>
              <a:t>dokumentuak</a:t>
            </a:r>
            <a:endParaRPr lang="es-ES" sz="1200" dirty="0"/>
          </a:p>
          <a:p>
            <a:pPr marL="285750" indent="-285750">
              <a:buFontTx/>
              <a:buChar char="-"/>
            </a:pPr>
            <a:endParaRPr lang="es-ES" sz="1600" b="1" dirty="0" smtClean="0">
              <a:solidFill>
                <a:srgbClr val="002060"/>
              </a:solidFill>
            </a:endParaRPr>
          </a:p>
          <a:p>
            <a:pPr marL="285750" indent="-285750">
              <a:buFontTx/>
              <a:buChar char="-"/>
            </a:pPr>
            <a:endParaRPr lang="es-ES" sz="1600" b="1" dirty="0" smtClean="0">
              <a:solidFill>
                <a:srgbClr val="002060"/>
              </a:solidFill>
            </a:endParaRPr>
          </a:p>
        </p:txBody>
      </p:sp>
      <p:pic>
        <p:nvPicPr>
          <p:cNvPr id="6" name="3 Imagen" descr="NUEVO HORIZONTAL ALTO"/>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95782" y="6308317"/>
            <a:ext cx="1524876" cy="465510"/>
          </a:xfrm>
          <a:prstGeom prst="rect">
            <a:avLst/>
          </a:prstGeom>
          <a:noFill/>
          <a:ln>
            <a:noFill/>
          </a:ln>
        </p:spPr>
      </p:pic>
      <p:sp>
        <p:nvSpPr>
          <p:cNvPr id="9" name="Laukizuzena 6"/>
          <p:cNvSpPr>
            <a:spLocks noGrp="1"/>
          </p:cNvSpPr>
          <p:nvPr>
            <p:ph type="title"/>
          </p:nvPr>
        </p:nvSpPr>
        <p:spPr>
          <a:xfrm>
            <a:off x="3986794" y="410825"/>
            <a:ext cx="6991502" cy="408623"/>
          </a:xfrm>
          <a:prstGeom prst="roundRect">
            <a:avLst/>
          </a:prstGeom>
          <a:solidFill>
            <a:schemeClr val="accent1">
              <a:lumMod val="75000"/>
            </a:schemeClr>
          </a:solidFill>
        </p:spPr>
        <p:txBody>
          <a:bodyPr wrap="square">
            <a:spAutoFit/>
          </a:bodyPr>
          <a:lstStyle/>
          <a:p>
            <a:pPr algn="l"/>
            <a:r>
              <a:rPr lang="es-ES" sz="2000" b="1" dirty="0" smtClean="0">
                <a:solidFill>
                  <a:prstClr val="white"/>
                </a:solidFill>
              </a:rPr>
              <a:t>35. </a:t>
            </a:r>
            <a:r>
              <a:rPr lang="es-ES" sz="2000" b="1" dirty="0" err="1" smtClean="0">
                <a:solidFill>
                  <a:prstClr val="white"/>
                </a:solidFill>
              </a:rPr>
              <a:t>ekintza</a:t>
            </a:r>
            <a:r>
              <a:rPr lang="es-ES" sz="2000" b="1" dirty="0" smtClean="0">
                <a:solidFill>
                  <a:prstClr val="white"/>
                </a:solidFill>
              </a:rPr>
              <a:t>: </a:t>
            </a:r>
            <a:r>
              <a:rPr lang="es-ES" sz="2000" b="1" dirty="0" err="1" smtClean="0">
                <a:solidFill>
                  <a:prstClr val="white"/>
                </a:solidFill>
              </a:rPr>
              <a:t>hizkuntza-normalizazioa</a:t>
            </a:r>
            <a:endParaRPr lang="es-ES" sz="2000" b="1" dirty="0">
              <a:solidFill>
                <a:prstClr val="white"/>
              </a:solidFill>
            </a:endParaRPr>
          </a:p>
        </p:txBody>
      </p:sp>
      <p:sp>
        <p:nvSpPr>
          <p:cNvPr id="12" name="TestuKoadroa 2"/>
          <p:cNvSpPr txBox="1"/>
          <p:nvPr/>
        </p:nvSpPr>
        <p:spPr>
          <a:xfrm>
            <a:off x="-26893" y="2342959"/>
            <a:ext cx="3355787" cy="1323439"/>
          </a:xfrm>
          <a:prstGeom prst="rect">
            <a:avLst/>
          </a:prstGeom>
          <a:noFill/>
        </p:spPr>
        <p:txBody>
          <a:bodyPr wrap="square" rtlCol="0">
            <a:spAutoFit/>
          </a:bodyPr>
          <a:lstStyle/>
          <a:p>
            <a:pPr algn="ctr"/>
            <a:r>
              <a:rPr lang="es-ES" sz="4000" dirty="0" smtClean="0">
                <a:solidFill>
                  <a:schemeClr val="accent3">
                    <a:lumMod val="20000"/>
                    <a:lumOff val="80000"/>
                  </a:schemeClr>
                </a:solidFill>
                <a:latin typeface="Garamond" panose="02020404030301010803" pitchFamily="18" charset="0"/>
              </a:rPr>
              <a:t>ESTRATEGIA AP</a:t>
            </a:r>
            <a:endParaRPr lang="es-ES" sz="4000" dirty="0">
              <a:solidFill>
                <a:schemeClr val="accent3">
                  <a:lumMod val="20000"/>
                  <a:lumOff val="80000"/>
                </a:schemeClr>
              </a:solidFill>
              <a:latin typeface="Garamond" panose="02020404030301010803" pitchFamily="18" charset="0"/>
            </a:endParaRPr>
          </a:p>
        </p:txBody>
      </p:sp>
      <p:pic>
        <p:nvPicPr>
          <p:cNvPr id="15" name="Imagen 14"/>
          <p:cNvPicPr/>
          <p:nvPr/>
        </p:nvPicPr>
        <p:blipFill rotWithShape="1">
          <a:blip r:embed="rId4" cstate="print"/>
          <a:srcRect l="16319" t="13161" r="66755" b="4385"/>
          <a:stretch/>
        </p:blipFill>
        <p:spPr bwMode="auto">
          <a:xfrm>
            <a:off x="6708597" y="1771926"/>
            <a:ext cx="2384033" cy="3337876"/>
          </a:xfrm>
          <a:prstGeom prst="rect">
            <a:avLst/>
          </a:prstGeom>
          <a:ln>
            <a:solidFill>
              <a:schemeClr val="tx1"/>
            </a:solidFill>
          </a:ln>
          <a:extLst>
            <a:ext uri="{53640926-AAD7-44D8-BBD7-CCE9431645EC}">
              <a14:shadowObscured xmlns:a14="http://schemas.microsoft.com/office/drawing/2010/main" xmlns=""/>
            </a:ext>
          </a:extLst>
        </p:spPr>
      </p:pic>
      <p:sp>
        <p:nvSpPr>
          <p:cNvPr id="16" name="TestuKoadroa 1"/>
          <p:cNvSpPr txBox="1"/>
          <p:nvPr/>
        </p:nvSpPr>
        <p:spPr>
          <a:xfrm>
            <a:off x="14854" y="23730"/>
            <a:ext cx="3439546" cy="6834269"/>
          </a:xfrm>
          <a:prstGeom prst="rect">
            <a:avLst/>
          </a:prstGeom>
          <a:solidFill>
            <a:srgbClr val="000099"/>
          </a:solidFill>
          <a:ln>
            <a:noFill/>
          </a:ln>
        </p:spPr>
        <p:txBody>
          <a:bodyPr wrap="square" rtlCol="0">
            <a:spAutoFit/>
          </a:bodyPr>
          <a:lstStyle/>
          <a:p>
            <a:endParaRPr lang="es-ES" dirty="0"/>
          </a:p>
        </p:txBody>
      </p:sp>
      <p:sp>
        <p:nvSpPr>
          <p:cNvPr id="17" name="TestuKoadroa 2"/>
          <p:cNvSpPr txBox="1"/>
          <p:nvPr/>
        </p:nvSpPr>
        <p:spPr>
          <a:xfrm>
            <a:off x="14854" y="2353485"/>
            <a:ext cx="3365516" cy="1323439"/>
          </a:xfrm>
          <a:prstGeom prst="rect">
            <a:avLst/>
          </a:prstGeom>
          <a:noFill/>
        </p:spPr>
        <p:txBody>
          <a:bodyPr wrap="square" rtlCol="0">
            <a:spAutoFit/>
          </a:bodyPr>
          <a:lstStyle/>
          <a:p>
            <a:pPr algn="ctr"/>
            <a:r>
              <a:rPr lang="es-ES" sz="4000" dirty="0">
                <a:solidFill>
                  <a:schemeClr val="accent3">
                    <a:lumMod val="20000"/>
                    <a:lumOff val="80000"/>
                  </a:schemeClr>
                </a:solidFill>
                <a:latin typeface="Garamond" panose="02020404030301010803" pitchFamily="18" charset="0"/>
              </a:rPr>
              <a:t>LMA-KO ESTRATEGIA</a:t>
            </a:r>
          </a:p>
        </p:txBody>
      </p:sp>
      <p:pic>
        <p:nvPicPr>
          <p:cNvPr id="18" name="Imagen 17"/>
          <p:cNvPicPr>
            <a:picLocks noChangeAspect="1"/>
          </p:cNvPicPr>
          <p:nvPr/>
        </p:nvPicPr>
        <p:blipFill>
          <a:blip r:embed="rId5" cstate="print"/>
          <a:stretch>
            <a:fillRect/>
          </a:stretch>
        </p:blipFill>
        <p:spPr>
          <a:xfrm>
            <a:off x="10647817" y="6139970"/>
            <a:ext cx="1456848" cy="633857"/>
          </a:xfrm>
          <a:prstGeom prst="rect">
            <a:avLst/>
          </a:prstGeom>
        </p:spPr>
      </p:pic>
    </p:spTree>
    <p:extLst>
      <p:ext uri="{BB962C8B-B14F-4D97-AF65-F5344CB8AC3E}">
        <p14:creationId xmlns:p14="http://schemas.microsoft.com/office/powerpoint/2010/main" xmlns="" val="4189690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srcRect l="43129" t="14251" r="1224" b="5237"/>
          <a:stretch/>
        </p:blipFill>
        <p:spPr>
          <a:xfrm>
            <a:off x="3454400" y="191408"/>
            <a:ext cx="8484783" cy="4862008"/>
          </a:xfrm>
          <a:prstGeom prst="rect">
            <a:avLst/>
          </a:prstGeom>
        </p:spPr>
      </p:pic>
      <p:sp>
        <p:nvSpPr>
          <p:cNvPr id="3" name="TestuKoadroa 1"/>
          <p:cNvSpPr txBox="1"/>
          <p:nvPr/>
        </p:nvSpPr>
        <p:spPr>
          <a:xfrm>
            <a:off x="14854" y="23730"/>
            <a:ext cx="3439546" cy="6834269"/>
          </a:xfrm>
          <a:prstGeom prst="rect">
            <a:avLst/>
          </a:prstGeom>
          <a:solidFill>
            <a:srgbClr val="000099"/>
          </a:solidFill>
          <a:ln>
            <a:noFill/>
          </a:ln>
        </p:spPr>
        <p:txBody>
          <a:bodyPr wrap="square" rtlCol="0">
            <a:spAutoFit/>
          </a:bodyPr>
          <a:lstStyle/>
          <a:p>
            <a:endParaRPr lang="es-ES" dirty="0"/>
          </a:p>
        </p:txBody>
      </p:sp>
      <p:sp>
        <p:nvSpPr>
          <p:cNvPr id="4" name="TestuKoadroa 2"/>
          <p:cNvSpPr txBox="1"/>
          <p:nvPr/>
        </p:nvSpPr>
        <p:spPr>
          <a:xfrm>
            <a:off x="14854" y="2353485"/>
            <a:ext cx="3365516" cy="1323439"/>
          </a:xfrm>
          <a:prstGeom prst="rect">
            <a:avLst/>
          </a:prstGeom>
          <a:noFill/>
        </p:spPr>
        <p:txBody>
          <a:bodyPr wrap="square" rtlCol="0">
            <a:spAutoFit/>
          </a:bodyPr>
          <a:lstStyle/>
          <a:p>
            <a:pPr algn="ctr"/>
            <a:r>
              <a:rPr lang="es-ES" sz="4000" dirty="0">
                <a:solidFill>
                  <a:schemeClr val="accent3">
                    <a:lumMod val="20000"/>
                    <a:lumOff val="80000"/>
                  </a:schemeClr>
                </a:solidFill>
                <a:latin typeface="Garamond" panose="02020404030301010803" pitchFamily="18" charset="0"/>
              </a:rPr>
              <a:t>LMA-KO ESTRATEGIA</a:t>
            </a:r>
          </a:p>
        </p:txBody>
      </p:sp>
      <p:pic>
        <p:nvPicPr>
          <p:cNvPr id="5" name="Imagen 4"/>
          <p:cNvPicPr/>
          <p:nvPr/>
        </p:nvPicPr>
        <p:blipFill rotWithShape="1">
          <a:blip r:embed="rId4" cstate="print"/>
          <a:srcRect l="10335" t="15496" r="61402" b="9689"/>
          <a:stretch/>
        </p:blipFill>
        <p:spPr bwMode="auto">
          <a:xfrm>
            <a:off x="6346059" y="3530009"/>
            <a:ext cx="5667154" cy="3327990"/>
          </a:xfrm>
          <a:prstGeom prst="rect">
            <a:avLst/>
          </a:prstGeom>
          <a:ln>
            <a:noFill/>
          </a:ln>
          <a:extLst>
            <a:ext uri="{53640926-AAD7-44D8-BBD7-CCE9431645EC}">
              <a14:shadowObscured xmlns:a14="http://schemas.microsoft.com/office/drawing/2010/main" xmlns=""/>
            </a:ext>
          </a:extLst>
        </p:spPr>
      </p:pic>
      <p:pic>
        <p:nvPicPr>
          <p:cNvPr id="6" name="Imagen 5"/>
          <p:cNvPicPr>
            <a:picLocks noChangeAspect="1"/>
          </p:cNvPicPr>
          <p:nvPr/>
        </p:nvPicPr>
        <p:blipFill>
          <a:blip r:embed="rId5" cstate="print"/>
          <a:stretch>
            <a:fillRect/>
          </a:stretch>
        </p:blipFill>
        <p:spPr>
          <a:xfrm>
            <a:off x="3710849" y="6068812"/>
            <a:ext cx="1456848" cy="633857"/>
          </a:xfrm>
          <a:prstGeom prst="rect">
            <a:avLst/>
          </a:prstGeom>
        </p:spPr>
      </p:pic>
    </p:spTree>
    <p:extLst>
      <p:ext uri="{BB962C8B-B14F-4D97-AF65-F5344CB8AC3E}">
        <p14:creationId xmlns:p14="http://schemas.microsoft.com/office/powerpoint/2010/main" xmlns="" val="379912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1" name="TestuKoadroa 3"/>
          <p:cNvSpPr txBox="1"/>
          <p:nvPr/>
        </p:nvSpPr>
        <p:spPr>
          <a:xfrm>
            <a:off x="3454400" y="32548"/>
            <a:ext cx="6676572" cy="369332"/>
          </a:xfrm>
          <a:prstGeom prst="rect">
            <a:avLst/>
          </a:prstGeom>
          <a:noFill/>
        </p:spPr>
        <p:txBody>
          <a:bodyPr wrap="square" rtlCol="0">
            <a:spAutoFit/>
          </a:bodyPr>
          <a:lstStyle/>
          <a:p>
            <a:r>
              <a:rPr lang="es-ES" dirty="0">
                <a:solidFill>
                  <a:srgbClr val="000099"/>
                </a:solidFill>
                <a:latin typeface="Arial Black" panose="020B0A04020102020204" pitchFamily="34" charset="0"/>
              </a:rPr>
              <a:t>IRAKASKUNTZA</a:t>
            </a:r>
          </a:p>
        </p:txBody>
      </p:sp>
      <p:sp>
        <p:nvSpPr>
          <p:cNvPr id="9" name="Text Box 24"/>
          <p:cNvSpPr txBox="1">
            <a:spLocks noChangeArrowheads="1"/>
          </p:cNvSpPr>
          <p:nvPr/>
        </p:nvSpPr>
        <p:spPr bwMode="auto">
          <a:xfrm>
            <a:off x="271103" y="575550"/>
            <a:ext cx="11206306" cy="5355312"/>
          </a:xfrm>
          <a:prstGeom prst="rect">
            <a:avLst/>
          </a:prstGeom>
          <a:pattFill prst="pct5">
            <a:fgClr>
              <a:schemeClr val="accent1"/>
            </a:fgClr>
            <a:bgClr>
              <a:srgbClr val="989888"/>
            </a:bgClr>
          </a:pattFill>
          <a:ln>
            <a:noFill/>
          </a:ln>
          <a:effectLst/>
          <a:extLst/>
        </p:spPr>
        <p:txBody>
          <a:bodyPr wrap="square">
            <a:spAutoFit/>
          </a:bodyPr>
          <a:lstStyle>
            <a:defPPr>
              <a:defRPr lang="es-ES"/>
            </a:defPPr>
            <a:lvl1pPr>
              <a:spcBef>
                <a:spcPct val="50000"/>
              </a:spcBef>
              <a:defRPr sz="2800">
                <a:solidFill>
                  <a:srgbClr val="5353A7"/>
                </a:solidFill>
                <a:effectLst/>
              </a:defRPr>
            </a:lvl1pPr>
          </a:lstStyle>
          <a:p>
            <a:pPr marR="0" lvl="0" algn="l" defTabSz="914400" rtl="0" eaLnBrk="1" fontAlgn="auto" latinLnBrk="0" hangingPunct="1">
              <a:lnSpc>
                <a:spcPct val="100000"/>
              </a:lnSpc>
              <a:spcBef>
                <a:spcPct val="50000"/>
              </a:spcBef>
              <a:spcAft>
                <a:spcPts val="0"/>
              </a:spcAft>
              <a:buClrTx/>
              <a:buSzTx/>
              <a:tabLst/>
              <a:defRPr/>
            </a:pPr>
            <a:endParaRPr kumimoji="0" lang="es-ES" altLang="es-ES" sz="1800" b="0" i="0" u="none" strike="noStrike" kern="1200" cap="none" spc="0" normalizeH="0" baseline="0" noProof="0" dirty="0" smtClean="0">
              <a:ln>
                <a:noFill/>
              </a:ln>
              <a:solidFill>
                <a:srgbClr val="4472C4">
                  <a:lumMod val="75000"/>
                </a:srgbClr>
              </a:solidFill>
              <a:effectLst/>
              <a:uLnTx/>
              <a:uFillTx/>
              <a:latin typeface="Calibri"/>
              <a:ea typeface="+mn-ea"/>
              <a:cs typeface="+mn-cs"/>
            </a:endParaRPr>
          </a:p>
          <a:p>
            <a:pPr lvl="1"/>
            <a:r>
              <a:rPr kumimoji="0" lang="es-ES" altLang="es-ES" sz="1800" b="0" i="0" u="none" strike="noStrike" kern="1200" cap="none" spc="0" normalizeH="0" baseline="0" noProof="0" dirty="0">
                <a:ln>
                  <a:noFill/>
                </a:ln>
                <a:solidFill>
                  <a:srgbClr val="4472C4">
                    <a:lumMod val="75000"/>
                  </a:srgbClr>
                </a:solidFill>
                <a:effectLst/>
                <a:uLnTx/>
                <a:uFillTx/>
                <a:latin typeface="Calibri"/>
                <a:ea typeface="+mn-ea"/>
                <a:cs typeface="+mn-cs"/>
              </a:rPr>
              <a:t>	</a:t>
            </a:r>
            <a:r>
              <a:rPr lang="es-ES" altLang="es-ES" sz="3200" u="sng" noProof="0" dirty="0" smtClean="0">
                <a:solidFill>
                  <a:srgbClr val="C00000"/>
                </a:solidFill>
                <a:latin typeface="Calibri"/>
              </a:rPr>
              <a:t>Aholkularitza Juridikoari jakinaraztea</a:t>
            </a:r>
            <a:r>
              <a:rPr lang="es-ES" altLang="es-ES" sz="3200" u="sng" dirty="0" smtClean="0">
                <a:solidFill>
                  <a:srgbClr val="C00000"/>
                </a:solidFill>
                <a:latin typeface="Calibri"/>
              </a:rPr>
              <a:t>: </a:t>
            </a:r>
            <a:endParaRPr lang="es-ES" altLang="es-ES" sz="3200" u="sng" dirty="0">
              <a:solidFill>
                <a:srgbClr val="C00000"/>
              </a:solidFill>
              <a:latin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ES" altLang="es-ES" sz="1600" b="0" i="0" u="none" strike="noStrike" kern="1200" cap="none" spc="0" normalizeH="0" baseline="0" noProof="0" dirty="0">
              <a:ln>
                <a:noFill/>
              </a:ln>
              <a:solidFill>
                <a:srgbClr val="C00000"/>
              </a:solidFill>
              <a:effectLst/>
              <a:uLnTx/>
              <a:uFillTx/>
              <a:latin typeface="Calibri"/>
              <a:ea typeface="+mn-ea"/>
              <a:cs typeface="+mn-cs"/>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s-ES" altLang="es-ES" sz="1600" b="0" i="0" u="none" strike="noStrike" kern="1200" cap="none" spc="0" normalizeH="0" baseline="0" noProof="0" dirty="0">
                <a:ln>
                  <a:noFill/>
                </a:ln>
                <a:solidFill>
                  <a:srgbClr val="C00000"/>
                </a:solidFill>
                <a:effectLst/>
                <a:uLnTx/>
                <a:uFillTx/>
                <a:latin typeface="Calibri"/>
                <a:ea typeface="+mn-ea"/>
                <a:cs typeface="+mn-cs"/>
              </a:rPr>
              <a:t>		</a:t>
            </a:r>
            <a:r>
              <a:rPr lang="es-ES" altLang="es-ES" sz="2000" dirty="0" smtClean="0">
                <a:latin typeface="Calibri"/>
              </a:rPr>
              <a:t>Osakidetzaren eta heziketa-zentroen arteko elkarlan-hitzarmenaren sinaduraren 			arduraduna</a:t>
            </a:r>
            <a:endParaRPr kumimoji="0" lang="es-ES" altLang="es-ES" sz="2000" b="0" i="0" u="none" strike="noStrike" kern="1200" cap="none" spc="0" normalizeH="0" baseline="0" noProof="0" dirty="0" smtClean="0">
              <a:ln>
                <a:noFill/>
              </a:ln>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ES" altLang="es-ES" sz="1600" b="0" i="0" u="none" strike="noStrike" kern="1200" cap="none" spc="0" normalizeH="0" baseline="0" noProof="0" dirty="0">
                <a:ln>
                  <a:noFill/>
                </a:ln>
                <a:effectLst/>
                <a:uLnTx/>
                <a:uFillTx/>
                <a:latin typeface="Calibri"/>
                <a:ea typeface="+mn-ea"/>
                <a:cs typeface="+mn-cs"/>
              </a:rPr>
              <a:t>	</a:t>
            </a:r>
            <a:r>
              <a:rPr kumimoji="0" lang="es-ES" altLang="es-ES" sz="1600" b="0" i="0" u="none" strike="noStrike" kern="1200" cap="none" spc="0" normalizeH="0" baseline="0" noProof="0" dirty="0" smtClean="0">
                <a:ln>
                  <a:noFill/>
                </a:ln>
                <a:effectLst/>
                <a:uLnTx/>
                <a:uFillTx/>
                <a:latin typeface="Calibri"/>
                <a:ea typeface="+mn-ea"/>
                <a:cs typeface="+mn-cs"/>
              </a:rPr>
              <a:t>	</a:t>
            </a:r>
          </a:p>
          <a:p>
            <a:pPr marR="0" lvl="1" indent="0" fontAlgn="auto">
              <a:lnSpc>
                <a:spcPct val="100000"/>
              </a:lnSpc>
              <a:spcBef>
                <a:spcPts val="0"/>
              </a:spcBef>
              <a:spcAft>
                <a:spcPts val="0"/>
              </a:spcAft>
              <a:buClrTx/>
              <a:buSzTx/>
              <a:buFontTx/>
              <a:buNone/>
              <a:tabLst/>
              <a:defRPr/>
            </a:pPr>
            <a:r>
              <a:rPr kumimoji="0" lang="es-ES" altLang="es-ES" sz="1600" b="0" i="0" u="none" strike="noStrike" kern="1200" cap="none" spc="0" normalizeH="0" baseline="0" noProof="0" dirty="0">
                <a:ln>
                  <a:noFill/>
                </a:ln>
                <a:solidFill>
                  <a:srgbClr val="C00000"/>
                </a:solidFill>
                <a:effectLst/>
                <a:uLnTx/>
                <a:uFillTx/>
                <a:latin typeface="Calibri"/>
                <a:ea typeface="+mn-ea"/>
                <a:cs typeface="+mn-cs"/>
              </a:rPr>
              <a:t>	</a:t>
            </a:r>
            <a:r>
              <a:rPr lang="es-ES" altLang="es-ES" sz="3200" u="sng" noProof="0" dirty="0" smtClean="0">
                <a:solidFill>
                  <a:srgbClr val="C00000"/>
                </a:solidFill>
                <a:latin typeface="Calibri"/>
              </a:rPr>
              <a:t>ESIei jakinaraztea</a:t>
            </a:r>
            <a:r>
              <a:rPr lang="es-ES" altLang="es-ES" sz="3200" u="sng" dirty="0" smtClean="0">
                <a:solidFill>
                  <a:srgbClr val="C00000"/>
                </a:solidFill>
                <a:latin typeface="Calibri"/>
              </a:rPr>
              <a:t>: </a:t>
            </a:r>
            <a:endParaRPr lang="es-ES" altLang="es-ES" sz="3200" u="sng" dirty="0">
              <a:solidFill>
                <a:srgbClr val="C00000"/>
              </a:solidFill>
              <a:latin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ES" altLang="es-ES" sz="1600" b="0"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s-ES" altLang="es-ES" sz="1600" b="0" i="0" u="none" strike="noStrike" kern="1200" cap="none" spc="0" normalizeH="0" baseline="0" noProof="0" dirty="0">
                <a:ln>
                  <a:noFill/>
                </a:ln>
                <a:solidFill>
                  <a:srgbClr val="C00000"/>
                </a:solidFill>
                <a:effectLst/>
                <a:uLnTx/>
                <a:uFillTx/>
                <a:latin typeface="Calibri"/>
                <a:ea typeface="+mn-ea"/>
                <a:cs typeface="+mn-cs"/>
              </a:rPr>
              <a:t>	</a:t>
            </a:r>
            <a:r>
              <a:rPr kumimoji="0" lang="es-ES" altLang="es-ES" sz="1600" b="0" i="0" u="none" strike="noStrike" kern="1200" cap="none" spc="0" normalizeH="0" baseline="0" noProof="0" dirty="0" smtClean="0">
                <a:ln>
                  <a:noFill/>
                </a:ln>
                <a:solidFill>
                  <a:srgbClr val="C00000"/>
                </a:solidFill>
                <a:effectLst/>
                <a:uLnTx/>
                <a:uFillTx/>
                <a:latin typeface="Calibri"/>
                <a:ea typeface="+mn-ea"/>
                <a:cs typeface="+mn-cs"/>
              </a:rPr>
              <a:t>	</a:t>
            </a:r>
            <a:r>
              <a:rPr lang="es-ES" altLang="es-ES" sz="2000" noProof="0" dirty="0" smtClean="0">
                <a:solidFill>
                  <a:schemeClr val="tx1"/>
                </a:solidFill>
                <a:latin typeface="Calibri"/>
              </a:rPr>
              <a:t>ESIerako Arreta Integratuko Zuzendaritzei eta Gerenteei informatzea</a:t>
            </a:r>
            <a:endParaRPr lang="es-ES" altLang="es-ES" sz="2000" dirty="0">
              <a:solidFill>
                <a:schemeClr val="tx1"/>
              </a:solidFill>
              <a:latin typeface="Calibri"/>
            </a:endParaRPr>
          </a:p>
          <a:p>
            <a:pPr marL="0" marR="0" lvl="0" indent="0" algn="just" defTabSz="914400" rtl="0" eaLnBrk="1" fontAlgn="auto" latinLnBrk="0" hangingPunct="1">
              <a:lnSpc>
                <a:spcPct val="100000"/>
              </a:lnSpc>
              <a:spcBef>
                <a:spcPct val="50000"/>
              </a:spcBef>
              <a:spcAft>
                <a:spcPts val="0"/>
              </a:spcAft>
              <a:buClrTx/>
              <a:buSzTx/>
              <a:buFontTx/>
              <a:buNone/>
              <a:tabLst/>
              <a:defRPr/>
            </a:pPr>
            <a:r>
              <a:rPr lang="es-ES" altLang="es-ES" sz="2000" dirty="0">
                <a:solidFill>
                  <a:schemeClr val="tx1"/>
                </a:solidFill>
                <a:latin typeface="Calibri"/>
              </a:rPr>
              <a:t>		</a:t>
            </a:r>
            <a:r>
              <a:rPr lang="es-ES" altLang="es-ES" sz="2000" dirty="0" smtClean="0">
                <a:solidFill>
                  <a:schemeClr val="tx1"/>
                </a:solidFill>
                <a:latin typeface="Calibri"/>
              </a:rPr>
              <a:t>Bilera AEko koordinatzaileekin</a:t>
            </a:r>
            <a:endParaRPr lang="es-ES" altLang="es-ES" sz="2000" dirty="0">
              <a:solidFill>
                <a:schemeClr val="tx1"/>
              </a:solidFill>
              <a:latin typeface="Calibri"/>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s-ES" altLang="es-ES" sz="800" b="0" i="0" u="none" strike="noStrike" kern="1200" cap="none" spc="0" normalizeH="0" baseline="0" noProof="0" dirty="0">
              <a:ln>
                <a:noFill/>
              </a:ln>
              <a:solidFill>
                <a:srgbClr val="C00000"/>
              </a:solidFill>
              <a:effectLst/>
              <a:uLnTx/>
              <a:uFillTx/>
              <a:latin typeface="Calibri"/>
              <a:ea typeface="+mn-ea"/>
              <a:cs typeface="+mn-cs"/>
            </a:endParaRPr>
          </a:p>
          <a:p>
            <a:pPr lvl="1"/>
            <a:r>
              <a:rPr kumimoji="0" lang="es-ES" altLang="es-ES" sz="1800" b="0" i="0" u="none" strike="noStrike" kern="1200" cap="none" spc="0" normalizeH="0" baseline="0" noProof="0" dirty="0">
                <a:ln>
                  <a:noFill/>
                </a:ln>
                <a:solidFill>
                  <a:srgbClr val="C00000"/>
                </a:solidFill>
                <a:effectLst/>
                <a:uLnTx/>
                <a:uFillTx/>
                <a:latin typeface="Calibri"/>
                <a:ea typeface="+mn-ea"/>
                <a:cs typeface="+mn-cs"/>
              </a:rPr>
              <a:t>	</a:t>
            </a:r>
            <a:r>
              <a:rPr lang="es-ES" altLang="es-ES" sz="3200" u="sng" noProof="0" dirty="0" smtClean="0">
                <a:solidFill>
                  <a:srgbClr val="C00000"/>
                </a:solidFill>
                <a:latin typeface="Calibri"/>
              </a:rPr>
              <a:t>Kontaktua </a:t>
            </a:r>
            <a:r>
              <a:rPr lang="es-ES" altLang="es-ES" sz="3200" u="sng" noProof="0" dirty="0" err="1" smtClean="0">
                <a:solidFill>
                  <a:srgbClr val="C00000"/>
                </a:solidFill>
                <a:latin typeface="Calibri"/>
              </a:rPr>
              <a:t>ikasketa-zentroekin</a:t>
            </a:r>
            <a:r>
              <a:rPr lang="es-ES" altLang="es-ES" sz="3200" u="sng" dirty="0" smtClean="0">
                <a:solidFill>
                  <a:srgbClr val="C00000"/>
                </a:solidFill>
                <a:latin typeface="Calibri"/>
              </a:rPr>
              <a:t>: </a:t>
            </a:r>
            <a:endParaRPr lang="es-ES" altLang="es-ES" sz="3200" u="sng" dirty="0">
              <a:solidFill>
                <a:srgbClr val="C00000"/>
              </a:solidFill>
              <a:latin typeface="Calibri"/>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s-ES" altLang="es-ES" sz="800" b="0" i="0" u="none" strike="noStrike" kern="1200" cap="none" spc="0" normalizeH="0" baseline="0" noProof="0" dirty="0">
              <a:ln>
                <a:noFill/>
              </a:ln>
              <a:solidFill>
                <a:srgbClr val="C00000"/>
              </a:solidFill>
              <a:effectLst/>
              <a:uLnTx/>
              <a:uFillTx/>
              <a:latin typeface="Calibri"/>
              <a:ea typeface="+mn-ea"/>
              <a:cs typeface="+mn-cs"/>
            </a:endParaRPr>
          </a:p>
          <a:p>
            <a:pPr lvl="5">
              <a:lnSpc>
                <a:spcPct val="150000"/>
              </a:lnSpc>
              <a:defRPr/>
            </a:pPr>
            <a:r>
              <a:rPr lang="es-ES" altLang="es-ES" sz="2000" dirty="0" smtClean="0">
                <a:latin typeface="Calibri"/>
              </a:rPr>
              <a:t>Praktiken tutoretza egiteko eskaintza</a:t>
            </a:r>
            <a:endParaRPr lang="es-ES" altLang="es-ES" sz="2000" dirty="0">
              <a:latin typeface="Calibri"/>
            </a:endParaRPr>
          </a:p>
          <a:p>
            <a:pPr marR="0" lvl="5" algn="l" defTabSz="914400" rtl="0" eaLnBrk="1" fontAlgn="auto" latinLnBrk="0" hangingPunct="1">
              <a:lnSpc>
                <a:spcPct val="150000"/>
              </a:lnSpc>
              <a:spcBef>
                <a:spcPts val="0"/>
              </a:spcBef>
              <a:spcAft>
                <a:spcPts val="0"/>
              </a:spcAft>
              <a:buClrTx/>
              <a:buSzTx/>
              <a:tabLst/>
              <a:defRPr/>
            </a:pPr>
            <a:r>
              <a:rPr lang="es-ES" altLang="es-ES" sz="2000" dirty="0" smtClean="0">
                <a:latin typeface="Calibri"/>
              </a:rPr>
              <a:t>Aholkularitza Juridikoaren kontaktua hitzarmena sinatzeko</a:t>
            </a:r>
            <a:endParaRPr lang="es-ES" altLang="es-ES" sz="2000" dirty="0">
              <a:latin typeface="Calibri"/>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4000" y="3827501"/>
            <a:ext cx="3048000" cy="1750657"/>
          </a:xfrm>
          <a:prstGeom prst="rect">
            <a:avLst/>
          </a:prstGeom>
        </p:spPr>
      </p:pic>
      <p:pic>
        <p:nvPicPr>
          <p:cNvPr id="13" name="Imagen 12"/>
          <p:cNvPicPr>
            <a:picLocks noChangeAspect="1"/>
          </p:cNvPicPr>
          <p:nvPr/>
        </p:nvPicPr>
        <p:blipFill>
          <a:blip r:embed="rId4" cstate="print"/>
          <a:stretch>
            <a:fillRect/>
          </a:stretch>
        </p:blipFill>
        <p:spPr>
          <a:xfrm>
            <a:off x="3454400" y="6104533"/>
            <a:ext cx="1567242" cy="718319"/>
          </a:xfrm>
          <a:prstGeom prst="rect">
            <a:avLst/>
          </a:prstGeom>
        </p:spPr>
      </p:pic>
      <p:pic>
        <p:nvPicPr>
          <p:cNvPr id="14" name="Imagen 13"/>
          <p:cNvPicPr>
            <a:picLocks noChangeAspect="1"/>
          </p:cNvPicPr>
          <p:nvPr/>
        </p:nvPicPr>
        <p:blipFill>
          <a:blip r:embed="rId5" cstate="print"/>
          <a:stretch>
            <a:fillRect/>
          </a:stretch>
        </p:blipFill>
        <p:spPr>
          <a:xfrm>
            <a:off x="10606275" y="6104533"/>
            <a:ext cx="1456848" cy="633857"/>
          </a:xfrm>
          <a:prstGeom prst="rect">
            <a:avLst/>
          </a:prstGeom>
        </p:spPr>
      </p:pic>
    </p:spTree>
    <p:extLst>
      <p:ext uri="{BB962C8B-B14F-4D97-AF65-F5344CB8AC3E}">
        <p14:creationId xmlns:p14="http://schemas.microsoft.com/office/powerpoint/2010/main" xmlns="" val="564296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71619" y="929992"/>
            <a:ext cx="8373213" cy="1632857"/>
          </a:xfrm>
        </p:spPr>
        <p:txBody>
          <a:bodyPr>
            <a:normAutofit/>
          </a:bodyPr>
          <a:lstStyle/>
          <a:p>
            <a:pPr marL="0" indent="0">
              <a:lnSpc>
                <a:spcPct val="80000"/>
              </a:lnSpc>
              <a:buNone/>
            </a:pPr>
            <a:r>
              <a:rPr lang="es-ES" dirty="0" err="1"/>
              <a:t>Urte</a:t>
            </a:r>
            <a:r>
              <a:rPr lang="es-ES" dirty="0"/>
              <a:t> </a:t>
            </a:r>
            <a:r>
              <a:rPr lang="es-ES" dirty="0" err="1"/>
              <a:t>hauetan</a:t>
            </a:r>
            <a:r>
              <a:rPr lang="es-ES" dirty="0"/>
              <a:t> </a:t>
            </a:r>
            <a:r>
              <a:rPr lang="es-ES" dirty="0" err="1"/>
              <a:t>eman</a:t>
            </a:r>
            <a:r>
              <a:rPr lang="es-ES" dirty="0"/>
              <a:t> </a:t>
            </a:r>
            <a:r>
              <a:rPr lang="es-ES" dirty="0" err="1"/>
              <a:t>diren</a:t>
            </a:r>
            <a:r>
              <a:rPr lang="es-ES" dirty="0"/>
              <a:t> </a:t>
            </a:r>
            <a:r>
              <a:rPr lang="es-ES" dirty="0" err="1"/>
              <a:t>administrazio-praktikek</a:t>
            </a:r>
            <a:r>
              <a:rPr lang="es-ES" dirty="0"/>
              <a:t> </a:t>
            </a:r>
            <a:r>
              <a:rPr lang="es-ES" dirty="0" err="1"/>
              <a:t>honako</a:t>
            </a:r>
            <a:r>
              <a:rPr lang="es-ES" dirty="0"/>
              <a:t> </a:t>
            </a:r>
            <a:r>
              <a:rPr lang="es-ES" dirty="0" err="1"/>
              <a:t>heziketa-ziklo</a:t>
            </a:r>
            <a:r>
              <a:rPr lang="es-ES" dirty="0"/>
              <a:t> </a:t>
            </a:r>
            <a:r>
              <a:rPr lang="es-ES" dirty="0" err="1"/>
              <a:t>hauek</a:t>
            </a:r>
            <a:r>
              <a:rPr lang="es-ES" dirty="0"/>
              <a:t> </a:t>
            </a:r>
            <a:r>
              <a:rPr lang="es-ES" dirty="0" err="1" smtClean="0"/>
              <a:t>hartu</a:t>
            </a:r>
            <a:r>
              <a:rPr lang="es-ES" dirty="0" smtClean="0"/>
              <a:t> </a:t>
            </a:r>
            <a:r>
              <a:rPr lang="es-ES" dirty="0" err="1"/>
              <a:t>dituzte</a:t>
            </a:r>
            <a:r>
              <a:rPr lang="es-ES" dirty="0"/>
              <a:t> </a:t>
            </a:r>
            <a:r>
              <a:rPr lang="es-ES" dirty="0" err="1"/>
              <a:t>barnean</a:t>
            </a:r>
            <a:r>
              <a:rPr lang="es-ES" dirty="0"/>
              <a:t>:</a:t>
            </a:r>
          </a:p>
          <a:p>
            <a:pPr marL="0" indent="0">
              <a:lnSpc>
                <a:spcPct val="80000"/>
              </a:lnSpc>
              <a:buNone/>
            </a:pPr>
            <a:endParaRPr lang="es-ES" dirty="0"/>
          </a:p>
          <a:p>
            <a:pPr marL="0" indent="0">
              <a:lnSpc>
                <a:spcPct val="80000"/>
              </a:lnSpc>
              <a:buNone/>
            </a:pPr>
            <a:endParaRPr lang="es-ES" dirty="0" smtClean="0"/>
          </a:p>
          <a:p>
            <a:pPr marL="0" indent="0">
              <a:lnSpc>
                <a:spcPct val="80000"/>
              </a:lnSpc>
              <a:buNone/>
            </a:pPr>
            <a:endParaRPr lang="es-ES" dirty="0"/>
          </a:p>
          <a:p>
            <a:pPr lvl="1"/>
            <a:endParaRPr lang="es-ES" dirty="0"/>
          </a:p>
          <a:p>
            <a:pPr lvl="1"/>
            <a:endParaRPr lang="es-ES" dirty="0"/>
          </a:p>
          <a:p>
            <a:pPr lvl="1"/>
            <a:endParaRPr lang="es-ES" dirty="0"/>
          </a:p>
        </p:txBody>
      </p:sp>
      <p:graphicFrame>
        <p:nvGraphicFramePr>
          <p:cNvPr id="4" name="Diagrama 3"/>
          <p:cNvGraphicFramePr/>
          <p:nvPr>
            <p:extLst>
              <p:ext uri="{D42A27DB-BD31-4B8C-83A1-F6EECF244321}">
                <p14:modId xmlns:p14="http://schemas.microsoft.com/office/powerpoint/2010/main" xmlns="" val="2969453565"/>
              </p:ext>
            </p:extLst>
          </p:nvPr>
        </p:nvGraphicFramePr>
        <p:xfrm>
          <a:off x="2399182" y="1851821"/>
          <a:ext cx="9261986" cy="420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a:extLst>
              <a:ext uri="{FF2B5EF4-FFF2-40B4-BE49-F238E27FC236}">
                <a16:creationId xmlns:a16="http://schemas.microsoft.com/office/drawing/2014/main" xmlns="" id="{189EA30D-D880-D543-9123-C42F2800ADF9}"/>
              </a:ext>
            </a:extLst>
          </p:cNvPr>
          <p:cNvSpPr txBox="1">
            <a:spLocks/>
          </p:cNvSpPr>
          <p:nvPr/>
        </p:nvSpPr>
        <p:spPr>
          <a:xfrm>
            <a:off x="3585906" y="106056"/>
            <a:ext cx="8075262" cy="972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rgbClr val="002060"/>
                </a:solidFill>
                <a:latin typeface="+mn-lt"/>
                <a:ea typeface="+mn-ea"/>
                <a:cs typeface="+mn-cs"/>
              </a:rPr>
              <a:t>IKASLEEN PARTE-HARTZEA</a:t>
            </a:r>
            <a:endParaRPr lang="es-ES" sz="4000" b="1" dirty="0">
              <a:solidFill>
                <a:srgbClr val="002060"/>
              </a:solidFill>
              <a:latin typeface="+mn-lt"/>
              <a:ea typeface="+mn-ea"/>
              <a:cs typeface="+mn-cs"/>
            </a:endParaRPr>
          </a:p>
        </p:txBody>
      </p:sp>
      <p:sp>
        <p:nvSpPr>
          <p:cNvPr id="7"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0" name="TestuKoadroa 2"/>
          <p:cNvSpPr txBox="1"/>
          <p:nvPr/>
        </p:nvSpPr>
        <p:spPr>
          <a:xfrm>
            <a:off x="0" y="2342959"/>
            <a:ext cx="3328894" cy="1938992"/>
          </a:xfrm>
          <a:prstGeom prst="rect">
            <a:avLst/>
          </a:prstGeom>
          <a:noFill/>
        </p:spPr>
        <p:txBody>
          <a:bodyPr wrap="square" rtlCol="0">
            <a:spAutoFit/>
          </a:bodyPr>
          <a:lstStyle/>
          <a:p>
            <a:pPr algn="ctr"/>
            <a:r>
              <a:rPr lang="es-ES" sz="4000" dirty="0" smtClean="0">
                <a:solidFill>
                  <a:schemeClr val="accent3">
                    <a:lumMod val="20000"/>
                    <a:lumOff val="80000"/>
                  </a:schemeClr>
                </a:solidFill>
                <a:latin typeface="Garamond" panose="02020404030301010803" pitchFamily="18" charset="0"/>
              </a:rPr>
              <a:t>LMA-KO AE IRAKASKUNTZA</a:t>
            </a:r>
            <a:endParaRPr lang="es-ES" sz="4000" dirty="0">
              <a:solidFill>
                <a:schemeClr val="accent3">
                  <a:lumMod val="20000"/>
                  <a:lumOff val="80000"/>
                </a:schemeClr>
              </a:solidFill>
              <a:latin typeface="Garamond" panose="02020404030301010803" pitchFamily="18" charset="0"/>
            </a:endParaRPr>
          </a:p>
        </p:txBody>
      </p:sp>
      <p:pic>
        <p:nvPicPr>
          <p:cNvPr id="11" name="Marcador de contenido 3"/>
          <p:cNvPicPr>
            <a:picLocks noChangeAspect="1"/>
          </p:cNvPicPr>
          <p:nvPr/>
        </p:nvPicPr>
        <p:blipFill rotWithShape="1">
          <a:blip r:embed="rId8" cstate="print"/>
          <a:srcRect l="46752" t="10372" r="40101" b="9989"/>
          <a:stretch/>
        </p:blipFill>
        <p:spPr>
          <a:xfrm>
            <a:off x="9873576" y="2582034"/>
            <a:ext cx="1407369" cy="2740235"/>
          </a:xfrm>
          <a:prstGeom prst="rect">
            <a:avLst/>
          </a:prstGeom>
        </p:spPr>
      </p:pic>
      <p:pic>
        <p:nvPicPr>
          <p:cNvPr id="12" name="Imagen 11"/>
          <p:cNvPicPr>
            <a:picLocks noChangeAspect="1"/>
          </p:cNvPicPr>
          <p:nvPr/>
        </p:nvPicPr>
        <p:blipFill>
          <a:blip r:embed="rId9" cstate="print"/>
          <a:stretch>
            <a:fillRect/>
          </a:stretch>
        </p:blipFill>
        <p:spPr>
          <a:xfrm>
            <a:off x="3454400" y="6052483"/>
            <a:ext cx="1567242" cy="718319"/>
          </a:xfrm>
          <a:prstGeom prst="rect">
            <a:avLst/>
          </a:prstGeom>
        </p:spPr>
      </p:pic>
      <p:pic>
        <p:nvPicPr>
          <p:cNvPr id="13" name="Imagen 12"/>
          <p:cNvPicPr>
            <a:picLocks noChangeAspect="1"/>
          </p:cNvPicPr>
          <p:nvPr/>
        </p:nvPicPr>
        <p:blipFill>
          <a:blip r:embed="rId10" cstate="print"/>
          <a:stretch>
            <a:fillRect/>
          </a:stretch>
        </p:blipFill>
        <p:spPr>
          <a:xfrm>
            <a:off x="10552521" y="6052483"/>
            <a:ext cx="1456848" cy="633857"/>
          </a:xfrm>
          <a:prstGeom prst="rect">
            <a:avLst/>
          </a:prstGeom>
        </p:spPr>
      </p:pic>
    </p:spTree>
    <p:extLst>
      <p:ext uri="{BB962C8B-B14F-4D97-AF65-F5344CB8AC3E}">
        <p14:creationId xmlns:p14="http://schemas.microsoft.com/office/powerpoint/2010/main" xmlns="" val="19687131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9EA30D-D880-D543-9123-C42F2800ADF9}"/>
              </a:ext>
            </a:extLst>
          </p:cNvPr>
          <p:cNvSpPr>
            <a:spLocks noGrp="1"/>
          </p:cNvSpPr>
          <p:nvPr>
            <p:ph type="title"/>
          </p:nvPr>
        </p:nvSpPr>
        <p:spPr>
          <a:xfrm>
            <a:off x="3786111" y="463640"/>
            <a:ext cx="6422073" cy="972641"/>
          </a:xfrm>
        </p:spPr>
        <p:txBody>
          <a:bodyPr>
            <a:normAutofit/>
          </a:bodyPr>
          <a:lstStyle/>
          <a:p>
            <a:r>
              <a:rPr lang="es-ES" sz="3400" b="1" dirty="0" smtClean="0">
                <a:solidFill>
                  <a:srgbClr val="002060"/>
                </a:solidFill>
                <a:latin typeface="+mn-lt"/>
                <a:ea typeface="+mn-ea"/>
                <a:cs typeface="+mn-cs"/>
              </a:rPr>
              <a:t>HELBURUA</a:t>
            </a:r>
            <a:endParaRPr lang="es-ES" sz="3400" b="1" dirty="0">
              <a:solidFill>
                <a:srgbClr val="002060"/>
              </a:solidFill>
              <a:latin typeface="+mn-lt"/>
              <a:ea typeface="+mn-ea"/>
              <a:cs typeface="+mn-cs"/>
            </a:endParaRPr>
          </a:p>
        </p:txBody>
      </p:sp>
      <p:graphicFrame>
        <p:nvGraphicFramePr>
          <p:cNvPr id="4" name="Diagrama 3"/>
          <p:cNvGraphicFramePr/>
          <p:nvPr>
            <p:extLst>
              <p:ext uri="{D42A27DB-BD31-4B8C-83A1-F6EECF244321}">
                <p14:modId xmlns:p14="http://schemas.microsoft.com/office/powerpoint/2010/main" xmlns="" val="2493305467"/>
              </p:ext>
            </p:extLst>
          </p:nvPr>
        </p:nvGraphicFramePr>
        <p:xfrm>
          <a:off x="3724825" y="784972"/>
          <a:ext cx="8128000" cy="4745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arcador de contenido 8"/>
          <p:cNvSpPr>
            <a:spLocks noGrp="1"/>
          </p:cNvSpPr>
          <p:nvPr>
            <p:ph idx="1"/>
          </p:nvPr>
        </p:nvSpPr>
        <p:spPr>
          <a:xfrm>
            <a:off x="3766269" y="1668784"/>
            <a:ext cx="3657601" cy="599835"/>
          </a:xfrm>
        </p:spPr>
        <p:txBody>
          <a:bodyPr>
            <a:normAutofit fontScale="77500" lnSpcReduction="20000"/>
          </a:bodyPr>
          <a:lstStyle/>
          <a:p>
            <a:pPr marL="0" indent="0">
              <a:buNone/>
            </a:pPr>
            <a:r>
              <a:rPr lang="es-ES" b="1" dirty="0" err="1" smtClean="0">
                <a:solidFill>
                  <a:srgbClr val="002060"/>
                </a:solidFill>
              </a:rPr>
              <a:t>Helburua</a:t>
            </a:r>
            <a:r>
              <a:rPr lang="es-ES" b="1" dirty="0" smtClean="0">
                <a:solidFill>
                  <a:srgbClr val="002060"/>
                </a:solidFill>
              </a:rPr>
              <a:t> </a:t>
            </a:r>
            <a:r>
              <a:rPr lang="es-ES" b="1" dirty="0" err="1" smtClean="0">
                <a:solidFill>
                  <a:srgbClr val="002060"/>
                </a:solidFill>
              </a:rPr>
              <a:t>partekatzea</a:t>
            </a:r>
            <a:r>
              <a:rPr lang="es-ES" b="1" dirty="0" smtClean="0">
                <a:solidFill>
                  <a:srgbClr val="002060"/>
                </a:solidFill>
              </a:rPr>
              <a:t> da:</a:t>
            </a:r>
            <a:endParaRPr lang="es-ES" b="1" dirty="0">
              <a:solidFill>
                <a:srgbClr val="002060"/>
              </a:solidFill>
            </a:endParaRPr>
          </a:p>
        </p:txBody>
      </p:sp>
      <p:sp>
        <p:nvSpPr>
          <p:cNvPr id="10" name="Marcador de contenido 8"/>
          <p:cNvSpPr txBox="1">
            <a:spLocks/>
          </p:cNvSpPr>
          <p:nvPr/>
        </p:nvSpPr>
        <p:spPr>
          <a:xfrm>
            <a:off x="3647550" y="4878692"/>
            <a:ext cx="8048731" cy="1783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ES" sz="1800" b="1" dirty="0" err="1"/>
              <a:t>Administrazio-adarreko</a:t>
            </a:r>
            <a:r>
              <a:rPr lang="es-ES" sz="1800" b="1" dirty="0"/>
              <a:t> </a:t>
            </a:r>
            <a:r>
              <a:rPr lang="es-ES" sz="1800" b="1" dirty="0" err="1"/>
              <a:t>ziklo</a:t>
            </a:r>
            <a:r>
              <a:rPr lang="es-ES" sz="1800" b="1" dirty="0"/>
              <a:t> </a:t>
            </a:r>
            <a:r>
              <a:rPr lang="es-ES" sz="1800" b="1" dirty="0" err="1"/>
              <a:t>teknikoetako</a:t>
            </a:r>
            <a:r>
              <a:rPr lang="es-ES" sz="1800" b="1" dirty="0"/>
              <a:t> </a:t>
            </a:r>
            <a:r>
              <a:rPr lang="es-ES" sz="1800" b="1" dirty="0" err="1"/>
              <a:t>ikasleekin</a:t>
            </a:r>
            <a:r>
              <a:rPr lang="es-ES" sz="1800" b="1" dirty="0"/>
              <a:t>, eta, </a:t>
            </a:r>
            <a:r>
              <a:rPr lang="es-ES" sz="1800" b="1" dirty="0" err="1"/>
              <a:t>horrela</a:t>
            </a:r>
            <a:r>
              <a:rPr lang="es-ES" sz="1800" b="1" dirty="0"/>
              <a:t>, </a:t>
            </a:r>
            <a:r>
              <a:rPr lang="es-ES" sz="1800" b="1" dirty="0" err="1"/>
              <a:t>ikasle</a:t>
            </a:r>
            <a:r>
              <a:rPr lang="es-ES" sz="1800" b="1" dirty="0"/>
              <a:t> </a:t>
            </a:r>
            <a:r>
              <a:rPr lang="es-ES" sz="1800" b="1" dirty="0" err="1"/>
              <a:t>horien</a:t>
            </a:r>
            <a:r>
              <a:rPr lang="es-ES" sz="1800" b="1" dirty="0"/>
              <a:t> </a:t>
            </a:r>
            <a:r>
              <a:rPr lang="es-ES" sz="1800" b="1" dirty="0" err="1"/>
              <a:t>lanbide-prestakuntzan</a:t>
            </a:r>
            <a:r>
              <a:rPr lang="es-ES" sz="1800" b="1" dirty="0"/>
              <a:t> </a:t>
            </a:r>
            <a:r>
              <a:rPr lang="es-ES" sz="1800" b="1" dirty="0" err="1"/>
              <a:t>laguntzea</a:t>
            </a:r>
            <a:r>
              <a:rPr lang="es-ES" sz="1800" b="1" dirty="0"/>
              <a:t>.</a:t>
            </a:r>
            <a:endParaRPr lang="es-ES" sz="2200" b="1" dirty="0"/>
          </a:p>
        </p:txBody>
      </p:sp>
      <p:sp>
        <p:nvSpPr>
          <p:cNvPr id="14"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1" name="TestuKoadroa 2"/>
          <p:cNvSpPr txBox="1"/>
          <p:nvPr/>
        </p:nvSpPr>
        <p:spPr>
          <a:xfrm>
            <a:off x="0" y="2342959"/>
            <a:ext cx="3328894" cy="1938992"/>
          </a:xfrm>
          <a:prstGeom prst="rect">
            <a:avLst/>
          </a:prstGeom>
          <a:noFill/>
        </p:spPr>
        <p:txBody>
          <a:bodyPr wrap="square" rtlCol="0">
            <a:spAutoFit/>
          </a:bodyPr>
          <a:lstStyle/>
          <a:p>
            <a:pPr algn="ctr"/>
            <a:r>
              <a:rPr lang="es-ES" sz="4000" dirty="0">
                <a:solidFill>
                  <a:schemeClr val="accent3">
                    <a:lumMod val="20000"/>
                    <a:lumOff val="80000"/>
                  </a:schemeClr>
                </a:solidFill>
                <a:latin typeface="Garamond" panose="02020404030301010803" pitchFamily="18" charset="0"/>
              </a:rPr>
              <a:t>LMA-KO AE IRAKASKUNTZA</a:t>
            </a:r>
          </a:p>
        </p:txBody>
      </p:sp>
      <p:pic>
        <p:nvPicPr>
          <p:cNvPr id="12" name="Imagen 11"/>
          <p:cNvPicPr>
            <a:picLocks noChangeAspect="1"/>
          </p:cNvPicPr>
          <p:nvPr/>
        </p:nvPicPr>
        <p:blipFill>
          <a:blip r:embed="rId8" cstate="print"/>
          <a:stretch>
            <a:fillRect/>
          </a:stretch>
        </p:blipFill>
        <p:spPr>
          <a:xfrm>
            <a:off x="3454400" y="6052483"/>
            <a:ext cx="1567242" cy="718319"/>
          </a:xfrm>
          <a:prstGeom prst="rect">
            <a:avLst/>
          </a:prstGeom>
        </p:spPr>
      </p:pic>
      <p:pic>
        <p:nvPicPr>
          <p:cNvPr id="15" name="Imagen 14"/>
          <p:cNvPicPr>
            <a:picLocks noChangeAspect="1"/>
          </p:cNvPicPr>
          <p:nvPr/>
        </p:nvPicPr>
        <p:blipFill>
          <a:blip r:embed="rId9" cstate="print"/>
          <a:stretch>
            <a:fillRect/>
          </a:stretch>
        </p:blipFill>
        <p:spPr>
          <a:xfrm>
            <a:off x="10552521" y="6052483"/>
            <a:ext cx="1456848" cy="633857"/>
          </a:xfrm>
          <a:prstGeom prst="rect">
            <a:avLst/>
          </a:prstGeom>
        </p:spPr>
      </p:pic>
    </p:spTree>
    <p:extLst>
      <p:ext uri="{BB962C8B-B14F-4D97-AF65-F5344CB8AC3E}">
        <p14:creationId xmlns:p14="http://schemas.microsoft.com/office/powerpoint/2010/main" xmlns="" val="31947974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9EA30D-D880-D543-9123-C42F2800ADF9}"/>
              </a:ext>
            </a:extLst>
          </p:cNvPr>
          <p:cNvSpPr>
            <a:spLocks noGrp="1"/>
          </p:cNvSpPr>
          <p:nvPr>
            <p:ph type="title"/>
          </p:nvPr>
        </p:nvSpPr>
        <p:spPr>
          <a:xfrm>
            <a:off x="3742313" y="307671"/>
            <a:ext cx="6174768" cy="972641"/>
          </a:xfrm>
        </p:spPr>
        <p:txBody>
          <a:bodyPr>
            <a:normAutofit/>
          </a:bodyPr>
          <a:lstStyle/>
          <a:p>
            <a:r>
              <a:rPr lang="es-ES" sz="3400" b="1" dirty="0" smtClean="0">
                <a:solidFill>
                  <a:srgbClr val="002060"/>
                </a:solidFill>
                <a:latin typeface="+mn-lt"/>
                <a:ea typeface="+mn-ea"/>
                <a:cs typeface="+mn-cs"/>
              </a:rPr>
              <a:t>MATERIALA ETA METODOA</a:t>
            </a:r>
            <a:endParaRPr lang="es-ES" sz="3400" b="1" dirty="0">
              <a:solidFill>
                <a:srgbClr val="002060"/>
              </a:solidFill>
              <a:latin typeface="+mn-lt"/>
              <a:ea typeface="+mn-ea"/>
              <a:cs typeface="+mn-cs"/>
            </a:endParaRPr>
          </a:p>
        </p:txBody>
      </p:sp>
      <p:sp>
        <p:nvSpPr>
          <p:cNvPr id="3" name="Marcador de contenido 2">
            <a:extLst>
              <a:ext uri="{FF2B5EF4-FFF2-40B4-BE49-F238E27FC236}">
                <a16:creationId xmlns:a16="http://schemas.microsoft.com/office/drawing/2014/main" xmlns="" id="{9C62D823-A541-9D49-8B6E-140BAFD86622}"/>
              </a:ext>
            </a:extLst>
          </p:cNvPr>
          <p:cNvSpPr>
            <a:spLocks noGrp="1"/>
          </p:cNvSpPr>
          <p:nvPr>
            <p:ph idx="1"/>
          </p:nvPr>
        </p:nvSpPr>
        <p:spPr>
          <a:xfrm>
            <a:off x="3742313" y="1417260"/>
            <a:ext cx="8153678" cy="4498275"/>
          </a:xfrm>
        </p:spPr>
        <p:txBody>
          <a:bodyPr anchor="ctr">
            <a:normAutofit fontScale="92500" lnSpcReduction="20000"/>
          </a:bodyPr>
          <a:lstStyle/>
          <a:p>
            <a:pPr marL="493713" indent="0">
              <a:buNone/>
            </a:pPr>
            <a:r>
              <a:rPr lang="es-ES" sz="2200" dirty="0" err="1" smtClean="0"/>
              <a:t>Administrazio-praktikak</a:t>
            </a:r>
            <a:r>
              <a:rPr lang="es-ES" sz="2200" dirty="0" smtClean="0"/>
              <a:t> </a:t>
            </a:r>
            <a:r>
              <a:rPr lang="es-ES" sz="2200" dirty="0" err="1"/>
              <a:t>urtean</a:t>
            </a:r>
            <a:r>
              <a:rPr lang="es-ES" sz="2200" dirty="0"/>
              <a:t> </a:t>
            </a:r>
            <a:r>
              <a:rPr lang="es-ES" sz="2200" dirty="0" err="1"/>
              <a:t>bi</a:t>
            </a:r>
            <a:r>
              <a:rPr lang="es-ES" sz="2200" dirty="0"/>
              <a:t> </a:t>
            </a:r>
            <a:r>
              <a:rPr lang="es-ES" sz="2200" dirty="0" err="1"/>
              <a:t>alditan</a:t>
            </a:r>
            <a:r>
              <a:rPr lang="es-ES" sz="2200" dirty="0"/>
              <a:t> </a:t>
            </a:r>
            <a:r>
              <a:rPr lang="es-ES" sz="2200" dirty="0" err="1"/>
              <a:t>egiten</a:t>
            </a:r>
            <a:r>
              <a:rPr lang="es-ES" sz="2200" dirty="0"/>
              <a:t> </a:t>
            </a:r>
            <a:r>
              <a:rPr lang="es-ES" sz="2200" dirty="0" err="1"/>
              <a:t>dira</a:t>
            </a:r>
            <a:r>
              <a:rPr lang="es-ES" sz="2200" dirty="0"/>
              <a:t>.</a:t>
            </a:r>
          </a:p>
          <a:p>
            <a:pPr marL="722313"/>
            <a:r>
              <a:rPr lang="es-ES" sz="2200" dirty="0" err="1"/>
              <a:t>martxoa-ekaina</a:t>
            </a:r>
            <a:endParaRPr lang="es-ES" sz="2200" dirty="0"/>
          </a:p>
          <a:p>
            <a:pPr marL="722313"/>
            <a:r>
              <a:rPr lang="es-ES" sz="2200" dirty="0" err="1"/>
              <a:t>urria-urtarrila</a:t>
            </a:r>
            <a:endParaRPr lang="es-ES" sz="2200" dirty="0"/>
          </a:p>
          <a:p>
            <a:pPr marL="722313"/>
            <a:endParaRPr lang="es-ES" sz="2200" dirty="0" smtClean="0"/>
          </a:p>
          <a:p>
            <a:pPr marL="0" indent="0">
              <a:buNone/>
            </a:pPr>
            <a:endParaRPr lang="es-ES" sz="2200" dirty="0" smtClean="0"/>
          </a:p>
          <a:p>
            <a:pPr marL="0" indent="0">
              <a:buNone/>
            </a:pPr>
            <a:r>
              <a:rPr lang="es-ES" sz="2200" dirty="0" smtClean="0"/>
              <a:t>300 </a:t>
            </a:r>
            <a:r>
              <a:rPr lang="es-ES" sz="2200" dirty="0" err="1" smtClean="0"/>
              <a:t>bat</a:t>
            </a:r>
            <a:r>
              <a:rPr lang="es-ES" sz="2200" dirty="0" smtClean="0"/>
              <a:t> </a:t>
            </a:r>
            <a:r>
              <a:rPr lang="es-ES" sz="2200" dirty="0" err="1" smtClean="0"/>
              <a:t>ordu</a:t>
            </a:r>
            <a:r>
              <a:rPr lang="es-ES" sz="2200" dirty="0" smtClean="0"/>
              <a:t> </a:t>
            </a:r>
            <a:r>
              <a:rPr lang="es-ES" sz="2200" dirty="0" err="1" smtClean="0"/>
              <a:t>gutxi</a:t>
            </a:r>
            <a:r>
              <a:rPr lang="es-ES" sz="2200" dirty="0" smtClean="0"/>
              <a:t> </a:t>
            </a:r>
            <a:r>
              <a:rPr lang="es-ES" sz="2200" dirty="0" err="1" smtClean="0"/>
              <a:t>gorabehera</a:t>
            </a:r>
            <a:endParaRPr lang="es-ES" sz="2200" dirty="0" smtClean="0"/>
          </a:p>
          <a:p>
            <a:pPr marL="0" indent="0">
              <a:buNone/>
            </a:pPr>
            <a:endParaRPr lang="es-ES" sz="2200" dirty="0" smtClean="0"/>
          </a:p>
          <a:p>
            <a:pPr marL="0" indent="0">
              <a:buNone/>
            </a:pPr>
            <a:r>
              <a:rPr lang="es-ES" sz="2200" dirty="0" err="1" smtClean="0"/>
              <a:t>Ikasleen</a:t>
            </a:r>
            <a:r>
              <a:rPr lang="es-ES" sz="2200" dirty="0" smtClean="0"/>
              <a:t> </a:t>
            </a:r>
            <a:r>
              <a:rPr lang="es-ES" sz="2200" dirty="0" err="1" smtClean="0"/>
              <a:t>izango</a:t>
            </a:r>
            <a:r>
              <a:rPr lang="es-ES" sz="2200" dirty="0" smtClean="0"/>
              <a:t> </a:t>
            </a:r>
            <a:r>
              <a:rPr lang="es-ES" sz="2200" dirty="0" err="1" smtClean="0"/>
              <a:t>dituzte</a:t>
            </a:r>
            <a:r>
              <a:rPr lang="es-ES" sz="2200" dirty="0" smtClean="0"/>
              <a:t>:</a:t>
            </a:r>
          </a:p>
          <a:p>
            <a:pPr marL="0" indent="0">
              <a:buNone/>
            </a:pPr>
            <a:endParaRPr lang="es-ES" sz="2200" dirty="0" smtClean="0"/>
          </a:p>
          <a:p>
            <a:pPr marL="722313" algn="just"/>
            <a:r>
              <a:rPr lang="es-ES" sz="2200" dirty="0" err="1"/>
              <a:t>Praktikak</a:t>
            </a:r>
            <a:r>
              <a:rPr lang="es-ES" sz="2200" dirty="0"/>
              <a:t> </a:t>
            </a:r>
            <a:r>
              <a:rPr lang="es-ES" sz="2200" dirty="0" err="1"/>
              <a:t>egiten</a:t>
            </a:r>
            <a:r>
              <a:rPr lang="es-ES" sz="2200" dirty="0"/>
              <a:t> </a:t>
            </a:r>
            <a:r>
              <a:rPr lang="es-ES" sz="2200" dirty="0" err="1"/>
              <a:t>dituzten</a:t>
            </a:r>
            <a:r>
              <a:rPr lang="es-ES" sz="2200" dirty="0"/>
              <a:t> </a:t>
            </a:r>
            <a:r>
              <a:rPr lang="es-ES" sz="2200" dirty="0" err="1"/>
              <a:t>Osakidetzako</a:t>
            </a:r>
            <a:r>
              <a:rPr lang="es-ES" sz="2200" dirty="0"/>
              <a:t> </a:t>
            </a:r>
            <a:r>
              <a:rPr lang="es-ES" sz="2200" dirty="0" err="1"/>
              <a:t>osasun-zentroetako</a:t>
            </a:r>
            <a:r>
              <a:rPr lang="es-ES" sz="2200" dirty="0"/>
              <a:t> </a:t>
            </a:r>
            <a:r>
              <a:rPr lang="es-ES" sz="2200" dirty="0" err="1" smtClean="0"/>
              <a:t>tutoreak</a:t>
            </a:r>
            <a:endParaRPr lang="es-ES" sz="2200" dirty="0" smtClean="0"/>
          </a:p>
          <a:p>
            <a:pPr marL="722313" algn="just"/>
            <a:r>
              <a:rPr lang="es-ES" sz="2200" dirty="0" err="1"/>
              <a:t>Oinarrizko</a:t>
            </a:r>
            <a:r>
              <a:rPr lang="es-ES" sz="2200" dirty="0"/>
              <a:t> </a:t>
            </a:r>
            <a:r>
              <a:rPr lang="es-ES" sz="2200" dirty="0" err="1"/>
              <a:t>prestakuntza</a:t>
            </a:r>
            <a:r>
              <a:rPr lang="es-ES" sz="2200" dirty="0"/>
              <a:t>-programa </a:t>
            </a:r>
            <a:r>
              <a:rPr lang="es-ES" sz="2200" dirty="0" err="1"/>
              <a:t>bat</a:t>
            </a:r>
            <a:r>
              <a:rPr lang="es-ES" sz="2200" dirty="0"/>
              <a:t>, </a:t>
            </a:r>
            <a:r>
              <a:rPr lang="es-ES" sz="2200" dirty="0" err="1"/>
              <a:t>gerora</a:t>
            </a:r>
            <a:r>
              <a:rPr lang="es-ES" sz="2200" dirty="0"/>
              <a:t> </a:t>
            </a:r>
            <a:r>
              <a:rPr lang="es-ES" sz="2200" dirty="0" err="1" smtClean="0"/>
              <a:t>zentro</a:t>
            </a:r>
            <a:r>
              <a:rPr lang="es-ES" sz="2200" dirty="0" smtClean="0"/>
              <a:t> </a:t>
            </a:r>
            <a:r>
              <a:rPr lang="es-ES" sz="2200" dirty="0" err="1"/>
              <a:t>bakoitzaren</a:t>
            </a:r>
            <a:r>
              <a:rPr lang="es-ES" sz="2200" dirty="0"/>
              <a:t> </a:t>
            </a:r>
            <a:r>
              <a:rPr lang="es-ES" sz="2200" dirty="0" err="1"/>
              <a:t>ezaugarrietara</a:t>
            </a:r>
            <a:r>
              <a:rPr lang="es-ES" sz="2200" dirty="0"/>
              <a:t> </a:t>
            </a:r>
            <a:r>
              <a:rPr lang="es-ES" sz="2200" dirty="0" err="1"/>
              <a:t>egokitzen</a:t>
            </a:r>
            <a:r>
              <a:rPr lang="es-ES" sz="2200" dirty="0"/>
              <a:t> </a:t>
            </a:r>
            <a:r>
              <a:rPr lang="es-ES" sz="2200" dirty="0" err="1"/>
              <a:t>dena</a:t>
            </a:r>
            <a:r>
              <a:rPr lang="es-ES" sz="2200" dirty="0"/>
              <a:t>.</a:t>
            </a:r>
          </a:p>
          <a:p>
            <a:endParaRPr lang="es-ES" sz="2200" dirty="0"/>
          </a:p>
        </p:txBody>
      </p:sp>
      <p:sp>
        <p:nvSpPr>
          <p:cNvPr id="11"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9" name="TestuKoadroa 2"/>
          <p:cNvSpPr txBox="1"/>
          <p:nvPr/>
        </p:nvSpPr>
        <p:spPr>
          <a:xfrm>
            <a:off x="0" y="2342959"/>
            <a:ext cx="3328894" cy="1938992"/>
          </a:xfrm>
          <a:prstGeom prst="rect">
            <a:avLst/>
          </a:prstGeom>
          <a:noFill/>
        </p:spPr>
        <p:txBody>
          <a:bodyPr wrap="square" rtlCol="0">
            <a:spAutoFit/>
          </a:bodyPr>
          <a:lstStyle/>
          <a:p>
            <a:pPr algn="ctr"/>
            <a:r>
              <a:rPr lang="es-ES" sz="4000" dirty="0">
                <a:solidFill>
                  <a:schemeClr val="accent3">
                    <a:lumMod val="20000"/>
                    <a:lumOff val="80000"/>
                  </a:schemeClr>
                </a:solidFill>
                <a:latin typeface="Garamond" panose="02020404030301010803" pitchFamily="18" charset="0"/>
              </a:rPr>
              <a:t>LMA-KO AE IRAKASKUNTZA</a:t>
            </a:r>
          </a:p>
        </p:txBody>
      </p:sp>
      <p:pic>
        <p:nvPicPr>
          <p:cNvPr id="10" name="Imagen 9"/>
          <p:cNvPicPr>
            <a:picLocks noChangeAspect="1"/>
          </p:cNvPicPr>
          <p:nvPr/>
        </p:nvPicPr>
        <p:blipFill>
          <a:blip r:embed="rId3" cstate="print"/>
          <a:stretch>
            <a:fillRect/>
          </a:stretch>
        </p:blipFill>
        <p:spPr>
          <a:xfrm>
            <a:off x="3454400" y="6052483"/>
            <a:ext cx="1567242" cy="718319"/>
          </a:xfrm>
          <a:prstGeom prst="rect">
            <a:avLst/>
          </a:prstGeom>
        </p:spPr>
      </p:pic>
      <p:pic>
        <p:nvPicPr>
          <p:cNvPr id="12" name="Imagen 11"/>
          <p:cNvPicPr>
            <a:picLocks noChangeAspect="1"/>
          </p:cNvPicPr>
          <p:nvPr/>
        </p:nvPicPr>
        <p:blipFill>
          <a:blip r:embed="rId4" cstate="print"/>
          <a:stretch>
            <a:fillRect/>
          </a:stretch>
        </p:blipFill>
        <p:spPr>
          <a:xfrm>
            <a:off x="10552521" y="6052483"/>
            <a:ext cx="1456848" cy="633857"/>
          </a:xfrm>
          <a:prstGeom prst="rect">
            <a:avLst/>
          </a:prstGeom>
        </p:spPr>
      </p:pic>
    </p:spTree>
    <p:extLst>
      <p:ext uri="{BB962C8B-B14F-4D97-AF65-F5344CB8AC3E}">
        <p14:creationId xmlns:p14="http://schemas.microsoft.com/office/powerpoint/2010/main" xmlns="" val="30958067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stuKoadroa 1"/>
          <p:cNvSpPr txBox="1"/>
          <p:nvPr/>
        </p:nvSpPr>
        <p:spPr>
          <a:xfrm>
            <a:off x="0" y="0"/>
            <a:ext cx="3454400" cy="6858000"/>
          </a:xfrm>
          <a:prstGeom prst="rect">
            <a:avLst/>
          </a:prstGeom>
          <a:solidFill>
            <a:srgbClr val="000099"/>
          </a:solidFill>
          <a:ln>
            <a:noFill/>
          </a:ln>
        </p:spPr>
        <p:txBody>
          <a:bodyPr wrap="square" rtlCol="0">
            <a:spAutoFit/>
          </a:bodyPr>
          <a:lstStyle/>
          <a:p>
            <a:endParaRPr lang="es-ES" dirty="0"/>
          </a:p>
        </p:txBody>
      </p:sp>
      <p:sp>
        <p:nvSpPr>
          <p:cNvPr id="11" name="TestuKoadroa 3"/>
          <p:cNvSpPr txBox="1"/>
          <p:nvPr/>
        </p:nvSpPr>
        <p:spPr>
          <a:xfrm>
            <a:off x="3454400" y="80392"/>
            <a:ext cx="6676572" cy="369332"/>
          </a:xfrm>
          <a:prstGeom prst="rect">
            <a:avLst/>
          </a:prstGeom>
          <a:noFill/>
        </p:spPr>
        <p:txBody>
          <a:bodyPr wrap="square" rtlCol="0">
            <a:spAutoFit/>
          </a:bodyPr>
          <a:lstStyle/>
          <a:p>
            <a:r>
              <a:rPr lang="es-ES" dirty="0">
                <a:solidFill>
                  <a:srgbClr val="000099"/>
                </a:solidFill>
                <a:latin typeface="Arial Black" panose="020B0A04020102020204" pitchFamily="34" charset="0"/>
              </a:rPr>
              <a:t>IRAKASKUNTZA</a:t>
            </a:r>
          </a:p>
        </p:txBody>
      </p:sp>
      <p:sp>
        <p:nvSpPr>
          <p:cNvPr id="8" name="Rectángulo 7"/>
          <p:cNvSpPr/>
          <p:nvPr/>
        </p:nvSpPr>
        <p:spPr>
          <a:xfrm>
            <a:off x="3528640" y="1311907"/>
            <a:ext cx="8328212" cy="3385542"/>
          </a:xfrm>
          <a:prstGeom prst="rect">
            <a:avLst/>
          </a:prstGeom>
        </p:spPr>
        <p:txBody>
          <a:bodyPr wrap="square">
            <a:spAutoFit/>
          </a:bodyPr>
          <a:lstStyle/>
          <a:p>
            <a:endParaRPr lang="es-ES" sz="1100" dirty="0">
              <a:solidFill>
                <a:srgbClr val="000000"/>
              </a:solidFill>
              <a:latin typeface="Calibri" panose="020F0502020204030204" pitchFamily="34" charset="0"/>
            </a:endParaRPr>
          </a:p>
          <a:p>
            <a:endParaRPr lang="es-ES" sz="1100" dirty="0">
              <a:latin typeface="Calibri" panose="020F0502020204030204" pitchFamily="34" charset="0"/>
            </a:endParaRPr>
          </a:p>
          <a:p>
            <a:r>
              <a:rPr lang="es-ES" sz="2000" dirty="0" err="1" smtClean="0">
                <a:latin typeface="Calibri" panose="020F0502020204030204" pitchFamily="34" charset="0"/>
              </a:rPr>
              <a:t>Hezkuntzako</a:t>
            </a:r>
            <a:r>
              <a:rPr lang="es-ES" sz="2000" dirty="0" smtClean="0">
                <a:latin typeface="Calibri" panose="020F0502020204030204" pitchFamily="34" charset="0"/>
              </a:rPr>
              <a:t> </a:t>
            </a:r>
            <a:r>
              <a:rPr lang="es-ES" sz="2000" dirty="0" err="1" smtClean="0">
                <a:latin typeface="Calibri" panose="020F0502020204030204" pitchFamily="34" charset="0"/>
              </a:rPr>
              <a:t>tutorearen</a:t>
            </a:r>
            <a:r>
              <a:rPr lang="es-ES" sz="2000" dirty="0" smtClean="0">
                <a:latin typeface="Calibri" panose="020F0502020204030204" pitchFamily="34" charset="0"/>
              </a:rPr>
              <a:t> eta </a:t>
            </a:r>
            <a:r>
              <a:rPr lang="es-ES" sz="2000" dirty="0" err="1" smtClean="0">
                <a:latin typeface="Calibri" panose="020F0502020204030204" pitchFamily="34" charset="0"/>
              </a:rPr>
              <a:t>Osakidetzako</a:t>
            </a:r>
            <a:r>
              <a:rPr lang="es-ES" sz="2000" dirty="0" smtClean="0">
                <a:latin typeface="Calibri" panose="020F0502020204030204" pitchFamily="34" charset="0"/>
              </a:rPr>
              <a:t> </a:t>
            </a:r>
            <a:r>
              <a:rPr lang="es-ES" sz="2000" dirty="0" err="1" smtClean="0">
                <a:latin typeface="Calibri" panose="020F0502020204030204" pitchFamily="34" charset="0"/>
              </a:rPr>
              <a:t>tutorearen</a:t>
            </a:r>
            <a:r>
              <a:rPr lang="es-ES" sz="2000" dirty="0" smtClean="0">
                <a:latin typeface="Calibri" panose="020F0502020204030204" pitchFamily="34" charset="0"/>
              </a:rPr>
              <a:t> </a:t>
            </a:r>
            <a:r>
              <a:rPr lang="es-ES" sz="2000" dirty="0" err="1" smtClean="0">
                <a:latin typeface="Calibri" panose="020F0502020204030204" pitchFamily="34" charset="0"/>
              </a:rPr>
              <a:t>aurkezpena</a:t>
            </a:r>
            <a:r>
              <a:rPr lang="es-ES" sz="2000" dirty="0" smtClean="0">
                <a:latin typeface="Calibri" panose="020F0502020204030204" pitchFamily="34" charset="0"/>
              </a:rPr>
              <a:t>: </a:t>
            </a:r>
          </a:p>
          <a:p>
            <a:endParaRPr lang="es-ES" sz="2000" dirty="0">
              <a:latin typeface="Calibri" panose="020F0502020204030204" pitchFamily="34" charset="0"/>
            </a:endParaRPr>
          </a:p>
          <a:p>
            <a:r>
              <a:rPr lang="es-ES" sz="2800" dirty="0" smtClean="0">
                <a:latin typeface="Times New Roman" panose="02020603050405020304" pitchFamily="18" charset="0"/>
              </a:rPr>
              <a:t>-</a:t>
            </a:r>
            <a:r>
              <a:rPr lang="es-ES" sz="2000" dirty="0" err="1" smtClean="0">
                <a:latin typeface="Calibri" panose="020F0502020204030204" pitchFamily="34" charset="0"/>
              </a:rPr>
              <a:t>Ikaslearen</a:t>
            </a:r>
            <a:r>
              <a:rPr lang="es-ES" sz="2000" dirty="0" smtClean="0">
                <a:latin typeface="Calibri" panose="020F0502020204030204" pitchFamily="34" charset="0"/>
              </a:rPr>
              <a:t> </a:t>
            </a:r>
            <a:r>
              <a:rPr lang="es-ES" sz="2000" dirty="0" err="1" smtClean="0">
                <a:latin typeface="Calibri" panose="020F0502020204030204" pitchFamily="34" charset="0"/>
              </a:rPr>
              <a:t>aurkezpena</a:t>
            </a:r>
            <a:endParaRPr lang="es-ES" sz="2000" dirty="0" smtClean="0">
              <a:latin typeface="Calibri" panose="020F0502020204030204" pitchFamily="34" charset="0"/>
            </a:endParaRPr>
          </a:p>
          <a:p>
            <a:endParaRPr lang="es-ES" sz="2000" dirty="0" smtClean="0">
              <a:latin typeface="Calibri" panose="020F0502020204030204" pitchFamily="34" charset="0"/>
            </a:endParaRPr>
          </a:p>
          <a:p>
            <a:r>
              <a:rPr lang="es-ES" sz="2000" dirty="0" smtClean="0">
                <a:latin typeface="Calibri" panose="020F0502020204030204" pitchFamily="34" charset="0"/>
              </a:rPr>
              <a:t>- Praktiken </a:t>
            </a:r>
            <a:r>
              <a:rPr lang="es-ES" sz="2000" dirty="0" err="1" smtClean="0">
                <a:latin typeface="Calibri" panose="020F0502020204030204" pitchFamily="34" charset="0"/>
              </a:rPr>
              <a:t>egutegiaren</a:t>
            </a:r>
            <a:r>
              <a:rPr lang="es-ES" sz="2000" dirty="0" smtClean="0">
                <a:latin typeface="Calibri" panose="020F0502020204030204" pitchFamily="34" charset="0"/>
              </a:rPr>
              <a:t> </a:t>
            </a:r>
            <a:r>
              <a:rPr lang="es-ES" sz="2000" dirty="0" err="1" smtClean="0">
                <a:latin typeface="Calibri" panose="020F0502020204030204" pitchFamily="34" charset="0"/>
              </a:rPr>
              <a:t>aurkezpena</a:t>
            </a:r>
            <a:endParaRPr lang="es-ES" sz="2000" dirty="0" smtClean="0">
              <a:latin typeface="Calibri" panose="020F0502020204030204" pitchFamily="34" charset="0"/>
            </a:endParaRPr>
          </a:p>
          <a:p>
            <a:endParaRPr lang="es-ES" sz="2000" dirty="0">
              <a:latin typeface="Calibri" panose="020F0502020204030204" pitchFamily="34" charset="0"/>
            </a:endParaRPr>
          </a:p>
          <a:p>
            <a:r>
              <a:rPr lang="es-ES" sz="2800" dirty="0" smtClean="0">
                <a:latin typeface="Times New Roman" panose="02020603050405020304" pitchFamily="18" charset="0"/>
              </a:rPr>
              <a:t>-</a:t>
            </a:r>
            <a:r>
              <a:rPr lang="es-ES" sz="2000" dirty="0" err="1" smtClean="0">
                <a:latin typeface="Calibri" panose="020F0502020204030204" pitchFamily="34" charset="0"/>
              </a:rPr>
              <a:t>Jarraipenen</a:t>
            </a:r>
            <a:r>
              <a:rPr lang="es-ES" sz="2000" dirty="0" smtClean="0">
                <a:latin typeface="Calibri" panose="020F0502020204030204" pitchFamily="34" charset="0"/>
              </a:rPr>
              <a:t> eta </a:t>
            </a:r>
            <a:r>
              <a:rPr lang="es-ES" sz="2000" dirty="0" err="1" smtClean="0">
                <a:latin typeface="Calibri" panose="020F0502020204030204" pitchFamily="34" charset="0"/>
              </a:rPr>
              <a:t>amaierako</a:t>
            </a:r>
            <a:r>
              <a:rPr lang="es-ES" sz="2000" dirty="0" smtClean="0">
                <a:latin typeface="Calibri" panose="020F0502020204030204" pitchFamily="34" charset="0"/>
              </a:rPr>
              <a:t> </a:t>
            </a:r>
            <a:r>
              <a:rPr lang="es-ES" sz="2000" dirty="0" err="1" smtClean="0">
                <a:latin typeface="Calibri" panose="020F0502020204030204" pitchFamily="34" charset="0"/>
              </a:rPr>
              <a:t>ebaluazioaren</a:t>
            </a:r>
            <a:r>
              <a:rPr lang="es-ES" sz="2000" dirty="0" smtClean="0">
                <a:latin typeface="Calibri" panose="020F0502020204030204" pitchFamily="34" charset="0"/>
              </a:rPr>
              <a:t> </a:t>
            </a:r>
            <a:r>
              <a:rPr lang="es-ES" sz="2000" dirty="0" err="1" smtClean="0">
                <a:latin typeface="Calibri" panose="020F0502020204030204" pitchFamily="34" charset="0"/>
              </a:rPr>
              <a:t>programazioa</a:t>
            </a:r>
            <a:endParaRPr lang="es-ES" sz="2000" dirty="0">
              <a:latin typeface="Calibri" panose="020F0502020204030204" pitchFamily="34" charset="0"/>
            </a:endParaRPr>
          </a:p>
          <a:p>
            <a:endParaRPr lang="es-ES" sz="2000" dirty="0">
              <a:latin typeface="Calibri" panose="020F0502020204030204" pitchFamily="34" charset="0"/>
            </a:endParaRPr>
          </a:p>
          <a:p>
            <a:endParaRPr lang="es-ES" sz="1600" dirty="0">
              <a:latin typeface="Calibri" panose="020F0502020204030204" pitchFamily="34" charset="0"/>
            </a:endParaRPr>
          </a:p>
        </p:txBody>
      </p:sp>
      <p:sp>
        <p:nvSpPr>
          <p:cNvPr id="9" name="TestuKoadroa 2"/>
          <p:cNvSpPr txBox="1"/>
          <p:nvPr/>
        </p:nvSpPr>
        <p:spPr>
          <a:xfrm>
            <a:off x="0" y="2342959"/>
            <a:ext cx="3328894" cy="707886"/>
          </a:xfrm>
          <a:prstGeom prst="rect">
            <a:avLst/>
          </a:prstGeom>
          <a:noFill/>
        </p:spPr>
        <p:txBody>
          <a:bodyPr wrap="square" rtlCol="0">
            <a:spAutoFit/>
          </a:bodyPr>
          <a:lstStyle/>
          <a:p>
            <a:pPr algn="ctr"/>
            <a:r>
              <a:rPr lang="es-ES" sz="4000" dirty="0" err="1" smtClean="0">
                <a:solidFill>
                  <a:schemeClr val="accent3">
                    <a:lumMod val="20000"/>
                    <a:lumOff val="80000"/>
                  </a:schemeClr>
                </a:solidFill>
                <a:latin typeface="Garamond" panose="02020404030301010803" pitchFamily="18" charset="0"/>
              </a:rPr>
              <a:t>Ikasleen</a:t>
            </a:r>
            <a:r>
              <a:rPr lang="es-ES" sz="4000" dirty="0" smtClean="0">
                <a:solidFill>
                  <a:schemeClr val="accent3">
                    <a:lumMod val="20000"/>
                    <a:lumOff val="80000"/>
                  </a:schemeClr>
                </a:solidFill>
                <a:latin typeface="Garamond" panose="02020404030301010803" pitchFamily="18" charset="0"/>
              </a:rPr>
              <a:t> </a:t>
            </a:r>
            <a:r>
              <a:rPr lang="es-ES" sz="4000" dirty="0" err="1" smtClean="0">
                <a:solidFill>
                  <a:schemeClr val="accent3">
                    <a:lumMod val="20000"/>
                    <a:lumOff val="80000"/>
                  </a:schemeClr>
                </a:solidFill>
                <a:latin typeface="Garamond" panose="02020404030301010803" pitchFamily="18" charset="0"/>
              </a:rPr>
              <a:t>harrera</a:t>
            </a:r>
            <a:endParaRPr lang="es-ES" sz="4000" dirty="0">
              <a:solidFill>
                <a:schemeClr val="accent3">
                  <a:lumMod val="20000"/>
                  <a:lumOff val="80000"/>
                </a:schemeClr>
              </a:solidFill>
              <a:latin typeface="Garamond" panose="02020404030301010803" pitchFamily="18" charset="0"/>
            </a:endParaRPr>
          </a:p>
        </p:txBody>
      </p:sp>
      <p:pic>
        <p:nvPicPr>
          <p:cNvPr id="10" name="Imagen 9"/>
          <p:cNvPicPr>
            <a:picLocks noChangeAspect="1"/>
          </p:cNvPicPr>
          <p:nvPr/>
        </p:nvPicPr>
        <p:blipFill>
          <a:blip r:embed="rId3" cstate="print"/>
          <a:stretch>
            <a:fillRect/>
          </a:stretch>
        </p:blipFill>
        <p:spPr>
          <a:xfrm>
            <a:off x="3454400" y="6052483"/>
            <a:ext cx="1567242" cy="718319"/>
          </a:xfrm>
          <a:prstGeom prst="rect">
            <a:avLst/>
          </a:prstGeom>
        </p:spPr>
      </p:pic>
      <p:pic>
        <p:nvPicPr>
          <p:cNvPr id="13" name="Imagen 12"/>
          <p:cNvPicPr>
            <a:picLocks noChangeAspect="1"/>
          </p:cNvPicPr>
          <p:nvPr/>
        </p:nvPicPr>
        <p:blipFill>
          <a:blip r:embed="rId4" cstate="print"/>
          <a:stretch>
            <a:fillRect/>
          </a:stretch>
        </p:blipFill>
        <p:spPr>
          <a:xfrm>
            <a:off x="10552521" y="6052483"/>
            <a:ext cx="1456848" cy="633857"/>
          </a:xfrm>
          <a:prstGeom prst="rect">
            <a:avLst/>
          </a:prstGeom>
        </p:spPr>
      </p:pic>
    </p:spTree>
    <p:extLst>
      <p:ext uri="{BB962C8B-B14F-4D97-AF65-F5344CB8AC3E}">
        <p14:creationId xmlns:p14="http://schemas.microsoft.com/office/powerpoint/2010/main" xmlns="" val="1364925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gaia">
  <a:themeElements>
    <a:clrScheme name="2 pertsonalizatua">
      <a:dk1>
        <a:sysClr val="windowText" lastClr="000000"/>
      </a:dk1>
      <a:lt1>
        <a:srgbClr val="FFFFFF"/>
      </a:lt1>
      <a:dk2>
        <a:srgbClr val="F0EBE2"/>
      </a:dk2>
      <a:lt2>
        <a:srgbClr val="9C9B8E"/>
      </a:lt2>
      <a:accent1>
        <a:srgbClr val="9DA27D"/>
      </a:accent1>
      <a:accent2>
        <a:srgbClr val="D6B874"/>
      </a:accent2>
      <a:accent3>
        <a:srgbClr val="282182"/>
      </a:accent3>
      <a:accent4>
        <a:srgbClr val="92A8B4"/>
      </a:accent4>
      <a:accent5>
        <a:srgbClr val="A96968"/>
      </a:accent5>
      <a:accent6>
        <a:srgbClr val="9588AF"/>
      </a:accent6>
      <a:hlink>
        <a:srgbClr val="9C9B8E"/>
      </a:hlink>
      <a:folHlink>
        <a:srgbClr val="282182"/>
      </a:folHlink>
    </a:clrScheme>
    <a:fontScheme name="2 pertsonalizatua">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9349</TotalTime>
  <Words>889</Words>
  <Application>Microsoft Office PowerPoint</Application>
  <PresentationFormat>Pertsonalizatua</PresentationFormat>
  <Paragraphs>363</Paragraphs>
  <Slides>25</Slides>
  <Notes>24</Notes>
  <HiddenSlides>0</HiddenSlides>
  <MMClips>0</MMClips>
  <ScaleCrop>false</ScaleCrop>
  <HeadingPairs>
    <vt:vector size="4" baseType="variant">
      <vt:variant>
        <vt:lpstr>Gaia</vt:lpstr>
      </vt:variant>
      <vt:variant>
        <vt:i4>3</vt:i4>
      </vt:variant>
      <vt:variant>
        <vt:lpstr>Diapositiben tituluak</vt:lpstr>
      </vt:variant>
      <vt:variant>
        <vt:i4>25</vt:i4>
      </vt:variant>
    </vt:vector>
  </HeadingPairs>
  <TitlesOfParts>
    <vt:vector size="28" baseType="lpstr">
      <vt:lpstr>Tema de Office</vt:lpstr>
      <vt:lpstr>Office gaia</vt:lpstr>
      <vt:lpstr>3_Tema de Office</vt:lpstr>
      <vt:lpstr>IRAKASKUNTZA LEHEN HEZKUNTZAKO ADMINISTRAZIO-ARLOETAN  </vt:lpstr>
      <vt:lpstr>Diapositiba 2</vt:lpstr>
      <vt:lpstr>35. ekintza: hizkuntza-normalizazioa</vt:lpstr>
      <vt:lpstr>Diapositiba 4</vt:lpstr>
      <vt:lpstr>Diapositiba 5</vt:lpstr>
      <vt:lpstr>Diapositiba 6</vt:lpstr>
      <vt:lpstr>HELBURUA</vt:lpstr>
      <vt:lpstr>MATERIALA ETA METODOA</vt:lpstr>
      <vt:lpstr>Diapositiba 9</vt:lpstr>
      <vt:lpstr>Diapositiba 10</vt:lpstr>
      <vt:lpstr>Diapositiba 11</vt:lpstr>
      <vt:lpstr>Diapositiba 12</vt:lpstr>
      <vt:lpstr>Diapositiba 13</vt:lpstr>
      <vt:lpstr>Diapositiba 14</vt:lpstr>
      <vt:lpstr>Diapositiba 15</vt:lpstr>
      <vt:lpstr>Diapositiba 16</vt:lpstr>
      <vt:lpstr>Diapositiba 17</vt:lpstr>
      <vt:lpstr>Diapositiba 18</vt:lpstr>
      <vt:lpstr>Diapositiba 19</vt:lpstr>
      <vt:lpstr>Diapositiba 20</vt:lpstr>
      <vt:lpstr>Diapositiba 21</vt:lpstr>
      <vt:lpstr>Diapositiba 22</vt:lpstr>
      <vt:lpstr>Diapositiba 23</vt:lpstr>
      <vt:lpstr>Diapositiba 24</vt:lpstr>
      <vt:lpstr>MILA ESKER </vt:lpstr>
    </vt:vector>
  </TitlesOfParts>
  <Company>Eusko Jaurlaritza Gobierno Vasco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INVERSIONES EN AP</dc:title>
  <dc:creator>MARIA EULALIA ANTOLIN LARRAÑAGA</dc:creator>
  <cp:lastModifiedBy>Kepa</cp:lastModifiedBy>
  <cp:revision>417</cp:revision>
  <cp:lastPrinted>2021-10-07T08:10:33Z</cp:lastPrinted>
  <dcterms:created xsi:type="dcterms:W3CDTF">2021-05-17T08:50:04Z</dcterms:created>
  <dcterms:modified xsi:type="dcterms:W3CDTF">2022-10-11T13:34:44Z</dcterms:modified>
</cp:coreProperties>
</file>