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  <p:sldMasterId id="2147483674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24">
          <p15:clr>
            <a:srgbClr val="A4A3A4"/>
          </p15:clr>
        </p15:guide>
        <p15:guide id="2" pos="2880">
          <p15:clr>
            <a:srgbClr val="A4A3A4"/>
          </p15:clr>
        </p15:guide>
        <p15:guide id="3" pos="232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14"/>
      </p:cViewPr>
      <p:guideLst>
        <p:guide orient="horz" pos="1924"/>
        <p:guide pos="2880"/>
        <p:guide pos="23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1273525f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278" y="685838"/>
            <a:ext cx="66756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6" name="Google Shape;146;g21273525f3e_0_0:notes"/>
          <p:cNvSpPr txBox="1">
            <a:spLocks noGrp="1"/>
          </p:cNvSpPr>
          <p:nvPr>
            <p:ph type="body" idx="1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u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HELBURUAK</a:t>
            </a:r>
            <a:endParaRPr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Ikasleak adeitasunez eta enpatiaz hartzea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Ikastetxeari, etapari eta ikasturteari buruzko alderdi interesgarriei buruzko informazioa ematea ikasleei.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Zentroko instalazioak ezagutzen laguntzea.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Ikasle berriei irakaste-ikaskuntza prozesua zein espazio fisikotan gauzatuko den jakitea erraztea.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Irakasleen eta ikaskideen ezagutza erraztea.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Ikasleen interesen eta jakin-minen edo interesen ezagutza ezagutza erraztea.</a:t>
            </a:r>
            <a:endParaRPr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3e1ab9ef11944ad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278" y="685838"/>
            <a:ext cx="66756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2" name="Google Shape;152;h3e1ab9ef11944ad8_1_0:notes"/>
          <p:cNvSpPr txBox="1">
            <a:spLocks noGrp="1"/>
          </p:cNvSpPr>
          <p:nvPr>
            <p:ph type="body" idx="1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u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HELBURUAK</a:t>
            </a:r>
            <a:endParaRPr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Ikasleak adeitasunez eta enpatiaz hartzea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Ikastetxeari, etapari eta ikasturteari buruzko alderdi interesgarriei buruzko informazioa ematea ikasleei.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Zentroko instalazioak ezagutzen laguntzea.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Ikasle berriei irakaste-ikaskuntza prozesua zein espazio fisikotan gauzatuko den jakitea erraztea.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Irakasleen eta ikaskideen ezagutza erraztea.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u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Ikasleen interesen eta jakin-minen edo interesen ezagutza ezagutza erraztea.</a:t>
            </a:r>
            <a:endParaRPr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c7932f1d80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278" y="685838"/>
            <a:ext cx="66756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9" name="Google Shape;159;g3c7932f1d80_0_50:notes"/>
          <p:cNvSpPr txBox="1">
            <a:spLocks noGrp="1"/>
          </p:cNvSpPr>
          <p:nvPr>
            <p:ph type="body" idx="1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h3e1ab9ef11944ad8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h3e1ab9ef11944ad8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82b23f34e1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278" y="685838"/>
            <a:ext cx="66756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7" name="Google Shape;177;g282b23f34e1_0_149:notes"/>
          <p:cNvSpPr txBox="1">
            <a:spLocks noGrp="1"/>
          </p:cNvSpPr>
          <p:nvPr>
            <p:ph type="body" idx="1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2b23f34e1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278" y="685838"/>
            <a:ext cx="66756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9" name="Google Shape;189;g282b23f34e1_0_106:notes"/>
          <p:cNvSpPr txBox="1">
            <a:spLocks noGrp="1"/>
          </p:cNvSpPr>
          <p:nvPr>
            <p:ph type="body" idx="1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6"/>
          <p:cNvCxnSpPr/>
          <p:nvPr/>
        </p:nvCxnSpPr>
        <p:spPr>
          <a:xfrm>
            <a:off x="0" y="114300"/>
            <a:ext cx="7315200" cy="0"/>
          </a:xfrm>
          <a:prstGeom prst="straightConnector1">
            <a:avLst/>
          </a:prstGeom>
          <a:noFill/>
          <a:ln w="571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6"/>
          <p:cNvCxnSpPr/>
          <p:nvPr/>
        </p:nvCxnSpPr>
        <p:spPr>
          <a:xfrm>
            <a:off x="152400" y="0"/>
            <a:ext cx="0" cy="4229100"/>
          </a:xfrm>
          <a:prstGeom prst="straightConnector1">
            <a:avLst/>
          </a:prstGeom>
          <a:noFill/>
          <a:ln w="57150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16"/>
          <p:cNvCxnSpPr/>
          <p:nvPr/>
        </p:nvCxnSpPr>
        <p:spPr>
          <a:xfrm>
            <a:off x="1828800" y="5029200"/>
            <a:ext cx="7315200" cy="0"/>
          </a:xfrm>
          <a:prstGeom prst="straightConnector1">
            <a:avLst/>
          </a:prstGeom>
          <a:noFill/>
          <a:ln w="571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16"/>
          <p:cNvCxnSpPr/>
          <p:nvPr/>
        </p:nvCxnSpPr>
        <p:spPr>
          <a:xfrm>
            <a:off x="8991600" y="914400"/>
            <a:ext cx="0" cy="4229100"/>
          </a:xfrm>
          <a:prstGeom prst="straightConnector1">
            <a:avLst/>
          </a:prstGeom>
          <a:noFill/>
          <a:ln w="57150" cap="flat" cmpd="sng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685800" y="159782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abla" type="tbl">
  <p:cSld name="TABL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1371600" y="457200"/>
            <a:ext cx="7378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3"/>
          </p:nvPr>
        </p:nvSpPr>
        <p:spPr>
          <a:xfrm>
            <a:off x="4645028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4"/>
          </p:nvPr>
        </p:nvSpPr>
        <p:spPr>
          <a:xfrm>
            <a:off x="4645028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457203" y="204787"/>
            <a:ext cx="30084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2"/>
          </p:nvPr>
        </p:nvSpPr>
        <p:spPr>
          <a:xfrm>
            <a:off x="457203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4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 rot="5400000">
            <a:off x="5463750" y="1371630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70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rtl="0"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lvl="1" indent="-406400" rtl="0"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lvl="2" indent="-381000" rtl="0"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459788" y="0"/>
            <a:ext cx="513159" cy="63103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78" y="33469"/>
            <a:ext cx="533623" cy="54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101" y="152400"/>
            <a:ext cx="700454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9"/>
          <p:cNvPicPr preferRelativeResize="0"/>
          <p:nvPr/>
        </p:nvPicPr>
        <p:blipFill rotWithShape="1">
          <a:blip r:embed="rId3">
            <a:alphaModFix/>
          </a:blip>
          <a:srcRect t="11048"/>
          <a:stretch/>
        </p:blipFill>
        <p:spPr>
          <a:xfrm>
            <a:off x="339775" y="292400"/>
            <a:ext cx="3712899" cy="4684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078" y="33469"/>
            <a:ext cx="533623" cy="54023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9"/>
          <p:cNvSpPr txBox="1"/>
          <p:nvPr/>
        </p:nvSpPr>
        <p:spPr>
          <a:xfrm>
            <a:off x="3779725" y="405700"/>
            <a:ext cx="49407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u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MUGIKORTASUN SEGURU ETA JASANGARRIRAKO PRESTAKUNTZAKO GOI-MAILAKO TEKNIKARIA</a:t>
            </a:r>
            <a:endParaRPr sz="4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78" y="33469"/>
            <a:ext cx="533623" cy="54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250" y="4198126"/>
            <a:ext cx="634429" cy="89979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/>
              <a:t> </a:t>
            </a:r>
            <a:endParaRPr/>
          </a:p>
        </p:txBody>
      </p:sp>
      <p:sp>
        <p:nvSpPr>
          <p:cNvPr id="164" name="Google Shape;164;p30"/>
          <p:cNvSpPr txBox="1"/>
          <p:nvPr/>
        </p:nvSpPr>
        <p:spPr>
          <a:xfrm>
            <a:off x="1081875" y="98300"/>
            <a:ext cx="7096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3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Materialaren sorrera</a:t>
            </a:r>
            <a:endParaRPr sz="4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510" y="1928849"/>
            <a:ext cx="2596064" cy="12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52426" y="806300"/>
            <a:ext cx="2851483" cy="403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3897" y="2119869"/>
            <a:ext cx="2596075" cy="739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63" y="490538"/>
            <a:ext cx="4352925" cy="416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1"/>
          <p:cNvSpPr/>
          <p:nvPr/>
        </p:nvSpPr>
        <p:spPr>
          <a:xfrm>
            <a:off x="-3261325" y="1886125"/>
            <a:ext cx="1386900" cy="1386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1"/>
          <p:cNvSpPr/>
          <p:nvPr/>
        </p:nvSpPr>
        <p:spPr>
          <a:xfrm>
            <a:off x="5318200" y="1105213"/>
            <a:ext cx="3496500" cy="29331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u" sz="2200" b="1">
                <a:solidFill>
                  <a:srgbClr val="060606"/>
                </a:solidFill>
                <a:highlight>
                  <a:srgbClr val="FFCC00"/>
                </a:highlight>
                <a:latin typeface="Calibri"/>
                <a:ea typeface="Calibri"/>
                <a:cs typeface="Calibri"/>
                <a:sym typeface="Calibri"/>
              </a:rPr>
              <a:t>Gidabaimenak</a:t>
            </a:r>
            <a:endParaRPr sz="2200" b="1">
              <a:solidFill>
                <a:srgbClr val="060606"/>
              </a:solidFill>
              <a:highlight>
                <a:srgbClr val="FFCC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u" sz="2200" b="1">
                <a:solidFill>
                  <a:srgbClr val="060606"/>
                </a:solidFill>
                <a:highlight>
                  <a:srgbClr val="FFCC00"/>
                </a:highlight>
                <a:latin typeface="Calibri"/>
                <a:ea typeface="Calibri"/>
                <a:cs typeface="Calibri"/>
                <a:sym typeface="Calibri"/>
              </a:rPr>
              <a:t> euskaraz ateratzeko aukera</a:t>
            </a:r>
            <a:r>
              <a:rPr lang="eu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u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Eskuliburuak</a:t>
            </a: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u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Testak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78" y="33469"/>
            <a:ext cx="533623" cy="54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250" y="4198126"/>
            <a:ext cx="634429" cy="89979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2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/>
              <a:t> </a:t>
            </a:r>
            <a:endParaRPr/>
          </a:p>
        </p:txBody>
      </p:sp>
      <p:sp>
        <p:nvSpPr>
          <p:cNvPr id="182" name="Google Shape;182;p32"/>
          <p:cNvSpPr txBox="1"/>
          <p:nvPr/>
        </p:nvSpPr>
        <p:spPr>
          <a:xfrm>
            <a:off x="1319600" y="486750"/>
            <a:ext cx="6253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3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</a:t>
            </a:r>
            <a:endParaRPr sz="3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2"/>
          <p:cNvSpPr/>
          <p:nvPr/>
        </p:nvSpPr>
        <p:spPr>
          <a:xfrm>
            <a:off x="5019889" y="3167774"/>
            <a:ext cx="1500000" cy="5403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Irakasleek</a:t>
            </a:r>
            <a:r>
              <a:rPr lang="e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/>
          </a:p>
        </p:txBody>
      </p:sp>
      <p:pic>
        <p:nvPicPr>
          <p:cNvPr id="184" name="Google Shape;18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250" y="1467135"/>
            <a:ext cx="4506175" cy="253189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2"/>
          <p:cNvSpPr/>
          <p:nvPr/>
        </p:nvSpPr>
        <p:spPr>
          <a:xfrm>
            <a:off x="5005441" y="1539375"/>
            <a:ext cx="1500000" cy="6255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Ikasleek</a:t>
            </a:r>
            <a:endParaRPr sz="2000"/>
          </a:p>
        </p:txBody>
      </p:sp>
      <p:sp>
        <p:nvSpPr>
          <p:cNvPr id="186" name="Google Shape;186;p32"/>
          <p:cNvSpPr/>
          <p:nvPr/>
        </p:nvSpPr>
        <p:spPr>
          <a:xfrm>
            <a:off x="5927625" y="2375259"/>
            <a:ext cx="2687400" cy="6255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ibilgailua partekatzeko aplikazioa </a:t>
            </a:r>
            <a:endParaRPr sz="20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78" y="33469"/>
            <a:ext cx="533623" cy="54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250" y="4198126"/>
            <a:ext cx="634429" cy="89979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3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/>
              <a:t> </a:t>
            </a:r>
            <a:endParaRPr/>
          </a:p>
        </p:txBody>
      </p:sp>
      <p:sp>
        <p:nvSpPr>
          <p:cNvPr id="194" name="Google Shape;194;p33"/>
          <p:cNvSpPr txBox="1"/>
          <p:nvPr/>
        </p:nvSpPr>
        <p:spPr>
          <a:xfrm>
            <a:off x="1501200" y="1957094"/>
            <a:ext cx="5597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5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Eskerrik asko!!!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Pantailaren bistaratzea (16:9)</PresentationFormat>
  <Paragraphs>30</Paragraphs>
  <Slides>6</Slides>
  <Notes>6</Notes>
  <HiddenSlides>0</HiddenSlides>
  <MMClips>0</MMClips>
  <ScaleCrop>false</ScaleCrop>
  <HeadingPairs>
    <vt:vector size="6" baseType="variant">
      <vt:variant>
        <vt:lpstr>Erabilitako letra-tipoak</vt:lpstr>
      </vt:variant>
      <vt:variant>
        <vt:i4>4</vt:i4>
      </vt:variant>
      <vt:variant>
        <vt:lpstr>Gaia</vt:lpstr>
      </vt:variant>
      <vt:variant>
        <vt:i4>2</vt:i4>
      </vt:variant>
      <vt:variant>
        <vt:lpstr>Diapositiben tituluak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Verdana</vt:lpstr>
      <vt:lpstr>Simple Light</vt:lpstr>
      <vt:lpstr>Tema de Office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Olatz Imaz Mendizabal</cp:lastModifiedBy>
  <cp:revision>1</cp:revision>
  <dcterms:modified xsi:type="dcterms:W3CDTF">2026-10-14T13:55:30Z</dcterms:modified>
</cp:coreProperties>
</file>