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3" r:id="rId3"/>
    <p:sldId id="267" r:id="rId4"/>
    <p:sldId id="268" r:id="rId5"/>
    <p:sldId id="266" r:id="rId6"/>
    <p:sldId id="259" r:id="rId7"/>
    <p:sldId id="270" r:id="rId8"/>
    <p:sldId id="269" r:id="rId9"/>
    <p:sldId id="271" r:id="rId10"/>
    <p:sldId id="262" r:id="rId11"/>
    <p:sldId id="260" r:id="rId12"/>
    <p:sldId id="261" r:id="rId13"/>
    <p:sldId id="265" r:id="rId14"/>
    <p:sldId id="257" r:id="rId15"/>
    <p:sldId id="264" r:id="rId16"/>
  </p:sldIdLst>
  <p:sldSz cx="9144000" cy="6858000" type="screen4x3"/>
  <p:notesSz cx="6797675" cy="9926638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AC8CB"/>
    <a:srgbClr val="EBE1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18.gif"/><Relationship Id="rId2" Type="http://schemas.openxmlformats.org/officeDocument/2006/relationships/image" Target="../media/image42.jpeg"/><Relationship Id="rId1" Type="http://schemas.openxmlformats.org/officeDocument/2006/relationships/image" Target="../media/image41.png"/><Relationship Id="rId6" Type="http://schemas.openxmlformats.org/officeDocument/2006/relationships/image" Target="../media/image17.jpeg"/><Relationship Id="rId5" Type="http://schemas.openxmlformats.org/officeDocument/2006/relationships/image" Target="../media/image44.jpe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18.gif"/><Relationship Id="rId2" Type="http://schemas.openxmlformats.org/officeDocument/2006/relationships/image" Target="../media/image42.jpeg"/><Relationship Id="rId1" Type="http://schemas.openxmlformats.org/officeDocument/2006/relationships/image" Target="../media/image41.png"/><Relationship Id="rId6" Type="http://schemas.openxmlformats.org/officeDocument/2006/relationships/image" Target="../media/image17.jpeg"/><Relationship Id="rId5" Type="http://schemas.openxmlformats.org/officeDocument/2006/relationships/image" Target="../media/image44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C044D-7195-45E4-83CB-1381284455C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u-ES"/>
        </a:p>
      </dgm:t>
    </dgm:pt>
    <dgm:pt modelId="{18B5ECBC-272F-4080-8D41-1BA8F0DF1015}">
      <dgm:prSet phldrT="[Texto]" custT="1"/>
      <dgm:spPr/>
      <dgm:t>
        <a:bodyPr/>
        <a:lstStyle/>
        <a:p>
          <a:r>
            <a:rPr lang="eu-ES" sz="2000" b="1" dirty="0" smtClean="0"/>
            <a:t>1. HASIERA</a:t>
          </a:r>
          <a:endParaRPr lang="eu-ES" sz="2000" b="1" dirty="0"/>
        </a:p>
      </dgm:t>
    </dgm:pt>
    <dgm:pt modelId="{D4215EFB-5EC9-4E60-9FCA-D58F3EBDF32C}" type="parTrans" cxnId="{7EF22D23-BA43-49B3-BD70-06165EF66248}">
      <dgm:prSet/>
      <dgm:spPr/>
      <dgm:t>
        <a:bodyPr/>
        <a:lstStyle/>
        <a:p>
          <a:endParaRPr lang="eu-ES"/>
        </a:p>
      </dgm:t>
    </dgm:pt>
    <dgm:pt modelId="{68C9EBD8-3CF1-46CC-A730-182D44D90278}" type="sibTrans" cxnId="{7EF22D23-BA43-49B3-BD70-06165EF66248}">
      <dgm:prSet/>
      <dgm:spPr/>
      <dgm:t>
        <a:bodyPr/>
        <a:lstStyle/>
        <a:p>
          <a:endParaRPr lang="eu-ES"/>
        </a:p>
      </dgm:t>
    </dgm:pt>
    <dgm:pt modelId="{7C86139B-8EAE-4BD0-B65F-CBBDD57EEEE8}">
      <dgm:prSet phldrT="[Texto]" custT="1"/>
      <dgm:spPr/>
      <dgm:t>
        <a:bodyPr/>
        <a:lstStyle/>
        <a:p>
          <a:r>
            <a:rPr lang="eu-ES" sz="2000" b="1" dirty="0" smtClean="0"/>
            <a:t>2. DATUAK</a:t>
          </a:r>
          <a:endParaRPr lang="eu-ES" sz="2000" b="1" dirty="0"/>
        </a:p>
      </dgm:t>
    </dgm:pt>
    <dgm:pt modelId="{24F41CF9-4C45-4DFB-97C6-C7C1550C4597}" type="parTrans" cxnId="{D2900130-A42B-477F-994E-E2C8B136A332}">
      <dgm:prSet/>
      <dgm:spPr/>
      <dgm:t>
        <a:bodyPr/>
        <a:lstStyle/>
        <a:p>
          <a:endParaRPr lang="eu-ES"/>
        </a:p>
      </dgm:t>
    </dgm:pt>
    <dgm:pt modelId="{8844C8AB-FFC7-4E1A-878B-4801FFE85F0B}" type="sibTrans" cxnId="{D2900130-A42B-477F-994E-E2C8B136A332}">
      <dgm:prSet/>
      <dgm:spPr/>
      <dgm:t>
        <a:bodyPr/>
        <a:lstStyle/>
        <a:p>
          <a:endParaRPr lang="eu-ES"/>
        </a:p>
      </dgm:t>
    </dgm:pt>
    <dgm:pt modelId="{F4E356C3-4DE4-4F88-9B97-DC125B3DCED2}">
      <dgm:prSet phldrT="[Texto]" custT="1"/>
      <dgm:spPr/>
      <dgm:t>
        <a:bodyPr/>
        <a:lstStyle/>
        <a:p>
          <a:r>
            <a:rPr lang="eu-ES" sz="2000" b="1" dirty="0" smtClean="0"/>
            <a:t>5. PRAKTIKAK / DUALA</a:t>
          </a:r>
          <a:endParaRPr lang="eu-ES" sz="2000" b="1" dirty="0"/>
        </a:p>
      </dgm:t>
    </dgm:pt>
    <dgm:pt modelId="{192D9BA3-4A32-47D5-8C5E-97385DE66C7E}" type="parTrans" cxnId="{3624E411-411C-46A3-99F8-5EAB519335CC}">
      <dgm:prSet/>
      <dgm:spPr/>
      <dgm:t>
        <a:bodyPr/>
        <a:lstStyle/>
        <a:p>
          <a:endParaRPr lang="eu-ES"/>
        </a:p>
      </dgm:t>
    </dgm:pt>
    <dgm:pt modelId="{203672F2-0B24-4AE5-A468-5514F35586F1}" type="sibTrans" cxnId="{3624E411-411C-46A3-99F8-5EAB519335CC}">
      <dgm:prSet/>
      <dgm:spPr/>
      <dgm:t>
        <a:bodyPr/>
        <a:lstStyle/>
        <a:p>
          <a:endParaRPr lang="eu-ES"/>
        </a:p>
      </dgm:t>
    </dgm:pt>
    <dgm:pt modelId="{4FD1C288-E421-4B11-8BC1-1CC0D2369A38}">
      <dgm:prSet custT="1"/>
      <dgm:spPr/>
      <dgm:t>
        <a:bodyPr/>
        <a:lstStyle/>
        <a:p>
          <a:r>
            <a:rPr lang="eu-ES" sz="2000" b="1" dirty="0" smtClean="0"/>
            <a:t>4. APLIKATIBOAN SARTZEA</a:t>
          </a:r>
          <a:endParaRPr lang="eu-ES" sz="2000" b="1" dirty="0"/>
        </a:p>
      </dgm:t>
    </dgm:pt>
    <dgm:pt modelId="{AB00144F-3BB1-43CD-AB43-C236F937CEF0}" type="parTrans" cxnId="{7C18897B-AEC8-4BC0-85A1-E1C5E3C845F8}">
      <dgm:prSet/>
      <dgm:spPr/>
      <dgm:t>
        <a:bodyPr/>
        <a:lstStyle/>
        <a:p>
          <a:endParaRPr lang="eu-ES"/>
        </a:p>
      </dgm:t>
    </dgm:pt>
    <dgm:pt modelId="{8097A2EF-DD08-4E4E-90A6-1FA095B9B87E}" type="sibTrans" cxnId="{7C18897B-AEC8-4BC0-85A1-E1C5E3C845F8}">
      <dgm:prSet/>
      <dgm:spPr/>
      <dgm:t>
        <a:bodyPr/>
        <a:lstStyle/>
        <a:p>
          <a:endParaRPr lang="eu-ES"/>
        </a:p>
      </dgm:t>
    </dgm:pt>
    <dgm:pt modelId="{A4D7C3D3-627E-4F53-8727-4F6639045D3A}">
      <dgm:prSet custT="1"/>
      <dgm:spPr/>
      <dgm:t>
        <a:bodyPr/>
        <a:lstStyle/>
        <a:p>
          <a:r>
            <a:rPr lang="eu-ES" sz="2000" b="1" dirty="0" smtClean="0"/>
            <a:t>7.EBALUAZIOA</a:t>
          </a:r>
          <a:endParaRPr lang="eu-ES" sz="2000" b="1" dirty="0"/>
        </a:p>
      </dgm:t>
    </dgm:pt>
    <dgm:pt modelId="{587EF43B-B960-4858-BE96-825615876E2B}" type="parTrans" cxnId="{36BDD3E6-B48F-4EC0-937B-CDC711EE05F3}">
      <dgm:prSet/>
      <dgm:spPr/>
      <dgm:t>
        <a:bodyPr/>
        <a:lstStyle/>
        <a:p>
          <a:endParaRPr lang="eu-ES"/>
        </a:p>
      </dgm:t>
    </dgm:pt>
    <dgm:pt modelId="{047586D7-DECE-4A56-81E6-C6502875E0AC}" type="sibTrans" cxnId="{36BDD3E6-B48F-4EC0-937B-CDC711EE05F3}">
      <dgm:prSet/>
      <dgm:spPr/>
      <dgm:t>
        <a:bodyPr/>
        <a:lstStyle/>
        <a:p>
          <a:endParaRPr lang="eu-ES"/>
        </a:p>
      </dgm:t>
    </dgm:pt>
    <dgm:pt modelId="{14C86E72-41C9-40CB-88E6-6812D44354E7}">
      <dgm:prSet custT="1"/>
      <dgm:spPr/>
      <dgm:t>
        <a:bodyPr/>
        <a:lstStyle/>
        <a:p>
          <a:r>
            <a:rPr lang="eu-ES" sz="2000" b="1" dirty="0" smtClean="0"/>
            <a:t>8. HOBEKUNTZAK</a:t>
          </a:r>
          <a:endParaRPr lang="eu-ES" sz="2000" b="1" dirty="0"/>
        </a:p>
      </dgm:t>
    </dgm:pt>
    <dgm:pt modelId="{B650789D-6A59-47B4-AB42-6C5035CCE3D7}" type="parTrans" cxnId="{6EB8D6E1-5D31-4343-B274-9949803D91B0}">
      <dgm:prSet/>
      <dgm:spPr/>
      <dgm:t>
        <a:bodyPr/>
        <a:lstStyle/>
        <a:p>
          <a:endParaRPr lang="eu-ES"/>
        </a:p>
      </dgm:t>
    </dgm:pt>
    <dgm:pt modelId="{0C802EA2-CC84-4734-B8F1-88F95ED2304A}" type="sibTrans" cxnId="{6EB8D6E1-5D31-4343-B274-9949803D91B0}">
      <dgm:prSet/>
      <dgm:spPr/>
      <dgm:t>
        <a:bodyPr/>
        <a:lstStyle/>
        <a:p>
          <a:endParaRPr lang="eu-ES"/>
        </a:p>
      </dgm:t>
    </dgm:pt>
    <dgm:pt modelId="{3A9AFA2D-31E4-4B78-A518-2F43ACDD4466}">
      <dgm:prSet custT="1"/>
      <dgm:spPr/>
      <dgm:t>
        <a:bodyPr/>
        <a:lstStyle/>
        <a:p>
          <a:r>
            <a:rPr lang="eu-ES" sz="2000" b="1" dirty="0" smtClean="0"/>
            <a:t>9. AMAIERA</a:t>
          </a:r>
          <a:endParaRPr lang="eu-ES" sz="2000" b="1" dirty="0"/>
        </a:p>
      </dgm:t>
    </dgm:pt>
    <dgm:pt modelId="{213E5BB2-D149-4B6C-BA03-886120505BC5}" type="parTrans" cxnId="{FC8FB1B6-BA47-4E33-AEF5-2EFA7700E6F8}">
      <dgm:prSet/>
      <dgm:spPr/>
      <dgm:t>
        <a:bodyPr/>
        <a:lstStyle/>
        <a:p>
          <a:endParaRPr lang="eu-ES"/>
        </a:p>
      </dgm:t>
    </dgm:pt>
    <dgm:pt modelId="{BA96D6D0-B604-4CCB-A7C5-C5DEF9968818}" type="sibTrans" cxnId="{FC8FB1B6-BA47-4E33-AEF5-2EFA7700E6F8}">
      <dgm:prSet/>
      <dgm:spPr/>
      <dgm:t>
        <a:bodyPr/>
        <a:lstStyle/>
        <a:p>
          <a:endParaRPr lang="eu-ES"/>
        </a:p>
      </dgm:t>
    </dgm:pt>
    <dgm:pt modelId="{20FBD613-2113-4A9F-AEE9-FD1D8BAB3268}">
      <dgm:prSet phldrT="[Texto]" custT="1"/>
      <dgm:spPr/>
      <dgm:t>
        <a:bodyPr/>
        <a:lstStyle/>
        <a:p>
          <a:r>
            <a:rPr lang="eu-ES" sz="2000" b="1" dirty="0" smtClean="0"/>
            <a:t>6. JARRAIPENA</a:t>
          </a:r>
          <a:endParaRPr lang="eu-ES" sz="2000" b="1" dirty="0"/>
        </a:p>
      </dgm:t>
    </dgm:pt>
    <dgm:pt modelId="{9B926B7C-53C4-4C1C-B7F6-DB6692FBD397}" type="parTrans" cxnId="{39E7E33B-113B-4036-A546-54CA924F94F1}">
      <dgm:prSet/>
      <dgm:spPr/>
      <dgm:t>
        <a:bodyPr/>
        <a:lstStyle/>
        <a:p>
          <a:endParaRPr lang="eu-ES"/>
        </a:p>
      </dgm:t>
    </dgm:pt>
    <dgm:pt modelId="{64699FF8-C948-443C-8280-0FAE5225F3FF}" type="sibTrans" cxnId="{39E7E33B-113B-4036-A546-54CA924F94F1}">
      <dgm:prSet/>
      <dgm:spPr/>
      <dgm:t>
        <a:bodyPr/>
        <a:lstStyle/>
        <a:p>
          <a:endParaRPr lang="eu-ES"/>
        </a:p>
      </dgm:t>
    </dgm:pt>
    <dgm:pt modelId="{C522DD41-41FF-4473-8CF5-0A591BC35738}" type="pres">
      <dgm:prSet presAssocID="{151C044D-7195-45E4-83CB-1381284455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u-ES"/>
        </a:p>
      </dgm:t>
    </dgm:pt>
    <dgm:pt modelId="{FDBF6D66-5D95-4020-95E4-032439C60890}" type="pres">
      <dgm:prSet presAssocID="{18B5ECBC-272F-4080-8D41-1BA8F0DF1015}" presName="composite" presStyleCnt="0"/>
      <dgm:spPr/>
    </dgm:pt>
    <dgm:pt modelId="{225C382E-7F35-4214-A201-236DD83BA59F}" type="pres">
      <dgm:prSet presAssocID="{18B5ECBC-272F-4080-8D41-1BA8F0DF1015}" presName="imgShp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BFE001-ECFC-42AD-A714-4E1DFEC73A84}" type="pres">
      <dgm:prSet presAssocID="{18B5ECBC-272F-4080-8D41-1BA8F0DF1015}" presName="txShp" presStyleLbl="node1" presStyleIdx="0" presStyleCnt="8" custScaleX="94737" custScaleY="61971" custLinFactNeighborX="-613" custLinFactNeighborY="-692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DE903AF0-5EEC-4725-8BB9-8B70052A7784}" type="pres">
      <dgm:prSet presAssocID="{68C9EBD8-3CF1-46CC-A730-182D44D90278}" presName="spacing" presStyleCnt="0"/>
      <dgm:spPr/>
    </dgm:pt>
    <dgm:pt modelId="{86CC5BC0-C439-40CB-B3BC-B6661CAAD792}" type="pres">
      <dgm:prSet presAssocID="{7C86139B-8EAE-4BD0-B65F-CBBDD57EEEE8}" presName="composite" presStyleCnt="0"/>
      <dgm:spPr/>
    </dgm:pt>
    <dgm:pt modelId="{5D97F8F3-76A2-4A5B-A673-58CEB640BDF8}" type="pres">
      <dgm:prSet presAssocID="{7C86139B-8EAE-4BD0-B65F-CBBDD57EEEE8}" presName="imgShp" presStyleLbl="fgImgPlace1" presStyleIdx="1" presStyleCnt="8" custLinFactNeighborY="-205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u-ES"/>
        </a:p>
      </dgm:t>
    </dgm:pt>
    <dgm:pt modelId="{92335F8A-695E-4233-9EA0-016C3D1157D1}" type="pres">
      <dgm:prSet presAssocID="{7C86139B-8EAE-4BD0-B65F-CBBDD57EEEE8}" presName="txShp" presStyleLbl="node1" presStyleIdx="1" presStyleCnt="8" custScaleX="94737" custScaleY="53564" custLinFactNeighborY="-20593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2F46DFC0-B989-474D-8585-9D9053D69A99}" type="pres">
      <dgm:prSet presAssocID="{8844C8AB-FFC7-4E1A-878B-4801FFE85F0B}" presName="spacing" presStyleCnt="0"/>
      <dgm:spPr/>
    </dgm:pt>
    <dgm:pt modelId="{C00AED4B-284C-4678-B287-A7D6FC9E18A0}" type="pres">
      <dgm:prSet presAssocID="{4FD1C288-E421-4B11-8BC1-1CC0D2369A38}" presName="composite" presStyleCnt="0"/>
      <dgm:spPr/>
    </dgm:pt>
    <dgm:pt modelId="{9F01993C-D8DA-4CF1-B8E3-AAA4598A76BA}" type="pres">
      <dgm:prSet presAssocID="{4FD1C288-E421-4B11-8BC1-1CC0D2369A38}" presName="imgShp" presStyleLbl="fgImgPlace1" presStyleIdx="2" presStyleCnt="8" custLinFactNeighborY="-295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u-ES"/>
        </a:p>
      </dgm:t>
    </dgm:pt>
    <dgm:pt modelId="{4032F85F-9513-4FF2-AB87-46BAEF238976}" type="pres">
      <dgm:prSet presAssocID="{4FD1C288-E421-4B11-8BC1-1CC0D2369A38}" presName="txShp" presStyleLbl="node1" presStyleIdx="2" presStyleCnt="8" custScaleX="94737" custScaleY="70296" custLinFactNeighborY="-29508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8A2C648C-2FF5-4B6B-AE88-7D8636109465}" type="pres">
      <dgm:prSet presAssocID="{8097A2EF-DD08-4E4E-90A6-1FA095B9B87E}" presName="spacing" presStyleCnt="0"/>
      <dgm:spPr/>
    </dgm:pt>
    <dgm:pt modelId="{1F637073-569E-43C3-AC10-4474D185337B}" type="pres">
      <dgm:prSet presAssocID="{F4E356C3-4DE4-4F88-9B97-DC125B3DCED2}" presName="composite" presStyleCnt="0"/>
      <dgm:spPr/>
    </dgm:pt>
    <dgm:pt modelId="{880789DA-5D28-4129-92BE-131A6C5FB13B}" type="pres">
      <dgm:prSet presAssocID="{F4E356C3-4DE4-4F88-9B97-DC125B3DCED2}" presName="imgShp" presStyleLbl="fgImgPlace1" presStyleIdx="3" presStyleCnt="8" custLinFactNeighborY="-442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C472691-9735-428D-80C6-80CAB3BEE143}" type="pres">
      <dgm:prSet presAssocID="{F4E356C3-4DE4-4F88-9B97-DC125B3DCED2}" presName="txShp" presStyleLbl="node1" presStyleIdx="3" presStyleCnt="8" custScaleX="94737" custScaleY="74225" custLinFactNeighborY="-44210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CF02EA9A-D901-4156-9774-15061D113047}" type="pres">
      <dgm:prSet presAssocID="{203672F2-0B24-4AE5-A468-5514F35586F1}" presName="spacing" presStyleCnt="0"/>
      <dgm:spPr/>
    </dgm:pt>
    <dgm:pt modelId="{D74C1FB5-3815-4250-9404-31DD10E0F500}" type="pres">
      <dgm:prSet presAssocID="{20FBD613-2113-4A9F-AEE9-FD1D8BAB3268}" presName="composite" presStyleCnt="0"/>
      <dgm:spPr/>
    </dgm:pt>
    <dgm:pt modelId="{937ADB8F-CB8B-4A64-AB3B-9EA02283BBFE}" type="pres">
      <dgm:prSet presAssocID="{20FBD613-2113-4A9F-AEE9-FD1D8BAB3268}" presName="imgShp" presStyleLbl="fgImgPlace1" presStyleIdx="4" presStyleCnt="8" custLinFactNeighborY="-5099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56503F0-5536-471A-A234-981C57AF1464}" type="pres">
      <dgm:prSet presAssocID="{20FBD613-2113-4A9F-AEE9-FD1D8BAB3268}" presName="txShp" presStyleLbl="node1" presStyleIdx="4" presStyleCnt="8" custScaleX="91730" custScaleY="74225" custLinFactNeighborX="820" custLinFactNeighborY="-44210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71E0A07E-6E40-4CCF-88E3-4C54C83DB6C0}" type="pres">
      <dgm:prSet presAssocID="{64699FF8-C948-443C-8280-0FAE5225F3FF}" presName="spacing" presStyleCnt="0"/>
      <dgm:spPr/>
    </dgm:pt>
    <dgm:pt modelId="{967020CC-5F99-4702-A6E0-D29F2C597077}" type="pres">
      <dgm:prSet presAssocID="{A4D7C3D3-627E-4F53-8727-4F6639045D3A}" presName="composite" presStyleCnt="0"/>
      <dgm:spPr/>
    </dgm:pt>
    <dgm:pt modelId="{B6DD1353-115E-43FB-94DE-53ECC51FE394}" type="pres">
      <dgm:prSet presAssocID="{A4D7C3D3-627E-4F53-8727-4F6639045D3A}" presName="imgShp" presStyleLbl="fgImgPlace1" presStyleIdx="5" presStyleCnt="8" custLinFactNeighborX="-4523" custLinFactNeighborY="-6060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0C8C004-209A-42D2-9AFA-969DCC2777FF}" type="pres">
      <dgm:prSet presAssocID="{A4D7C3D3-627E-4F53-8727-4F6639045D3A}" presName="txShp" presStyleLbl="node1" presStyleIdx="5" presStyleCnt="8" custScaleX="91730" custScaleY="62693" custLinFactNeighborX="820" custLinFactNeighborY="-57806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6F713B62-149E-4897-B8CC-F4B88B19640F}" type="pres">
      <dgm:prSet presAssocID="{047586D7-DECE-4A56-81E6-C6502875E0AC}" presName="spacing" presStyleCnt="0"/>
      <dgm:spPr/>
    </dgm:pt>
    <dgm:pt modelId="{FA5B0262-9025-4DCB-946A-E4715EB7A9FE}" type="pres">
      <dgm:prSet presAssocID="{14C86E72-41C9-40CB-88E6-6812D44354E7}" presName="composite" presStyleCnt="0"/>
      <dgm:spPr/>
    </dgm:pt>
    <dgm:pt modelId="{532D2B3B-3313-4BC8-99EB-BE1834C197FB}" type="pres">
      <dgm:prSet presAssocID="{14C86E72-41C9-40CB-88E6-6812D44354E7}" presName="imgShp" presStyleLbl="fgImgPlace1" presStyleIdx="6" presStyleCnt="8" custLinFactNeighborX="-4647" custLinFactNeighborY="-5818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5A34A89-B3F3-450C-8917-DED6CBE002D2}" type="pres">
      <dgm:prSet presAssocID="{14C86E72-41C9-40CB-88E6-6812D44354E7}" presName="txShp" presStyleLbl="node1" presStyleIdx="6" presStyleCnt="8" custScaleX="94737" custScaleY="63797" custLinFactNeighborX="923" custLinFactNeighborY="-52234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2A52D019-75D9-45E4-98ED-9166778E78D0}" type="pres">
      <dgm:prSet presAssocID="{0C802EA2-CC84-4734-B8F1-88F95ED2304A}" presName="spacing" presStyleCnt="0"/>
      <dgm:spPr/>
    </dgm:pt>
    <dgm:pt modelId="{DDE76EB7-F78F-43F0-A0C0-99A9EB75D0EC}" type="pres">
      <dgm:prSet presAssocID="{3A9AFA2D-31E4-4B78-A518-2F43ACDD4466}" presName="composite" presStyleCnt="0"/>
      <dgm:spPr/>
    </dgm:pt>
    <dgm:pt modelId="{DE207CF9-428A-41BF-9F8F-A38444A23B02}" type="pres">
      <dgm:prSet presAssocID="{3A9AFA2D-31E4-4B78-A518-2F43ACDD4466}" presName="imgShp" presStyleLbl="fgImgPlace1" presStyleIdx="7" presStyleCnt="8" custLinFactNeighborY="-43737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u-ES"/>
        </a:p>
      </dgm:t>
    </dgm:pt>
    <dgm:pt modelId="{681381FE-31D2-4BF8-A1BB-7FAD1FF79A82}" type="pres">
      <dgm:prSet presAssocID="{3A9AFA2D-31E4-4B78-A518-2F43ACDD4466}" presName="txShp" presStyleLbl="node1" presStyleIdx="7" presStyleCnt="8" custScaleX="93786" custScaleY="67311" custLinFactNeighborX="1296" custLinFactNeighborY="-36032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</dgm:ptLst>
  <dgm:cxnLst>
    <dgm:cxn modelId="{D2900130-A42B-477F-994E-E2C8B136A332}" srcId="{151C044D-7195-45E4-83CB-1381284455CD}" destId="{7C86139B-8EAE-4BD0-B65F-CBBDD57EEEE8}" srcOrd="1" destOrd="0" parTransId="{24F41CF9-4C45-4DFB-97C6-C7C1550C4597}" sibTransId="{8844C8AB-FFC7-4E1A-878B-4801FFE85F0B}"/>
    <dgm:cxn modelId="{C5B5E606-65F9-4E3F-A7A4-2F7FB88AD9DB}" type="presOf" srcId="{7C86139B-8EAE-4BD0-B65F-CBBDD57EEEE8}" destId="{92335F8A-695E-4233-9EA0-016C3D1157D1}" srcOrd="0" destOrd="0" presId="urn:microsoft.com/office/officeart/2005/8/layout/vList3"/>
    <dgm:cxn modelId="{FC8FB1B6-BA47-4E33-AEF5-2EFA7700E6F8}" srcId="{151C044D-7195-45E4-83CB-1381284455CD}" destId="{3A9AFA2D-31E4-4B78-A518-2F43ACDD4466}" srcOrd="7" destOrd="0" parTransId="{213E5BB2-D149-4B6C-BA03-886120505BC5}" sibTransId="{BA96D6D0-B604-4CCB-A7C5-C5DEF9968818}"/>
    <dgm:cxn modelId="{6EB8D6E1-5D31-4343-B274-9949803D91B0}" srcId="{151C044D-7195-45E4-83CB-1381284455CD}" destId="{14C86E72-41C9-40CB-88E6-6812D44354E7}" srcOrd="6" destOrd="0" parTransId="{B650789D-6A59-47B4-AB42-6C5035CCE3D7}" sibTransId="{0C802EA2-CC84-4734-B8F1-88F95ED2304A}"/>
    <dgm:cxn modelId="{90FA0790-5C49-4B6A-918D-97E4E34BE67A}" type="presOf" srcId="{F4E356C3-4DE4-4F88-9B97-DC125B3DCED2}" destId="{9C472691-9735-428D-80C6-80CAB3BEE143}" srcOrd="0" destOrd="0" presId="urn:microsoft.com/office/officeart/2005/8/layout/vList3"/>
    <dgm:cxn modelId="{92328FBC-F7BA-4E6B-87F4-87D41F2BFB44}" type="presOf" srcId="{151C044D-7195-45E4-83CB-1381284455CD}" destId="{C522DD41-41FF-4473-8CF5-0A591BC35738}" srcOrd="0" destOrd="0" presId="urn:microsoft.com/office/officeart/2005/8/layout/vList3"/>
    <dgm:cxn modelId="{11A9D197-87D0-4C4F-8767-3630B0F6285F}" type="presOf" srcId="{A4D7C3D3-627E-4F53-8727-4F6639045D3A}" destId="{F0C8C004-209A-42D2-9AFA-969DCC2777FF}" srcOrd="0" destOrd="0" presId="urn:microsoft.com/office/officeart/2005/8/layout/vList3"/>
    <dgm:cxn modelId="{7EF22D23-BA43-49B3-BD70-06165EF66248}" srcId="{151C044D-7195-45E4-83CB-1381284455CD}" destId="{18B5ECBC-272F-4080-8D41-1BA8F0DF1015}" srcOrd="0" destOrd="0" parTransId="{D4215EFB-5EC9-4E60-9FCA-D58F3EBDF32C}" sibTransId="{68C9EBD8-3CF1-46CC-A730-182D44D90278}"/>
    <dgm:cxn modelId="{1B48CD31-879B-45DD-83C4-17BCEF7F45E8}" type="presOf" srcId="{18B5ECBC-272F-4080-8D41-1BA8F0DF1015}" destId="{47BFE001-ECFC-42AD-A714-4E1DFEC73A84}" srcOrd="0" destOrd="0" presId="urn:microsoft.com/office/officeart/2005/8/layout/vList3"/>
    <dgm:cxn modelId="{B8DBBE48-E5D4-4171-866C-D902D1CB17D2}" type="presOf" srcId="{3A9AFA2D-31E4-4B78-A518-2F43ACDD4466}" destId="{681381FE-31D2-4BF8-A1BB-7FAD1FF79A82}" srcOrd="0" destOrd="0" presId="urn:microsoft.com/office/officeart/2005/8/layout/vList3"/>
    <dgm:cxn modelId="{3624E411-411C-46A3-99F8-5EAB519335CC}" srcId="{151C044D-7195-45E4-83CB-1381284455CD}" destId="{F4E356C3-4DE4-4F88-9B97-DC125B3DCED2}" srcOrd="3" destOrd="0" parTransId="{192D9BA3-4A32-47D5-8C5E-97385DE66C7E}" sibTransId="{203672F2-0B24-4AE5-A468-5514F35586F1}"/>
    <dgm:cxn modelId="{F56BB100-903D-420B-87BE-089A8B390A2C}" type="presOf" srcId="{14C86E72-41C9-40CB-88E6-6812D44354E7}" destId="{85A34A89-B3F3-450C-8917-DED6CBE002D2}" srcOrd="0" destOrd="0" presId="urn:microsoft.com/office/officeart/2005/8/layout/vList3"/>
    <dgm:cxn modelId="{7C18897B-AEC8-4BC0-85A1-E1C5E3C845F8}" srcId="{151C044D-7195-45E4-83CB-1381284455CD}" destId="{4FD1C288-E421-4B11-8BC1-1CC0D2369A38}" srcOrd="2" destOrd="0" parTransId="{AB00144F-3BB1-43CD-AB43-C236F937CEF0}" sibTransId="{8097A2EF-DD08-4E4E-90A6-1FA095B9B87E}"/>
    <dgm:cxn modelId="{0E0B35E9-8B5A-4D8F-A49F-8648479363BD}" type="presOf" srcId="{20FBD613-2113-4A9F-AEE9-FD1D8BAB3268}" destId="{956503F0-5536-471A-A234-981C57AF1464}" srcOrd="0" destOrd="0" presId="urn:microsoft.com/office/officeart/2005/8/layout/vList3"/>
    <dgm:cxn modelId="{36BDD3E6-B48F-4EC0-937B-CDC711EE05F3}" srcId="{151C044D-7195-45E4-83CB-1381284455CD}" destId="{A4D7C3D3-627E-4F53-8727-4F6639045D3A}" srcOrd="5" destOrd="0" parTransId="{587EF43B-B960-4858-BE96-825615876E2B}" sibTransId="{047586D7-DECE-4A56-81E6-C6502875E0AC}"/>
    <dgm:cxn modelId="{39E7E33B-113B-4036-A546-54CA924F94F1}" srcId="{151C044D-7195-45E4-83CB-1381284455CD}" destId="{20FBD613-2113-4A9F-AEE9-FD1D8BAB3268}" srcOrd="4" destOrd="0" parTransId="{9B926B7C-53C4-4C1C-B7F6-DB6692FBD397}" sibTransId="{64699FF8-C948-443C-8280-0FAE5225F3FF}"/>
    <dgm:cxn modelId="{3B698415-885D-490E-9DCF-A20606042F28}" type="presOf" srcId="{4FD1C288-E421-4B11-8BC1-1CC0D2369A38}" destId="{4032F85F-9513-4FF2-AB87-46BAEF238976}" srcOrd="0" destOrd="0" presId="urn:microsoft.com/office/officeart/2005/8/layout/vList3"/>
    <dgm:cxn modelId="{4AC3333C-8AB9-43FF-8201-AD916BBA363E}" type="presParOf" srcId="{C522DD41-41FF-4473-8CF5-0A591BC35738}" destId="{FDBF6D66-5D95-4020-95E4-032439C60890}" srcOrd="0" destOrd="0" presId="urn:microsoft.com/office/officeart/2005/8/layout/vList3"/>
    <dgm:cxn modelId="{1F0AFF05-9B7E-40A2-A8E5-DCA928A8A586}" type="presParOf" srcId="{FDBF6D66-5D95-4020-95E4-032439C60890}" destId="{225C382E-7F35-4214-A201-236DD83BA59F}" srcOrd="0" destOrd="0" presId="urn:microsoft.com/office/officeart/2005/8/layout/vList3"/>
    <dgm:cxn modelId="{0C6AC5A4-CA18-43FC-8368-229B3E172160}" type="presParOf" srcId="{FDBF6D66-5D95-4020-95E4-032439C60890}" destId="{47BFE001-ECFC-42AD-A714-4E1DFEC73A84}" srcOrd="1" destOrd="0" presId="urn:microsoft.com/office/officeart/2005/8/layout/vList3"/>
    <dgm:cxn modelId="{DF7C1DFC-5E0B-4353-A7AF-C7FB571C818C}" type="presParOf" srcId="{C522DD41-41FF-4473-8CF5-0A591BC35738}" destId="{DE903AF0-5EEC-4725-8BB9-8B70052A7784}" srcOrd="1" destOrd="0" presId="urn:microsoft.com/office/officeart/2005/8/layout/vList3"/>
    <dgm:cxn modelId="{2941829E-AFA0-4037-9893-CF602E570DFA}" type="presParOf" srcId="{C522DD41-41FF-4473-8CF5-0A591BC35738}" destId="{86CC5BC0-C439-40CB-B3BC-B6661CAAD792}" srcOrd="2" destOrd="0" presId="urn:microsoft.com/office/officeart/2005/8/layout/vList3"/>
    <dgm:cxn modelId="{8585C615-482E-4480-9AD2-6F459B12083B}" type="presParOf" srcId="{86CC5BC0-C439-40CB-B3BC-B6661CAAD792}" destId="{5D97F8F3-76A2-4A5B-A673-58CEB640BDF8}" srcOrd="0" destOrd="0" presId="urn:microsoft.com/office/officeart/2005/8/layout/vList3"/>
    <dgm:cxn modelId="{962E445C-8B97-43CA-BE3B-18A00BF9CD3F}" type="presParOf" srcId="{86CC5BC0-C439-40CB-B3BC-B6661CAAD792}" destId="{92335F8A-695E-4233-9EA0-016C3D1157D1}" srcOrd="1" destOrd="0" presId="urn:microsoft.com/office/officeart/2005/8/layout/vList3"/>
    <dgm:cxn modelId="{673BC91E-5B65-497B-B2DF-051FD78E8A04}" type="presParOf" srcId="{C522DD41-41FF-4473-8CF5-0A591BC35738}" destId="{2F46DFC0-B989-474D-8585-9D9053D69A99}" srcOrd="3" destOrd="0" presId="urn:microsoft.com/office/officeart/2005/8/layout/vList3"/>
    <dgm:cxn modelId="{806E30C2-18DC-469C-B0FA-75A9276D0921}" type="presParOf" srcId="{C522DD41-41FF-4473-8CF5-0A591BC35738}" destId="{C00AED4B-284C-4678-B287-A7D6FC9E18A0}" srcOrd="4" destOrd="0" presId="urn:microsoft.com/office/officeart/2005/8/layout/vList3"/>
    <dgm:cxn modelId="{F9CACD75-F64C-4F12-A748-DB822CA92D6E}" type="presParOf" srcId="{C00AED4B-284C-4678-B287-A7D6FC9E18A0}" destId="{9F01993C-D8DA-4CF1-B8E3-AAA4598A76BA}" srcOrd="0" destOrd="0" presId="urn:microsoft.com/office/officeart/2005/8/layout/vList3"/>
    <dgm:cxn modelId="{894B2CC7-360B-4CD8-A0C2-6F0544A2A235}" type="presParOf" srcId="{C00AED4B-284C-4678-B287-A7D6FC9E18A0}" destId="{4032F85F-9513-4FF2-AB87-46BAEF238976}" srcOrd="1" destOrd="0" presId="urn:microsoft.com/office/officeart/2005/8/layout/vList3"/>
    <dgm:cxn modelId="{FFD80DD5-3390-4CCA-BC3E-7ADCB03D99BC}" type="presParOf" srcId="{C522DD41-41FF-4473-8CF5-0A591BC35738}" destId="{8A2C648C-2FF5-4B6B-AE88-7D8636109465}" srcOrd="5" destOrd="0" presId="urn:microsoft.com/office/officeart/2005/8/layout/vList3"/>
    <dgm:cxn modelId="{CAA67112-3DC5-4EE5-9253-6B2232B2266F}" type="presParOf" srcId="{C522DD41-41FF-4473-8CF5-0A591BC35738}" destId="{1F637073-569E-43C3-AC10-4474D185337B}" srcOrd="6" destOrd="0" presId="urn:microsoft.com/office/officeart/2005/8/layout/vList3"/>
    <dgm:cxn modelId="{15944275-D239-401E-9772-BF922C6724DC}" type="presParOf" srcId="{1F637073-569E-43C3-AC10-4474D185337B}" destId="{880789DA-5D28-4129-92BE-131A6C5FB13B}" srcOrd="0" destOrd="0" presId="urn:microsoft.com/office/officeart/2005/8/layout/vList3"/>
    <dgm:cxn modelId="{C768E3ED-607B-4BF9-A586-D9957BCC9F82}" type="presParOf" srcId="{1F637073-569E-43C3-AC10-4474D185337B}" destId="{9C472691-9735-428D-80C6-80CAB3BEE143}" srcOrd="1" destOrd="0" presId="urn:microsoft.com/office/officeart/2005/8/layout/vList3"/>
    <dgm:cxn modelId="{10FA67BD-32CF-46F1-9C42-8F96FFFF6826}" type="presParOf" srcId="{C522DD41-41FF-4473-8CF5-0A591BC35738}" destId="{CF02EA9A-D901-4156-9774-15061D113047}" srcOrd="7" destOrd="0" presId="urn:microsoft.com/office/officeart/2005/8/layout/vList3"/>
    <dgm:cxn modelId="{7291B4BA-2FAF-4792-B788-2921D30C12D3}" type="presParOf" srcId="{C522DD41-41FF-4473-8CF5-0A591BC35738}" destId="{D74C1FB5-3815-4250-9404-31DD10E0F500}" srcOrd="8" destOrd="0" presId="urn:microsoft.com/office/officeart/2005/8/layout/vList3"/>
    <dgm:cxn modelId="{88E006F7-BA03-434F-BBE5-8F08D0DA8A3C}" type="presParOf" srcId="{D74C1FB5-3815-4250-9404-31DD10E0F500}" destId="{937ADB8F-CB8B-4A64-AB3B-9EA02283BBFE}" srcOrd="0" destOrd="0" presId="urn:microsoft.com/office/officeart/2005/8/layout/vList3"/>
    <dgm:cxn modelId="{153CD53F-52F9-49A8-B952-2321018C9726}" type="presParOf" srcId="{D74C1FB5-3815-4250-9404-31DD10E0F500}" destId="{956503F0-5536-471A-A234-981C57AF1464}" srcOrd="1" destOrd="0" presId="urn:microsoft.com/office/officeart/2005/8/layout/vList3"/>
    <dgm:cxn modelId="{9F33B9C4-7412-4316-8638-699A994B9585}" type="presParOf" srcId="{C522DD41-41FF-4473-8CF5-0A591BC35738}" destId="{71E0A07E-6E40-4CCF-88E3-4C54C83DB6C0}" srcOrd="9" destOrd="0" presId="urn:microsoft.com/office/officeart/2005/8/layout/vList3"/>
    <dgm:cxn modelId="{0E36B6DC-C5D8-476C-9E34-5D69A2B429F8}" type="presParOf" srcId="{C522DD41-41FF-4473-8CF5-0A591BC35738}" destId="{967020CC-5F99-4702-A6E0-D29F2C597077}" srcOrd="10" destOrd="0" presId="urn:microsoft.com/office/officeart/2005/8/layout/vList3"/>
    <dgm:cxn modelId="{74F10A61-9945-40D6-8B4A-987F3F1E875C}" type="presParOf" srcId="{967020CC-5F99-4702-A6E0-D29F2C597077}" destId="{B6DD1353-115E-43FB-94DE-53ECC51FE394}" srcOrd="0" destOrd="0" presId="urn:microsoft.com/office/officeart/2005/8/layout/vList3"/>
    <dgm:cxn modelId="{1265CF98-A6DC-4E4B-A15F-6286A8443841}" type="presParOf" srcId="{967020CC-5F99-4702-A6E0-D29F2C597077}" destId="{F0C8C004-209A-42D2-9AFA-969DCC2777FF}" srcOrd="1" destOrd="0" presId="urn:microsoft.com/office/officeart/2005/8/layout/vList3"/>
    <dgm:cxn modelId="{B76658AE-DA99-4C4D-9726-C2CD2B9AA8CA}" type="presParOf" srcId="{C522DD41-41FF-4473-8CF5-0A591BC35738}" destId="{6F713B62-149E-4897-B8CC-F4B88B19640F}" srcOrd="11" destOrd="0" presId="urn:microsoft.com/office/officeart/2005/8/layout/vList3"/>
    <dgm:cxn modelId="{8A80E17E-606F-4989-83E6-80E4C751ED90}" type="presParOf" srcId="{C522DD41-41FF-4473-8CF5-0A591BC35738}" destId="{FA5B0262-9025-4DCB-946A-E4715EB7A9FE}" srcOrd="12" destOrd="0" presId="urn:microsoft.com/office/officeart/2005/8/layout/vList3"/>
    <dgm:cxn modelId="{03D249BB-8E37-4B89-B6D3-48E405A25232}" type="presParOf" srcId="{FA5B0262-9025-4DCB-946A-E4715EB7A9FE}" destId="{532D2B3B-3313-4BC8-99EB-BE1834C197FB}" srcOrd="0" destOrd="0" presId="urn:microsoft.com/office/officeart/2005/8/layout/vList3"/>
    <dgm:cxn modelId="{D036E97F-D7A8-41A0-A76D-2D89C5F47FD4}" type="presParOf" srcId="{FA5B0262-9025-4DCB-946A-E4715EB7A9FE}" destId="{85A34A89-B3F3-450C-8917-DED6CBE002D2}" srcOrd="1" destOrd="0" presId="urn:microsoft.com/office/officeart/2005/8/layout/vList3"/>
    <dgm:cxn modelId="{F6D9CD4A-9670-4CE1-85B5-31F9A7C04A55}" type="presParOf" srcId="{C522DD41-41FF-4473-8CF5-0A591BC35738}" destId="{2A52D019-75D9-45E4-98ED-9166778E78D0}" srcOrd="13" destOrd="0" presId="urn:microsoft.com/office/officeart/2005/8/layout/vList3"/>
    <dgm:cxn modelId="{CACCB979-7CEE-484F-8B95-B1934D623875}" type="presParOf" srcId="{C522DD41-41FF-4473-8CF5-0A591BC35738}" destId="{DDE76EB7-F78F-43F0-A0C0-99A9EB75D0EC}" srcOrd="14" destOrd="0" presId="urn:microsoft.com/office/officeart/2005/8/layout/vList3"/>
    <dgm:cxn modelId="{651828DD-B3F2-4F13-9718-7A77AA71225A}" type="presParOf" srcId="{DDE76EB7-F78F-43F0-A0C0-99A9EB75D0EC}" destId="{DE207CF9-428A-41BF-9F8F-A38444A23B02}" srcOrd="0" destOrd="0" presId="urn:microsoft.com/office/officeart/2005/8/layout/vList3"/>
    <dgm:cxn modelId="{442AF748-694A-45BA-8B56-3DACA4309C95}" type="presParOf" srcId="{DDE76EB7-F78F-43F0-A0C0-99A9EB75D0EC}" destId="{681381FE-31D2-4BF8-A1BB-7FAD1FF79A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C044D-7195-45E4-83CB-1381284455CD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u-ES"/>
        </a:p>
      </dgm:t>
    </dgm:pt>
    <dgm:pt modelId="{18B5ECBC-272F-4080-8D41-1BA8F0DF1015}">
      <dgm:prSet phldrT="[Texto]" custT="1"/>
      <dgm:spPr/>
      <dgm:t>
        <a:bodyPr/>
        <a:lstStyle/>
        <a:p>
          <a:r>
            <a:rPr lang="eu-ES" sz="1400" b="1" smtClean="0"/>
            <a:t>1. </a:t>
          </a:r>
          <a:r>
            <a:rPr lang="eu-ES" sz="1400" b="1" dirty="0" smtClean="0"/>
            <a:t>HASIERA</a:t>
          </a:r>
          <a:endParaRPr lang="eu-ES" sz="1400" b="1" dirty="0"/>
        </a:p>
      </dgm:t>
    </dgm:pt>
    <dgm:pt modelId="{D4215EFB-5EC9-4E60-9FCA-D58F3EBDF32C}" type="parTrans" cxnId="{7EF22D23-BA43-49B3-BD70-06165EF66248}">
      <dgm:prSet/>
      <dgm:spPr/>
      <dgm:t>
        <a:bodyPr/>
        <a:lstStyle/>
        <a:p>
          <a:endParaRPr lang="eu-ES"/>
        </a:p>
      </dgm:t>
    </dgm:pt>
    <dgm:pt modelId="{68C9EBD8-3CF1-46CC-A730-182D44D90278}" type="sibTrans" cxnId="{7EF22D23-BA43-49B3-BD70-06165EF66248}">
      <dgm:prSet/>
      <dgm:spPr/>
      <dgm:t>
        <a:bodyPr/>
        <a:lstStyle/>
        <a:p>
          <a:endParaRPr lang="eu-ES"/>
        </a:p>
      </dgm:t>
    </dgm:pt>
    <dgm:pt modelId="{7C86139B-8EAE-4BD0-B65F-CBBDD57EEEE8}">
      <dgm:prSet phldrT="[Texto]" custT="1"/>
      <dgm:spPr/>
      <dgm:t>
        <a:bodyPr/>
        <a:lstStyle/>
        <a:p>
          <a:r>
            <a:rPr lang="eu-ES" sz="1400" b="1" dirty="0" smtClean="0"/>
            <a:t>2. DATUAK</a:t>
          </a:r>
          <a:endParaRPr lang="eu-ES" sz="1400" b="1" dirty="0"/>
        </a:p>
      </dgm:t>
    </dgm:pt>
    <dgm:pt modelId="{24F41CF9-4C45-4DFB-97C6-C7C1550C4597}" type="parTrans" cxnId="{D2900130-A42B-477F-994E-E2C8B136A332}">
      <dgm:prSet/>
      <dgm:spPr/>
      <dgm:t>
        <a:bodyPr/>
        <a:lstStyle/>
        <a:p>
          <a:endParaRPr lang="eu-ES"/>
        </a:p>
      </dgm:t>
    </dgm:pt>
    <dgm:pt modelId="{8844C8AB-FFC7-4E1A-878B-4801FFE85F0B}" type="sibTrans" cxnId="{D2900130-A42B-477F-994E-E2C8B136A332}">
      <dgm:prSet/>
      <dgm:spPr/>
      <dgm:t>
        <a:bodyPr/>
        <a:lstStyle/>
        <a:p>
          <a:endParaRPr lang="eu-ES"/>
        </a:p>
      </dgm:t>
    </dgm:pt>
    <dgm:pt modelId="{F4E356C3-4DE4-4F88-9B97-DC125B3DCED2}">
      <dgm:prSet phldrT="[Texto]" custT="1"/>
      <dgm:spPr/>
      <dgm:t>
        <a:bodyPr/>
        <a:lstStyle/>
        <a:p>
          <a:r>
            <a:rPr lang="eu-ES" sz="1400" b="1" dirty="0" smtClean="0"/>
            <a:t>5. PRAKTIKAK / DUALA</a:t>
          </a:r>
          <a:endParaRPr lang="eu-ES" sz="1400" b="1" dirty="0"/>
        </a:p>
      </dgm:t>
    </dgm:pt>
    <dgm:pt modelId="{192D9BA3-4A32-47D5-8C5E-97385DE66C7E}" type="parTrans" cxnId="{3624E411-411C-46A3-99F8-5EAB519335CC}">
      <dgm:prSet/>
      <dgm:spPr/>
      <dgm:t>
        <a:bodyPr/>
        <a:lstStyle/>
        <a:p>
          <a:endParaRPr lang="eu-ES"/>
        </a:p>
      </dgm:t>
    </dgm:pt>
    <dgm:pt modelId="{203672F2-0B24-4AE5-A468-5514F35586F1}" type="sibTrans" cxnId="{3624E411-411C-46A3-99F8-5EAB519335CC}">
      <dgm:prSet/>
      <dgm:spPr/>
      <dgm:t>
        <a:bodyPr/>
        <a:lstStyle/>
        <a:p>
          <a:endParaRPr lang="eu-ES"/>
        </a:p>
      </dgm:t>
    </dgm:pt>
    <dgm:pt modelId="{4FD1C288-E421-4B11-8BC1-1CC0D2369A38}">
      <dgm:prSet custT="1"/>
      <dgm:spPr/>
      <dgm:t>
        <a:bodyPr/>
        <a:lstStyle/>
        <a:p>
          <a:r>
            <a:rPr lang="eu-ES" sz="1400" b="1" dirty="0" smtClean="0"/>
            <a:t>4. APLIKATIBOAN SARTZEA</a:t>
          </a:r>
          <a:endParaRPr lang="eu-ES" sz="1400" b="1" dirty="0"/>
        </a:p>
      </dgm:t>
    </dgm:pt>
    <dgm:pt modelId="{AB00144F-3BB1-43CD-AB43-C236F937CEF0}" type="parTrans" cxnId="{7C18897B-AEC8-4BC0-85A1-E1C5E3C845F8}">
      <dgm:prSet/>
      <dgm:spPr/>
      <dgm:t>
        <a:bodyPr/>
        <a:lstStyle/>
        <a:p>
          <a:endParaRPr lang="eu-ES"/>
        </a:p>
      </dgm:t>
    </dgm:pt>
    <dgm:pt modelId="{8097A2EF-DD08-4E4E-90A6-1FA095B9B87E}" type="sibTrans" cxnId="{7C18897B-AEC8-4BC0-85A1-E1C5E3C845F8}">
      <dgm:prSet/>
      <dgm:spPr/>
      <dgm:t>
        <a:bodyPr/>
        <a:lstStyle/>
        <a:p>
          <a:endParaRPr lang="eu-ES"/>
        </a:p>
      </dgm:t>
    </dgm:pt>
    <dgm:pt modelId="{A4D7C3D3-627E-4F53-8727-4F6639045D3A}">
      <dgm:prSet custT="1"/>
      <dgm:spPr/>
      <dgm:t>
        <a:bodyPr/>
        <a:lstStyle/>
        <a:p>
          <a:r>
            <a:rPr lang="eu-ES" sz="1400" b="1" dirty="0" smtClean="0"/>
            <a:t>7.EBALUAZIOA</a:t>
          </a:r>
          <a:endParaRPr lang="eu-ES" sz="1400" b="1" dirty="0"/>
        </a:p>
      </dgm:t>
    </dgm:pt>
    <dgm:pt modelId="{587EF43B-B960-4858-BE96-825615876E2B}" type="parTrans" cxnId="{36BDD3E6-B48F-4EC0-937B-CDC711EE05F3}">
      <dgm:prSet/>
      <dgm:spPr/>
      <dgm:t>
        <a:bodyPr/>
        <a:lstStyle/>
        <a:p>
          <a:endParaRPr lang="eu-ES"/>
        </a:p>
      </dgm:t>
    </dgm:pt>
    <dgm:pt modelId="{047586D7-DECE-4A56-81E6-C6502875E0AC}" type="sibTrans" cxnId="{36BDD3E6-B48F-4EC0-937B-CDC711EE05F3}">
      <dgm:prSet/>
      <dgm:spPr/>
      <dgm:t>
        <a:bodyPr/>
        <a:lstStyle/>
        <a:p>
          <a:endParaRPr lang="eu-ES"/>
        </a:p>
      </dgm:t>
    </dgm:pt>
    <dgm:pt modelId="{14C86E72-41C9-40CB-88E6-6812D44354E7}">
      <dgm:prSet custT="1"/>
      <dgm:spPr/>
      <dgm:t>
        <a:bodyPr/>
        <a:lstStyle/>
        <a:p>
          <a:r>
            <a:rPr lang="eu-ES" sz="1400" b="1" dirty="0" smtClean="0"/>
            <a:t>8. HOBEKUNTZAK</a:t>
          </a:r>
          <a:endParaRPr lang="eu-ES" sz="1400" b="1" dirty="0"/>
        </a:p>
      </dgm:t>
    </dgm:pt>
    <dgm:pt modelId="{B650789D-6A59-47B4-AB42-6C5035CCE3D7}" type="parTrans" cxnId="{6EB8D6E1-5D31-4343-B274-9949803D91B0}">
      <dgm:prSet/>
      <dgm:spPr/>
      <dgm:t>
        <a:bodyPr/>
        <a:lstStyle/>
        <a:p>
          <a:endParaRPr lang="eu-ES"/>
        </a:p>
      </dgm:t>
    </dgm:pt>
    <dgm:pt modelId="{0C802EA2-CC84-4734-B8F1-88F95ED2304A}" type="sibTrans" cxnId="{6EB8D6E1-5D31-4343-B274-9949803D91B0}">
      <dgm:prSet/>
      <dgm:spPr/>
      <dgm:t>
        <a:bodyPr/>
        <a:lstStyle/>
        <a:p>
          <a:endParaRPr lang="eu-ES"/>
        </a:p>
      </dgm:t>
    </dgm:pt>
    <dgm:pt modelId="{3A9AFA2D-31E4-4B78-A518-2F43ACDD4466}">
      <dgm:prSet/>
      <dgm:spPr/>
      <dgm:t>
        <a:bodyPr/>
        <a:lstStyle/>
        <a:p>
          <a:r>
            <a:rPr lang="eu-ES" b="1" dirty="0" smtClean="0"/>
            <a:t>9. AMAIERA</a:t>
          </a:r>
          <a:endParaRPr lang="eu-ES" b="1" dirty="0"/>
        </a:p>
      </dgm:t>
    </dgm:pt>
    <dgm:pt modelId="{213E5BB2-D149-4B6C-BA03-886120505BC5}" type="parTrans" cxnId="{FC8FB1B6-BA47-4E33-AEF5-2EFA7700E6F8}">
      <dgm:prSet/>
      <dgm:spPr/>
      <dgm:t>
        <a:bodyPr/>
        <a:lstStyle/>
        <a:p>
          <a:endParaRPr lang="eu-ES"/>
        </a:p>
      </dgm:t>
    </dgm:pt>
    <dgm:pt modelId="{BA96D6D0-B604-4CCB-A7C5-C5DEF9968818}" type="sibTrans" cxnId="{FC8FB1B6-BA47-4E33-AEF5-2EFA7700E6F8}">
      <dgm:prSet/>
      <dgm:spPr/>
      <dgm:t>
        <a:bodyPr/>
        <a:lstStyle/>
        <a:p>
          <a:endParaRPr lang="eu-ES"/>
        </a:p>
      </dgm:t>
    </dgm:pt>
    <dgm:pt modelId="{20FBD613-2113-4A9F-AEE9-FD1D8BAB3268}">
      <dgm:prSet phldrT="[Texto]"/>
      <dgm:spPr/>
      <dgm:t>
        <a:bodyPr/>
        <a:lstStyle/>
        <a:p>
          <a:r>
            <a:rPr lang="eu-ES" b="1" dirty="0" smtClean="0"/>
            <a:t>6. JARRAIPENA</a:t>
          </a:r>
          <a:endParaRPr lang="eu-ES" b="1" dirty="0"/>
        </a:p>
      </dgm:t>
    </dgm:pt>
    <dgm:pt modelId="{9B926B7C-53C4-4C1C-B7F6-DB6692FBD397}" type="parTrans" cxnId="{39E7E33B-113B-4036-A546-54CA924F94F1}">
      <dgm:prSet/>
      <dgm:spPr/>
      <dgm:t>
        <a:bodyPr/>
        <a:lstStyle/>
        <a:p>
          <a:endParaRPr lang="eu-ES"/>
        </a:p>
      </dgm:t>
    </dgm:pt>
    <dgm:pt modelId="{64699FF8-C948-443C-8280-0FAE5225F3FF}" type="sibTrans" cxnId="{39E7E33B-113B-4036-A546-54CA924F94F1}">
      <dgm:prSet/>
      <dgm:spPr/>
      <dgm:t>
        <a:bodyPr/>
        <a:lstStyle/>
        <a:p>
          <a:endParaRPr lang="eu-ES"/>
        </a:p>
      </dgm:t>
    </dgm:pt>
    <dgm:pt modelId="{C522DD41-41FF-4473-8CF5-0A591BC35738}" type="pres">
      <dgm:prSet presAssocID="{151C044D-7195-45E4-83CB-1381284455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u-ES"/>
        </a:p>
      </dgm:t>
    </dgm:pt>
    <dgm:pt modelId="{FDBF6D66-5D95-4020-95E4-032439C60890}" type="pres">
      <dgm:prSet presAssocID="{18B5ECBC-272F-4080-8D41-1BA8F0DF1015}" presName="composite" presStyleCnt="0"/>
      <dgm:spPr/>
    </dgm:pt>
    <dgm:pt modelId="{225C382E-7F35-4214-A201-236DD83BA59F}" type="pres">
      <dgm:prSet presAssocID="{18B5ECBC-272F-4080-8D41-1BA8F0DF1015}" presName="imgShp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BFE001-ECFC-42AD-A714-4E1DFEC73A84}" type="pres">
      <dgm:prSet presAssocID="{18B5ECBC-272F-4080-8D41-1BA8F0DF1015}" presName="txShp" presStyleLbl="node1" presStyleIdx="0" presStyleCnt="8" custScaleX="67169" custScaleY="61971" custLinFactNeighborX="-613" custLinFactNeighborY="-692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DE903AF0-5EEC-4725-8BB9-8B70052A7784}" type="pres">
      <dgm:prSet presAssocID="{68C9EBD8-3CF1-46CC-A730-182D44D90278}" presName="spacing" presStyleCnt="0"/>
      <dgm:spPr/>
    </dgm:pt>
    <dgm:pt modelId="{86CC5BC0-C439-40CB-B3BC-B6661CAAD792}" type="pres">
      <dgm:prSet presAssocID="{7C86139B-8EAE-4BD0-B65F-CBBDD57EEEE8}" presName="composite" presStyleCnt="0"/>
      <dgm:spPr/>
    </dgm:pt>
    <dgm:pt modelId="{5D97F8F3-76A2-4A5B-A673-58CEB640BDF8}" type="pres">
      <dgm:prSet presAssocID="{7C86139B-8EAE-4BD0-B65F-CBBDD57EEEE8}" presName="imgShp" presStyleLbl="fgImgPlace1" presStyleIdx="1" presStyleCnt="8" custLinFactNeighborY="-205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u-ES"/>
        </a:p>
      </dgm:t>
    </dgm:pt>
    <dgm:pt modelId="{92335F8A-695E-4233-9EA0-016C3D1157D1}" type="pres">
      <dgm:prSet presAssocID="{7C86139B-8EAE-4BD0-B65F-CBBDD57EEEE8}" presName="txShp" presStyleLbl="node1" presStyleIdx="1" presStyleCnt="8" custScaleX="69628" custScaleY="53564" custLinFactNeighborY="-20593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2F46DFC0-B989-474D-8585-9D9053D69A99}" type="pres">
      <dgm:prSet presAssocID="{8844C8AB-FFC7-4E1A-878B-4801FFE85F0B}" presName="spacing" presStyleCnt="0"/>
      <dgm:spPr/>
    </dgm:pt>
    <dgm:pt modelId="{C00AED4B-284C-4678-B287-A7D6FC9E18A0}" type="pres">
      <dgm:prSet presAssocID="{4FD1C288-E421-4B11-8BC1-1CC0D2369A38}" presName="composite" presStyleCnt="0"/>
      <dgm:spPr/>
    </dgm:pt>
    <dgm:pt modelId="{9F01993C-D8DA-4CF1-B8E3-AAA4598A76BA}" type="pres">
      <dgm:prSet presAssocID="{4FD1C288-E421-4B11-8BC1-1CC0D2369A38}" presName="imgShp" presStyleLbl="fgImgPlace1" presStyleIdx="2" presStyleCnt="8" custLinFactNeighborY="-295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u-ES"/>
        </a:p>
      </dgm:t>
    </dgm:pt>
    <dgm:pt modelId="{4032F85F-9513-4FF2-AB87-46BAEF238976}" type="pres">
      <dgm:prSet presAssocID="{4FD1C288-E421-4B11-8BC1-1CC0D2369A38}" presName="txShp" presStyleLbl="node1" presStyleIdx="2" presStyleCnt="8" custScaleX="71064" custScaleY="70296" custLinFactNeighborY="-29508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8A2C648C-2FF5-4B6B-AE88-7D8636109465}" type="pres">
      <dgm:prSet presAssocID="{8097A2EF-DD08-4E4E-90A6-1FA095B9B87E}" presName="spacing" presStyleCnt="0"/>
      <dgm:spPr/>
    </dgm:pt>
    <dgm:pt modelId="{1F637073-569E-43C3-AC10-4474D185337B}" type="pres">
      <dgm:prSet presAssocID="{F4E356C3-4DE4-4F88-9B97-DC125B3DCED2}" presName="composite" presStyleCnt="0"/>
      <dgm:spPr/>
    </dgm:pt>
    <dgm:pt modelId="{880789DA-5D28-4129-92BE-131A6C5FB13B}" type="pres">
      <dgm:prSet presAssocID="{F4E356C3-4DE4-4F88-9B97-DC125B3DCED2}" presName="imgShp" presStyleLbl="fgImgPlace1" presStyleIdx="3" presStyleCnt="8" custLinFactNeighborY="-442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C472691-9735-428D-80C6-80CAB3BEE143}" type="pres">
      <dgm:prSet presAssocID="{F4E356C3-4DE4-4F88-9B97-DC125B3DCED2}" presName="txShp" presStyleLbl="node1" presStyleIdx="3" presStyleCnt="8" custScaleX="71064" custScaleY="74225" custLinFactNeighborY="-44210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CF02EA9A-D901-4156-9774-15061D113047}" type="pres">
      <dgm:prSet presAssocID="{203672F2-0B24-4AE5-A468-5514F35586F1}" presName="spacing" presStyleCnt="0"/>
      <dgm:spPr/>
    </dgm:pt>
    <dgm:pt modelId="{D74C1FB5-3815-4250-9404-31DD10E0F500}" type="pres">
      <dgm:prSet presAssocID="{20FBD613-2113-4A9F-AEE9-FD1D8BAB3268}" presName="composite" presStyleCnt="0"/>
      <dgm:spPr/>
    </dgm:pt>
    <dgm:pt modelId="{937ADB8F-CB8B-4A64-AB3B-9EA02283BBFE}" type="pres">
      <dgm:prSet presAssocID="{20FBD613-2113-4A9F-AEE9-FD1D8BAB3268}" presName="imgShp" presStyleLbl="fgImgPlace1" presStyleIdx="4" presStyleCnt="8" custLinFactNeighborY="-5099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56503F0-5536-471A-A234-981C57AF1464}" type="pres">
      <dgm:prSet presAssocID="{20FBD613-2113-4A9F-AEE9-FD1D8BAB3268}" presName="txShp" presStyleLbl="node1" presStyleIdx="4" presStyleCnt="8" custScaleX="71064" custScaleY="74225" custLinFactNeighborY="-44210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71E0A07E-6E40-4CCF-88E3-4C54C83DB6C0}" type="pres">
      <dgm:prSet presAssocID="{64699FF8-C948-443C-8280-0FAE5225F3FF}" presName="spacing" presStyleCnt="0"/>
      <dgm:spPr/>
    </dgm:pt>
    <dgm:pt modelId="{967020CC-5F99-4702-A6E0-D29F2C597077}" type="pres">
      <dgm:prSet presAssocID="{A4D7C3D3-627E-4F53-8727-4F6639045D3A}" presName="composite" presStyleCnt="0"/>
      <dgm:spPr/>
    </dgm:pt>
    <dgm:pt modelId="{B6DD1353-115E-43FB-94DE-53ECC51FE394}" type="pres">
      <dgm:prSet presAssocID="{A4D7C3D3-627E-4F53-8727-4F6639045D3A}" presName="imgShp" presStyleLbl="fgImgPlace1" presStyleIdx="5" presStyleCnt="8" custLinFactNeighborX="-4523" custLinFactNeighborY="-6060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0C8C004-209A-42D2-9AFA-969DCC2777FF}" type="pres">
      <dgm:prSet presAssocID="{A4D7C3D3-627E-4F53-8727-4F6639045D3A}" presName="txShp" presStyleLbl="node1" presStyleIdx="5" presStyleCnt="8" custScaleX="72286" custScaleY="57493" custLinFactNeighborX="-811" custLinFactNeighborY="-57806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6F713B62-149E-4897-B8CC-F4B88B19640F}" type="pres">
      <dgm:prSet presAssocID="{047586D7-DECE-4A56-81E6-C6502875E0AC}" presName="spacing" presStyleCnt="0"/>
      <dgm:spPr/>
    </dgm:pt>
    <dgm:pt modelId="{FA5B0262-9025-4DCB-946A-E4715EB7A9FE}" type="pres">
      <dgm:prSet presAssocID="{14C86E72-41C9-40CB-88E6-6812D44354E7}" presName="composite" presStyleCnt="0"/>
      <dgm:spPr/>
    </dgm:pt>
    <dgm:pt modelId="{532D2B3B-3313-4BC8-99EB-BE1834C197FB}" type="pres">
      <dgm:prSet presAssocID="{14C86E72-41C9-40CB-88E6-6812D44354E7}" presName="imgShp" presStyleLbl="fgImgPlace1" presStyleIdx="6" presStyleCnt="8" custLinFactNeighborX="-4647" custLinFactNeighborY="-5818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5A34A89-B3F3-450C-8917-DED6CBE002D2}" type="pres">
      <dgm:prSet presAssocID="{14C86E72-41C9-40CB-88E6-6812D44354E7}" presName="txShp" presStyleLbl="node1" presStyleIdx="6" presStyleCnt="8" custScaleX="72187" custScaleY="63797" custLinFactNeighborX="923" custLinFactNeighborY="-52234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2A52D019-75D9-45E4-98ED-9166778E78D0}" type="pres">
      <dgm:prSet presAssocID="{0C802EA2-CC84-4734-B8F1-88F95ED2304A}" presName="spacing" presStyleCnt="0"/>
      <dgm:spPr/>
    </dgm:pt>
    <dgm:pt modelId="{DDE76EB7-F78F-43F0-A0C0-99A9EB75D0EC}" type="pres">
      <dgm:prSet presAssocID="{3A9AFA2D-31E4-4B78-A518-2F43ACDD4466}" presName="composite" presStyleCnt="0"/>
      <dgm:spPr/>
    </dgm:pt>
    <dgm:pt modelId="{DE207CF9-428A-41BF-9F8F-A38444A23B02}" type="pres">
      <dgm:prSet presAssocID="{3A9AFA2D-31E4-4B78-A518-2F43ACDD4466}" presName="imgShp" presStyleLbl="fgImgPlace1" presStyleIdx="7" presStyleCnt="8" custLinFactNeighborY="-43737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u-ES"/>
        </a:p>
      </dgm:t>
    </dgm:pt>
    <dgm:pt modelId="{681381FE-31D2-4BF8-A1BB-7FAD1FF79A82}" type="pres">
      <dgm:prSet presAssocID="{3A9AFA2D-31E4-4B78-A518-2F43ACDD4466}" presName="txShp" presStyleLbl="node1" presStyleIdx="7" presStyleCnt="8" custScaleX="70694" custScaleY="67311" custLinFactNeighborX="1296" custLinFactNeighborY="-36032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</dgm:ptLst>
  <dgm:cxnLst>
    <dgm:cxn modelId="{D2900130-A42B-477F-994E-E2C8B136A332}" srcId="{151C044D-7195-45E4-83CB-1381284455CD}" destId="{7C86139B-8EAE-4BD0-B65F-CBBDD57EEEE8}" srcOrd="1" destOrd="0" parTransId="{24F41CF9-4C45-4DFB-97C6-C7C1550C4597}" sibTransId="{8844C8AB-FFC7-4E1A-878B-4801FFE85F0B}"/>
    <dgm:cxn modelId="{6EB8D6E1-5D31-4343-B274-9949803D91B0}" srcId="{151C044D-7195-45E4-83CB-1381284455CD}" destId="{14C86E72-41C9-40CB-88E6-6812D44354E7}" srcOrd="6" destOrd="0" parTransId="{B650789D-6A59-47B4-AB42-6C5035CCE3D7}" sibTransId="{0C802EA2-CC84-4734-B8F1-88F95ED2304A}"/>
    <dgm:cxn modelId="{FC8FB1B6-BA47-4E33-AEF5-2EFA7700E6F8}" srcId="{151C044D-7195-45E4-83CB-1381284455CD}" destId="{3A9AFA2D-31E4-4B78-A518-2F43ACDD4466}" srcOrd="7" destOrd="0" parTransId="{213E5BB2-D149-4B6C-BA03-886120505BC5}" sibTransId="{BA96D6D0-B604-4CCB-A7C5-C5DEF9968818}"/>
    <dgm:cxn modelId="{1229E95F-05FA-4E91-ACF3-4B77B8079205}" type="presOf" srcId="{A4D7C3D3-627E-4F53-8727-4F6639045D3A}" destId="{F0C8C004-209A-42D2-9AFA-969DCC2777FF}" srcOrd="0" destOrd="0" presId="urn:microsoft.com/office/officeart/2005/8/layout/vList3"/>
    <dgm:cxn modelId="{7EF22D23-BA43-49B3-BD70-06165EF66248}" srcId="{151C044D-7195-45E4-83CB-1381284455CD}" destId="{18B5ECBC-272F-4080-8D41-1BA8F0DF1015}" srcOrd="0" destOrd="0" parTransId="{D4215EFB-5EC9-4E60-9FCA-D58F3EBDF32C}" sibTransId="{68C9EBD8-3CF1-46CC-A730-182D44D90278}"/>
    <dgm:cxn modelId="{9E0627B1-6A19-4035-902B-A2B839D7EB76}" type="presOf" srcId="{4FD1C288-E421-4B11-8BC1-1CC0D2369A38}" destId="{4032F85F-9513-4FF2-AB87-46BAEF238976}" srcOrd="0" destOrd="0" presId="urn:microsoft.com/office/officeart/2005/8/layout/vList3"/>
    <dgm:cxn modelId="{3624E411-411C-46A3-99F8-5EAB519335CC}" srcId="{151C044D-7195-45E4-83CB-1381284455CD}" destId="{F4E356C3-4DE4-4F88-9B97-DC125B3DCED2}" srcOrd="3" destOrd="0" parTransId="{192D9BA3-4A32-47D5-8C5E-97385DE66C7E}" sibTransId="{203672F2-0B24-4AE5-A468-5514F35586F1}"/>
    <dgm:cxn modelId="{DEDAF9D5-DC90-4A5A-8F2F-6C08ECFA14C0}" type="presOf" srcId="{7C86139B-8EAE-4BD0-B65F-CBBDD57EEEE8}" destId="{92335F8A-695E-4233-9EA0-016C3D1157D1}" srcOrd="0" destOrd="0" presId="urn:microsoft.com/office/officeart/2005/8/layout/vList3"/>
    <dgm:cxn modelId="{AD83DC50-490A-41CF-B2BD-C4CC9E7ED616}" type="presOf" srcId="{14C86E72-41C9-40CB-88E6-6812D44354E7}" destId="{85A34A89-B3F3-450C-8917-DED6CBE002D2}" srcOrd="0" destOrd="0" presId="urn:microsoft.com/office/officeart/2005/8/layout/vList3"/>
    <dgm:cxn modelId="{2BE15113-7DD9-47B5-B4F2-70B13ED625AE}" type="presOf" srcId="{151C044D-7195-45E4-83CB-1381284455CD}" destId="{C522DD41-41FF-4473-8CF5-0A591BC35738}" srcOrd="0" destOrd="0" presId="urn:microsoft.com/office/officeart/2005/8/layout/vList3"/>
    <dgm:cxn modelId="{86E39704-38E7-4A21-BDDE-C0C0DB118802}" type="presOf" srcId="{18B5ECBC-272F-4080-8D41-1BA8F0DF1015}" destId="{47BFE001-ECFC-42AD-A714-4E1DFEC73A84}" srcOrd="0" destOrd="0" presId="urn:microsoft.com/office/officeart/2005/8/layout/vList3"/>
    <dgm:cxn modelId="{5DAF08CB-45CC-4380-B3F3-89870B976D6B}" type="presOf" srcId="{F4E356C3-4DE4-4F88-9B97-DC125B3DCED2}" destId="{9C472691-9735-428D-80C6-80CAB3BEE143}" srcOrd="0" destOrd="0" presId="urn:microsoft.com/office/officeart/2005/8/layout/vList3"/>
    <dgm:cxn modelId="{7C18897B-AEC8-4BC0-85A1-E1C5E3C845F8}" srcId="{151C044D-7195-45E4-83CB-1381284455CD}" destId="{4FD1C288-E421-4B11-8BC1-1CC0D2369A38}" srcOrd="2" destOrd="0" parTransId="{AB00144F-3BB1-43CD-AB43-C236F937CEF0}" sibTransId="{8097A2EF-DD08-4E4E-90A6-1FA095B9B87E}"/>
    <dgm:cxn modelId="{36BDD3E6-B48F-4EC0-937B-CDC711EE05F3}" srcId="{151C044D-7195-45E4-83CB-1381284455CD}" destId="{A4D7C3D3-627E-4F53-8727-4F6639045D3A}" srcOrd="5" destOrd="0" parTransId="{587EF43B-B960-4858-BE96-825615876E2B}" sibTransId="{047586D7-DECE-4A56-81E6-C6502875E0AC}"/>
    <dgm:cxn modelId="{FA4E2BF4-DCE6-4BD4-950D-E7AF2A2E8778}" type="presOf" srcId="{20FBD613-2113-4A9F-AEE9-FD1D8BAB3268}" destId="{956503F0-5536-471A-A234-981C57AF1464}" srcOrd="0" destOrd="0" presId="urn:microsoft.com/office/officeart/2005/8/layout/vList3"/>
    <dgm:cxn modelId="{AF3F3F97-2203-4773-BE62-2D4B20D21270}" type="presOf" srcId="{3A9AFA2D-31E4-4B78-A518-2F43ACDD4466}" destId="{681381FE-31D2-4BF8-A1BB-7FAD1FF79A82}" srcOrd="0" destOrd="0" presId="urn:microsoft.com/office/officeart/2005/8/layout/vList3"/>
    <dgm:cxn modelId="{39E7E33B-113B-4036-A546-54CA924F94F1}" srcId="{151C044D-7195-45E4-83CB-1381284455CD}" destId="{20FBD613-2113-4A9F-AEE9-FD1D8BAB3268}" srcOrd="4" destOrd="0" parTransId="{9B926B7C-53C4-4C1C-B7F6-DB6692FBD397}" sibTransId="{64699FF8-C948-443C-8280-0FAE5225F3FF}"/>
    <dgm:cxn modelId="{B90AE6B6-C500-4353-B1EE-85FDC1CD57F7}" type="presParOf" srcId="{C522DD41-41FF-4473-8CF5-0A591BC35738}" destId="{FDBF6D66-5D95-4020-95E4-032439C60890}" srcOrd="0" destOrd="0" presId="urn:microsoft.com/office/officeart/2005/8/layout/vList3"/>
    <dgm:cxn modelId="{42A04905-A173-4070-9BEA-C5C33544DB3D}" type="presParOf" srcId="{FDBF6D66-5D95-4020-95E4-032439C60890}" destId="{225C382E-7F35-4214-A201-236DD83BA59F}" srcOrd="0" destOrd="0" presId="urn:microsoft.com/office/officeart/2005/8/layout/vList3"/>
    <dgm:cxn modelId="{44737D47-D45D-4B01-A796-6C61BCAC958C}" type="presParOf" srcId="{FDBF6D66-5D95-4020-95E4-032439C60890}" destId="{47BFE001-ECFC-42AD-A714-4E1DFEC73A84}" srcOrd="1" destOrd="0" presId="urn:microsoft.com/office/officeart/2005/8/layout/vList3"/>
    <dgm:cxn modelId="{201B2D16-D390-449E-B494-CF7ABA468121}" type="presParOf" srcId="{C522DD41-41FF-4473-8CF5-0A591BC35738}" destId="{DE903AF0-5EEC-4725-8BB9-8B70052A7784}" srcOrd="1" destOrd="0" presId="urn:microsoft.com/office/officeart/2005/8/layout/vList3"/>
    <dgm:cxn modelId="{E33872F4-B13F-42E9-8952-576A6A47E5FD}" type="presParOf" srcId="{C522DD41-41FF-4473-8CF5-0A591BC35738}" destId="{86CC5BC0-C439-40CB-B3BC-B6661CAAD792}" srcOrd="2" destOrd="0" presId="urn:microsoft.com/office/officeart/2005/8/layout/vList3"/>
    <dgm:cxn modelId="{D0580B06-5A7F-4BD5-BACC-BDB2B1B3E940}" type="presParOf" srcId="{86CC5BC0-C439-40CB-B3BC-B6661CAAD792}" destId="{5D97F8F3-76A2-4A5B-A673-58CEB640BDF8}" srcOrd="0" destOrd="0" presId="urn:microsoft.com/office/officeart/2005/8/layout/vList3"/>
    <dgm:cxn modelId="{5B64E699-40F1-495A-ADF9-148DA3689922}" type="presParOf" srcId="{86CC5BC0-C439-40CB-B3BC-B6661CAAD792}" destId="{92335F8A-695E-4233-9EA0-016C3D1157D1}" srcOrd="1" destOrd="0" presId="urn:microsoft.com/office/officeart/2005/8/layout/vList3"/>
    <dgm:cxn modelId="{133EDB38-24C7-47CE-BAD2-D25E21A1BA51}" type="presParOf" srcId="{C522DD41-41FF-4473-8CF5-0A591BC35738}" destId="{2F46DFC0-B989-474D-8585-9D9053D69A99}" srcOrd="3" destOrd="0" presId="urn:microsoft.com/office/officeart/2005/8/layout/vList3"/>
    <dgm:cxn modelId="{E1F76A99-B664-472F-B205-3CE89CF43325}" type="presParOf" srcId="{C522DD41-41FF-4473-8CF5-0A591BC35738}" destId="{C00AED4B-284C-4678-B287-A7D6FC9E18A0}" srcOrd="4" destOrd="0" presId="urn:microsoft.com/office/officeart/2005/8/layout/vList3"/>
    <dgm:cxn modelId="{5AC5598E-45E2-45A8-9AB8-52CBAD9E6EE8}" type="presParOf" srcId="{C00AED4B-284C-4678-B287-A7D6FC9E18A0}" destId="{9F01993C-D8DA-4CF1-B8E3-AAA4598A76BA}" srcOrd="0" destOrd="0" presId="urn:microsoft.com/office/officeart/2005/8/layout/vList3"/>
    <dgm:cxn modelId="{60268254-FF8C-4624-9636-38FF43A4EEE3}" type="presParOf" srcId="{C00AED4B-284C-4678-B287-A7D6FC9E18A0}" destId="{4032F85F-9513-4FF2-AB87-46BAEF238976}" srcOrd="1" destOrd="0" presId="urn:microsoft.com/office/officeart/2005/8/layout/vList3"/>
    <dgm:cxn modelId="{565D07E4-C4EA-44F7-9C2D-F08D525A5ADB}" type="presParOf" srcId="{C522DD41-41FF-4473-8CF5-0A591BC35738}" destId="{8A2C648C-2FF5-4B6B-AE88-7D8636109465}" srcOrd="5" destOrd="0" presId="urn:microsoft.com/office/officeart/2005/8/layout/vList3"/>
    <dgm:cxn modelId="{DE5A9AC0-4336-4738-A016-5D89FB02CD2A}" type="presParOf" srcId="{C522DD41-41FF-4473-8CF5-0A591BC35738}" destId="{1F637073-569E-43C3-AC10-4474D185337B}" srcOrd="6" destOrd="0" presId="urn:microsoft.com/office/officeart/2005/8/layout/vList3"/>
    <dgm:cxn modelId="{3E8CFDC6-4DD9-4EDE-9695-83C09B1D5829}" type="presParOf" srcId="{1F637073-569E-43C3-AC10-4474D185337B}" destId="{880789DA-5D28-4129-92BE-131A6C5FB13B}" srcOrd="0" destOrd="0" presId="urn:microsoft.com/office/officeart/2005/8/layout/vList3"/>
    <dgm:cxn modelId="{CF330A0A-B48B-412E-9F6E-5C2B30AACCF0}" type="presParOf" srcId="{1F637073-569E-43C3-AC10-4474D185337B}" destId="{9C472691-9735-428D-80C6-80CAB3BEE143}" srcOrd="1" destOrd="0" presId="urn:microsoft.com/office/officeart/2005/8/layout/vList3"/>
    <dgm:cxn modelId="{D5668884-C52E-4371-A303-D2BEDFC68337}" type="presParOf" srcId="{C522DD41-41FF-4473-8CF5-0A591BC35738}" destId="{CF02EA9A-D901-4156-9774-15061D113047}" srcOrd="7" destOrd="0" presId="urn:microsoft.com/office/officeart/2005/8/layout/vList3"/>
    <dgm:cxn modelId="{7746432C-06CD-4CBB-B134-0FF4B4B2B17C}" type="presParOf" srcId="{C522DD41-41FF-4473-8CF5-0A591BC35738}" destId="{D74C1FB5-3815-4250-9404-31DD10E0F500}" srcOrd="8" destOrd="0" presId="urn:microsoft.com/office/officeart/2005/8/layout/vList3"/>
    <dgm:cxn modelId="{AA5E1AF9-F1A9-419C-85FD-FE5228704C83}" type="presParOf" srcId="{D74C1FB5-3815-4250-9404-31DD10E0F500}" destId="{937ADB8F-CB8B-4A64-AB3B-9EA02283BBFE}" srcOrd="0" destOrd="0" presId="urn:microsoft.com/office/officeart/2005/8/layout/vList3"/>
    <dgm:cxn modelId="{35695C7B-A000-40A7-8B7C-AE7CBCA382B8}" type="presParOf" srcId="{D74C1FB5-3815-4250-9404-31DD10E0F500}" destId="{956503F0-5536-471A-A234-981C57AF1464}" srcOrd="1" destOrd="0" presId="urn:microsoft.com/office/officeart/2005/8/layout/vList3"/>
    <dgm:cxn modelId="{0F08D112-CDB4-471C-A32B-4CCA259B16B3}" type="presParOf" srcId="{C522DD41-41FF-4473-8CF5-0A591BC35738}" destId="{71E0A07E-6E40-4CCF-88E3-4C54C83DB6C0}" srcOrd="9" destOrd="0" presId="urn:microsoft.com/office/officeart/2005/8/layout/vList3"/>
    <dgm:cxn modelId="{0F94C154-DA3D-48E3-9B0C-9DD1F48E37CB}" type="presParOf" srcId="{C522DD41-41FF-4473-8CF5-0A591BC35738}" destId="{967020CC-5F99-4702-A6E0-D29F2C597077}" srcOrd="10" destOrd="0" presId="urn:microsoft.com/office/officeart/2005/8/layout/vList3"/>
    <dgm:cxn modelId="{C460C376-C670-47AB-9643-AD78AD5CE65B}" type="presParOf" srcId="{967020CC-5F99-4702-A6E0-D29F2C597077}" destId="{B6DD1353-115E-43FB-94DE-53ECC51FE394}" srcOrd="0" destOrd="0" presId="urn:microsoft.com/office/officeart/2005/8/layout/vList3"/>
    <dgm:cxn modelId="{68250E52-FAE3-4315-880E-B087CC122557}" type="presParOf" srcId="{967020CC-5F99-4702-A6E0-D29F2C597077}" destId="{F0C8C004-209A-42D2-9AFA-969DCC2777FF}" srcOrd="1" destOrd="0" presId="urn:microsoft.com/office/officeart/2005/8/layout/vList3"/>
    <dgm:cxn modelId="{4FF07336-86FA-43BD-AD99-37C7BC872DCF}" type="presParOf" srcId="{C522DD41-41FF-4473-8CF5-0A591BC35738}" destId="{6F713B62-149E-4897-B8CC-F4B88B19640F}" srcOrd="11" destOrd="0" presId="urn:microsoft.com/office/officeart/2005/8/layout/vList3"/>
    <dgm:cxn modelId="{62488A90-5A2C-42C6-AD73-584175739A5B}" type="presParOf" srcId="{C522DD41-41FF-4473-8CF5-0A591BC35738}" destId="{FA5B0262-9025-4DCB-946A-E4715EB7A9FE}" srcOrd="12" destOrd="0" presId="urn:microsoft.com/office/officeart/2005/8/layout/vList3"/>
    <dgm:cxn modelId="{0D2FAEA0-07D4-49D7-9BEA-F0EDA123F3B9}" type="presParOf" srcId="{FA5B0262-9025-4DCB-946A-E4715EB7A9FE}" destId="{532D2B3B-3313-4BC8-99EB-BE1834C197FB}" srcOrd="0" destOrd="0" presId="urn:microsoft.com/office/officeart/2005/8/layout/vList3"/>
    <dgm:cxn modelId="{64132397-7699-4270-882C-A22FE6739839}" type="presParOf" srcId="{FA5B0262-9025-4DCB-946A-E4715EB7A9FE}" destId="{85A34A89-B3F3-450C-8917-DED6CBE002D2}" srcOrd="1" destOrd="0" presId="urn:microsoft.com/office/officeart/2005/8/layout/vList3"/>
    <dgm:cxn modelId="{07B3DC2E-DB6C-4068-807C-7C8E4B4FC85B}" type="presParOf" srcId="{C522DD41-41FF-4473-8CF5-0A591BC35738}" destId="{2A52D019-75D9-45E4-98ED-9166778E78D0}" srcOrd="13" destOrd="0" presId="urn:microsoft.com/office/officeart/2005/8/layout/vList3"/>
    <dgm:cxn modelId="{4F5E3F65-7566-4083-8EF8-689330CC3396}" type="presParOf" srcId="{C522DD41-41FF-4473-8CF5-0A591BC35738}" destId="{DDE76EB7-F78F-43F0-A0C0-99A9EB75D0EC}" srcOrd="14" destOrd="0" presId="urn:microsoft.com/office/officeart/2005/8/layout/vList3"/>
    <dgm:cxn modelId="{90D2E479-85AE-4744-AF5D-146DC19C7ECD}" type="presParOf" srcId="{DDE76EB7-F78F-43F0-A0C0-99A9EB75D0EC}" destId="{DE207CF9-428A-41BF-9F8F-A38444A23B02}" srcOrd="0" destOrd="0" presId="urn:microsoft.com/office/officeart/2005/8/layout/vList3"/>
    <dgm:cxn modelId="{62EEBFEB-A1AB-4C12-ADBB-0B1B5AA6BF67}" type="presParOf" srcId="{DDE76EB7-F78F-43F0-A0C0-99A9EB75D0EC}" destId="{681381FE-31D2-4BF8-A1BB-7FAD1FF79A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C044D-7195-45E4-83CB-1381284455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8B5ECBC-272F-4080-8D41-1BA8F0DF1015}">
      <dgm:prSet phldrT="[Texto]" custT="1"/>
      <dgm:spPr/>
      <dgm:t>
        <a:bodyPr/>
        <a:lstStyle/>
        <a:p>
          <a:r>
            <a:rPr lang="eu-ES" sz="1800" b="1" dirty="0" smtClean="0"/>
            <a:t>HASIERA</a:t>
          </a:r>
          <a:endParaRPr lang="eu-ES" sz="1800" b="1" dirty="0"/>
        </a:p>
      </dgm:t>
    </dgm:pt>
    <dgm:pt modelId="{D4215EFB-5EC9-4E60-9FCA-D58F3EBDF32C}" type="parTrans" cxnId="{7EF22D23-BA43-49B3-BD70-06165EF66248}">
      <dgm:prSet/>
      <dgm:spPr/>
      <dgm:t>
        <a:bodyPr/>
        <a:lstStyle/>
        <a:p>
          <a:endParaRPr lang="eu-ES"/>
        </a:p>
      </dgm:t>
    </dgm:pt>
    <dgm:pt modelId="{68C9EBD8-3CF1-46CC-A730-182D44D90278}" type="sibTrans" cxnId="{7EF22D23-BA43-49B3-BD70-06165EF66248}">
      <dgm:prSet/>
      <dgm:spPr/>
      <dgm:t>
        <a:bodyPr/>
        <a:lstStyle/>
        <a:p>
          <a:endParaRPr lang="eu-ES"/>
        </a:p>
      </dgm:t>
    </dgm:pt>
    <dgm:pt modelId="{7C86139B-8EAE-4BD0-B65F-CBBDD57EEEE8}">
      <dgm:prSet phldrT="[Texto]" custT="1"/>
      <dgm:spPr/>
      <dgm:t>
        <a:bodyPr/>
        <a:lstStyle/>
        <a:p>
          <a:r>
            <a:rPr lang="eu-ES" sz="2000" b="1" dirty="0" smtClean="0"/>
            <a:t>DATUAK</a:t>
          </a:r>
          <a:endParaRPr lang="eu-ES" sz="2000" b="1" dirty="0"/>
        </a:p>
      </dgm:t>
    </dgm:pt>
    <dgm:pt modelId="{24F41CF9-4C45-4DFB-97C6-C7C1550C4597}" type="parTrans" cxnId="{D2900130-A42B-477F-994E-E2C8B136A332}">
      <dgm:prSet/>
      <dgm:spPr/>
      <dgm:t>
        <a:bodyPr/>
        <a:lstStyle/>
        <a:p>
          <a:endParaRPr lang="eu-ES"/>
        </a:p>
      </dgm:t>
    </dgm:pt>
    <dgm:pt modelId="{8844C8AB-FFC7-4E1A-878B-4801FFE85F0B}" type="sibTrans" cxnId="{D2900130-A42B-477F-994E-E2C8B136A332}">
      <dgm:prSet/>
      <dgm:spPr/>
      <dgm:t>
        <a:bodyPr/>
        <a:lstStyle/>
        <a:p>
          <a:endParaRPr lang="eu-ES"/>
        </a:p>
      </dgm:t>
    </dgm:pt>
    <dgm:pt modelId="{F4E356C3-4DE4-4F88-9B97-DC125B3DCED2}">
      <dgm:prSet phldrT="[Texto]" custT="1"/>
      <dgm:spPr/>
      <dgm:t>
        <a:bodyPr/>
        <a:lstStyle/>
        <a:p>
          <a:r>
            <a:rPr lang="eu-ES" sz="2000" b="1" dirty="0" smtClean="0"/>
            <a:t>PRAKTIKAK</a:t>
          </a:r>
          <a:endParaRPr lang="eu-ES" sz="2000" b="1" dirty="0"/>
        </a:p>
      </dgm:t>
    </dgm:pt>
    <dgm:pt modelId="{192D9BA3-4A32-47D5-8C5E-97385DE66C7E}" type="parTrans" cxnId="{3624E411-411C-46A3-99F8-5EAB519335CC}">
      <dgm:prSet/>
      <dgm:spPr/>
      <dgm:t>
        <a:bodyPr/>
        <a:lstStyle/>
        <a:p>
          <a:endParaRPr lang="eu-ES"/>
        </a:p>
      </dgm:t>
    </dgm:pt>
    <dgm:pt modelId="{203672F2-0B24-4AE5-A468-5514F35586F1}" type="sibTrans" cxnId="{3624E411-411C-46A3-99F8-5EAB519335CC}">
      <dgm:prSet/>
      <dgm:spPr/>
      <dgm:t>
        <a:bodyPr/>
        <a:lstStyle/>
        <a:p>
          <a:endParaRPr lang="eu-ES"/>
        </a:p>
      </dgm:t>
    </dgm:pt>
    <dgm:pt modelId="{4FD1C288-E421-4B11-8BC1-1CC0D2369A38}">
      <dgm:prSet custT="1"/>
      <dgm:spPr/>
      <dgm:t>
        <a:bodyPr/>
        <a:lstStyle/>
        <a:p>
          <a:r>
            <a:rPr lang="eu-ES" sz="1600" b="1" dirty="0" smtClean="0"/>
            <a:t>APLIKATIBOAN SARTZEA</a:t>
          </a:r>
          <a:endParaRPr lang="eu-ES" sz="1600" b="1" dirty="0"/>
        </a:p>
      </dgm:t>
    </dgm:pt>
    <dgm:pt modelId="{AB00144F-3BB1-43CD-AB43-C236F937CEF0}" type="parTrans" cxnId="{7C18897B-AEC8-4BC0-85A1-E1C5E3C845F8}">
      <dgm:prSet/>
      <dgm:spPr/>
      <dgm:t>
        <a:bodyPr/>
        <a:lstStyle/>
        <a:p>
          <a:endParaRPr lang="eu-ES"/>
        </a:p>
      </dgm:t>
    </dgm:pt>
    <dgm:pt modelId="{8097A2EF-DD08-4E4E-90A6-1FA095B9B87E}" type="sibTrans" cxnId="{7C18897B-AEC8-4BC0-85A1-E1C5E3C845F8}">
      <dgm:prSet/>
      <dgm:spPr/>
      <dgm:t>
        <a:bodyPr/>
        <a:lstStyle/>
        <a:p>
          <a:endParaRPr lang="eu-ES"/>
        </a:p>
      </dgm:t>
    </dgm:pt>
    <dgm:pt modelId="{A4D7C3D3-627E-4F53-8727-4F6639045D3A}">
      <dgm:prSet custT="1"/>
      <dgm:spPr/>
      <dgm:t>
        <a:bodyPr/>
        <a:lstStyle/>
        <a:p>
          <a:r>
            <a:rPr lang="eu-ES" sz="2000" b="1" dirty="0" smtClean="0"/>
            <a:t>EBALUAZIOA</a:t>
          </a:r>
          <a:endParaRPr lang="eu-ES" sz="2000" b="1" dirty="0"/>
        </a:p>
      </dgm:t>
    </dgm:pt>
    <dgm:pt modelId="{587EF43B-B960-4858-BE96-825615876E2B}" type="parTrans" cxnId="{36BDD3E6-B48F-4EC0-937B-CDC711EE05F3}">
      <dgm:prSet/>
      <dgm:spPr/>
      <dgm:t>
        <a:bodyPr/>
        <a:lstStyle/>
        <a:p>
          <a:endParaRPr lang="eu-ES"/>
        </a:p>
      </dgm:t>
    </dgm:pt>
    <dgm:pt modelId="{047586D7-DECE-4A56-81E6-C6502875E0AC}" type="sibTrans" cxnId="{36BDD3E6-B48F-4EC0-937B-CDC711EE05F3}">
      <dgm:prSet/>
      <dgm:spPr/>
      <dgm:t>
        <a:bodyPr/>
        <a:lstStyle/>
        <a:p>
          <a:endParaRPr lang="eu-ES"/>
        </a:p>
      </dgm:t>
    </dgm:pt>
    <dgm:pt modelId="{14C86E72-41C9-40CB-88E6-6812D44354E7}">
      <dgm:prSet custT="1"/>
      <dgm:spPr/>
      <dgm:t>
        <a:bodyPr/>
        <a:lstStyle/>
        <a:p>
          <a:r>
            <a:rPr lang="eu-ES" sz="1800" b="1" dirty="0" smtClean="0"/>
            <a:t>HOBEKUNTZAK</a:t>
          </a:r>
          <a:endParaRPr lang="eu-ES" sz="1800" b="1" dirty="0"/>
        </a:p>
      </dgm:t>
    </dgm:pt>
    <dgm:pt modelId="{B650789D-6A59-47B4-AB42-6C5035CCE3D7}" type="parTrans" cxnId="{6EB8D6E1-5D31-4343-B274-9949803D91B0}">
      <dgm:prSet/>
      <dgm:spPr/>
      <dgm:t>
        <a:bodyPr/>
        <a:lstStyle/>
        <a:p>
          <a:endParaRPr lang="eu-ES"/>
        </a:p>
      </dgm:t>
    </dgm:pt>
    <dgm:pt modelId="{0C802EA2-CC84-4734-B8F1-88F95ED2304A}" type="sibTrans" cxnId="{6EB8D6E1-5D31-4343-B274-9949803D91B0}">
      <dgm:prSet/>
      <dgm:spPr/>
      <dgm:t>
        <a:bodyPr/>
        <a:lstStyle/>
        <a:p>
          <a:endParaRPr lang="eu-ES"/>
        </a:p>
      </dgm:t>
    </dgm:pt>
    <dgm:pt modelId="{3A9AFA2D-31E4-4B78-A518-2F43ACDD4466}">
      <dgm:prSet/>
      <dgm:spPr/>
      <dgm:t>
        <a:bodyPr/>
        <a:lstStyle/>
        <a:p>
          <a:r>
            <a:rPr lang="eu-ES" b="1" dirty="0" smtClean="0"/>
            <a:t>AMAIERA</a:t>
          </a:r>
          <a:endParaRPr lang="eu-ES" b="1" dirty="0"/>
        </a:p>
      </dgm:t>
    </dgm:pt>
    <dgm:pt modelId="{213E5BB2-D149-4B6C-BA03-886120505BC5}" type="parTrans" cxnId="{FC8FB1B6-BA47-4E33-AEF5-2EFA7700E6F8}">
      <dgm:prSet/>
      <dgm:spPr/>
      <dgm:t>
        <a:bodyPr/>
        <a:lstStyle/>
        <a:p>
          <a:endParaRPr lang="eu-ES"/>
        </a:p>
      </dgm:t>
    </dgm:pt>
    <dgm:pt modelId="{BA96D6D0-B604-4CCB-A7C5-C5DEF9968818}" type="sibTrans" cxnId="{FC8FB1B6-BA47-4E33-AEF5-2EFA7700E6F8}">
      <dgm:prSet/>
      <dgm:spPr/>
      <dgm:t>
        <a:bodyPr/>
        <a:lstStyle/>
        <a:p>
          <a:endParaRPr lang="eu-ES"/>
        </a:p>
      </dgm:t>
    </dgm:pt>
    <dgm:pt modelId="{B1776BAF-0FC3-438A-B9A0-E1DF45B2C45A}">
      <dgm:prSet phldrT="[Texto]"/>
      <dgm:spPr/>
      <dgm:t>
        <a:bodyPr/>
        <a:lstStyle/>
        <a:p>
          <a:r>
            <a:rPr lang="eu-ES" b="1" dirty="0" smtClean="0"/>
            <a:t>JARRAIPENA</a:t>
          </a:r>
          <a:endParaRPr lang="eu-ES" b="1" dirty="0"/>
        </a:p>
      </dgm:t>
    </dgm:pt>
    <dgm:pt modelId="{22473A60-B646-478E-B6B5-04F6AA0E17F1}" type="parTrans" cxnId="{45C2F482-D729-4497-BD2D-3B47FB48F5B6}">
      <dgm:prSet/>
      <dgm:spPr/>
      <dgm:t>
        <a:bodyPr/>
        <a:lstStyle/>
        <a:p>
          <a:endParaRPr lang="eu-ES"/>
        </a:p>
      </dgm:t>
    </dgm:pt>
    <dgm:pt modelId="{6F0BC30F-B0BE-4E9D-8F5F-B38277DA1250}" type="sibTrans" cxnId="{45C2F482-D729-4497-BD2D-3B47FB48F5B6}">
      <dgm:prSet/>
      <dgm:spPr/>
      <dgm:t>
        <a:bodyPr/>
        <a:lstStyle/>
        <a:p>
          <a:endParaRPr lang="eu-ES"/>
        </a:p>
      </dgm:t>
    </dgm:pt>
    <dgm:pt modelId="{C522DD41-41FF-4473-8CF5-0A591BC35738}" type="pres">
      <dgm:prSet presAssocID="{151C044D-7195-45E4-83CB-1381284455CD}" presName="linearFlow" presStyleCnt="0">
        <dgm:presLayoutVars>
          <dgm:dir/>
          <dgm:resizeHandles val="exact"/>
        </dgm:presLayoutVars>
      </dgm:prSet>
      <dgm:spPr/>
    </dgm:pt>
    <dgm:pt modelId="{FDBF6D66-5D95-4020-95E4-032439C60890}" type="pres">
      <dgm:prSet presAssocID="{18B5ECBC-272F-4080-8D41-1BA8F0DF1015}" presName="composite" presStyleCnt="0"/>
      <dgm:spPr/>
    </dgm:pt>
    <dgm:pt modelId="{225C382E-7F35-4214-A201-236DD83BA59F}" type="pres">
      <dgm:prSet presAssocID="{18B5ECBC-272F-4080-8D41-1BA8F0DF1015}" presName="imgShp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BFE001-ECFC-42AD-A714-4E1DFEC73A84}" type="pres">
      <dgm:prSet presAssocID="{18B5ECBC-272F-4080-8D41-1BA8F0DF1015}" presName="txShp" presStyleLbl="node1" presStyleIdx="0" presStyleCnt="8" custScaleX="67169" custScaleY="61971" custLinFactNeighborX="112" custLinFactNeighborY="-692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DE903AF0-5EEC-4725-8BB9-8B70052A7784}" type="pres">
      <dgm:prSet presAssocID="{68C9EBD8-3CF1-46CC-A730-182D44D90278}" presName="spacing" presStyleCnt="0"/>
      <dgm:spPr/>
    </dgm:pt>
    <dgm:pt modelId="{86CC5BC0-C439-40CB-B3BC-B6661CAAD792}" type="pres">
      <dgm:prSet presAssocID="{7C86139B-8EAE-4BD0-B65F-CBBDD57EEEE8}" presName="composite" presStyleCnt="0"/>
      <dgm:spPr/>
    </dgm:pt>
    <dgm:pt modelId="{5D97F8F3-76A2-4A5B-A673-58CEB640BDF8}" type="pres">
      <dgm:prSet presAssocID="{7C86139B-8EAE-4BD0-B65F-CBBDD57EEEE8}" presName="imgShp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335F8A-695E-4233-9EA0-016C3D1157D1}" type="pres">
      <dgm:prSet presAssocID="{7C86139B-8EAE-4BD0-B65F-CBBDD57EEEE8}" presName="txShp" presStyleLbl="node1" presStyleIdx="1" presStyleCnt="8" custScaleX="69628" custScaleY="53564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2F46DFC0-B989-474D-8585-9D9053D69A99}" type="pres">
      <dgm:prSet presAssocID="{8844C8AB-FFC7-4E1A-878B-4801FFE85F0B}" presName="spacing" presStyleCnt="0"/>
      <dgm:spPr/>
    </dgm:pt>
    <dgm:pt modelId="{C00AED4B-284C-4678-B287-A7D6FC9E18A0}" type="pres">
      <dgm:prSet presAssocID="{4FD1C288-E421-4B11-8BC1-1CC0D2369A38}" presName="composite" presStyleCnt="0"/>
      <dgm:spPr/>
    </dgm:pt>
    <dgm:pt modelId="{9F01993C-D8DA-4CF1-B8E3-AAA4598A76BA}" type="pres">
      <dgm:prSet presAssocID="{4FD1C288-E421-4B11-8BC1-1CC0D2369A38}" presName="imgShp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32F85F-9513-4FF2-AB87-46BAEF238976}" type="pres">
      <dgm:prSet presAssocID="{4FD1C288-E421-4B11-8BC1-1CC0D2369A38}" presName="txShp" presStyleLbl="node1" presStyleIdx="2" presStyleCnt="8" custScaleX="71064" custScaleY="70296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8A2C648C-2FF5-4B6B-AE88-7D8636109465}" type="pres">
      <dgm:prSet presAssocID="{8097A2EF-DD08-4E4E-90A6-1FA095B9B87E}" presName="spacing" presStyleCnt="0"/>
      <dgm:spPr/>
    </dgm:pt>
    <dgm:pt modelId="{1F637073-569E-43C3-AC10-4474D185337B}" type="pres">
      <dgm:prSet presAssocID="{F4E356C3-4DE4-4F88-9B97-DC125B3DCED2}" presName="composite" presStyleCnt="0"/>
      <dgm:spPr/>
    </dgm:pt>
    <dgm:pt modelId="{880789DA-5D28-4129-92BE-131A6C5FB13B}" type="pres">
      <dgm:prSet presAssocID="{F4E356C3-4DE4-4F88-9B97-DC125B3DCED2}" presName="imgShp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C472691-9735-428D-80C6-80CAB3BEE143}" type="pres">
      <dgm:prSet presAssocID="{F4E356C3-4DE4-4F88-9B97-DC125B3DCED2}" presName="txShp" presStyleLbl="node1" presStyleIdx="3" presStyleCnt="8" custScaleX="71064" custScaleY="74225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CF02EA9A-D901-4156-9774-15061D113047}" type="pres">
      <dgm:prSet presAssocID="{203672F2-0B24-4AE5-A468-5514F35586F1}" presName="spacing" presStyleCnt="0"/>
      <dgm:spPr/>
    </dgm:pt>
    <dgm:pt modelId="{82D0E568-0185-4C47-93C4-1589F4C6CD1C}" type="pres">
      <dgm:prSet presAssocID="{B1776BAF-0FC3-438A-B9A0-E1DF45B2C45A}" presName="composite" presStyleCnt="0"/>
      <dgm:spPr/>
    </dgm:pt>
    <dgm:pt modelId="{A8806A48-9C63-40C9-B838-A5CFF365805E}" type="pres">
      <dgm:prSet presAssocID="{B1776BAF-0FC3-438A-B9A0-E1DF45B2C45A}" presName="imgShp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3A159C9-FAA7-4E39-9A3E-45D966601968}" type="pres">
      <dgm:prSet presAssocID="{B1776BAF-0FC3-438A-B9A0-E1DF45B2C45A}" presName="txShp" presStyleLbl="node1" presStyleIdx="4" presStyleCnt="8" custScaleX="71064" custScaleY="74225" custLinFactNeighborY="-5839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283A6C41-FACC-429A-AF50-47FF692E013C}" type="pres">
      <dgm:prSet presAssocID="{6F0BC30F-B0BE-4E9D-8F5F-B38277DA1250}" presName="spacing" presStyleCnt="0"/>
      <dgm:spPr/>
    </dgm:pt>
    <dgm:pt modelId="{967020CC-5F99-4702-A6E0-D29F2C597077}" type="pres">
      <dgm:prSet presAssocID="{A4D7C3D3-627E-4F53-8727-4F6639045D3A}" presName="composite" presStyleCnt="0"/>
      <dgm:spPr/>
    </dgm:pt>
    <dgm:pt modelId="{B6DD1353-115E-43FB-94DE-53ECC51FE394}" type="pres">
      <dgm:prSet presAssocID="{A4D7C3D3-627E-4F53-8727-4F6639045D3A}" presName="imgShp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0C8C004-209A-42D2-9AFA-969DCC2777FF}" type="pres">
      <dgm:prSet presAssocID="{A4D7C3D3-627E-4F53-8727-4F6639045D3A}" presName="txShp" presStyleLbl="node1" presStyleIdx="5" presStyleCnt="8" custScaleX="72286" custScaleY="57493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6F713B62-149E-4897-B8CC-F4B88B19640F}" type="pres">
      <dgm:prSet presAssocID="{047586D7-DECE-4A56-81E6-C6502875E0AC}" presName="spacing" presStyleCnt="0"/>
      <dgm:spPr/>
    </dgm:pt>
    <dgm:pt modelId="{FA5B0262-9025-4DCB-946A-E4715EB7A9FE}" type="pres">
      <dgm:prSet presAssocID="{14C86E72-41C9-40CB-88E6-6812D44354E7}" presName="composite" presStyleCnt="0"/>
      <dgm:spPr/>
    </dgm:pt>
    <dgm:pt modelId="{532D2B3B-3313-4BC8-99EB-BE1834C197FB}" type="pres">
      <dgm:prSet presAssocID="{14C86E72-41C9-40CB-88E6-6812D44354E7}" presName="imgShp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5A34A89-B3F3-450C-8917-DED6CBE002D2}" type="pres">
      <dgm:prSet presAssocID="{14C86E72-41C9-40CB-88E6-6812D44354E7}" presName="txShp" presStyleLbl="node1" presStyleIdx="6" presStyleCnt="8" custScaleX="72187" custScaleY="63797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2A52D019-75D9-45E4-98ED-9166778E78D0}" type="pres">
      <dgm:prSet presAssocID="{0C802EA2-CC84-4734-B8F1-88F95ED2304A}" presName="spacing" presStyleCnt="0"/>
      <dgm:spPr/>
    </dgm:pt>
    <dgm:pt modelId="{DDE76EB7-F78F-43F0-A0C0-99A9EB75D0EC}" type="pres">
      <dgm:prSet presAssocID="{3A9AFA2D-31E4-4B78-A518-2F43ACDD4466}" presName="composite" presStyleCnt="0"/>
      <dgm:spPr/>
    </dgm:pt>
    <dgm:pt modelId="{DE207CF9-428A-41BF-9F8F-A38444A23B02}" type="pres">
      <dgm:prSet presAssocID="{3A9AFA2D-31E4-4B78-A518-2F43ACDD4466}" presName="imgShp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81381FE-31D2-4BF8-A1BB-7FAD1FF79A82}" type="pres">
      <dgm:prSet presAssocID="{3A9AFA2D-31E4-4B78-A518-2F43ACDD4466}" presName="txShp" presStyleLbl="node1" presStyleIdx="7" presStyleCnt="8" custScaleX="70694" custScaleY="67311">
        <dgm:presLayoutVars>
          <dgm:bulletEnabled val="1"/>
        </dgm:presLayoutVars>
      </dgm:prSet>
      <dgm:spPr/>
      <dgm:t>
        <a:bodyPr/>
        <a:lstStyle/>
        <a:p>
          <a:endParaRPr lang="eu-ES"/>
        </a:p>
      </dgm:t>
    </dgm:pt>
  </dgm:ptLst>
  <dgm:cxnLst>
    <dgm:cxn modelId="{D2900130-A42B-477F-994E-E2C8B136A332}" srcId="{151C044D-7195-45E4-83CB-1381284455CD}" destId="{7C86139B-8EAE-4BD0-B65F-CBBDD57EEEE8}" srcOrd="1" destOrd="0" parTransId="{24F41CF9-4C45-4DFB-97C6-C7C1550C4597}" sibTransId="{8844C8AB-FFC7-4E1A-878B-4801FFE85F0B}"/>
    <dgm:cxn modelId="{54A93DE0-2F87-4FF8-B4E4-E3B420D74AC3}" type="presOf" srcId="{B1776BAF-0FC3-438A-B9A0-E1DF45B2C45A}" destId="{53A159C9-FAA7-4E39-9A3E-45D966601968}" srcOrd="0" destOrd="0" presId="urn:microsoft.com/office/officeart/2005/8/layout/vList3"/>
    <dgm:cxn modelId="{FC8FB1B6-BA47-4E33-AEF5-2EFA7700E6F8}" srcId="{151C044D-7195-45E4-83CB-1381284455CD}" destId="{3A9AFA2D-31E4-4B78-A518-2F43ACDD4466}" srcOrd="7" destOrd="0" parTransId="{213E5BB2-D149-4B6C-BA03-886120505BC5}" sibTransId="{BA96D6D0-B604-4CCB-A7C5-C5DEF9968818}"/>
    <dgm:cxn modelId="{6EB8D6E1-5D31-4343-B274-9949803D91B0}" srcId="{151C044D-7195-45E4-83CB-1381284455CD}" destId="{14C86E72-41C9-40CB-88E6-6812D44354E7}" srcOrd="6" destOrd="0" parTransId="{B650789D-6A59-47B4-AB42-6C5035CCE3D7}" sibTransId="{0C802EA2-CC84-4734-B8F1-88F95ED2304A}"/>
    <dgm:cxn modelId="{45C2F482-D729-4497-BD2D-3B47FB48F5B6}" srcId="{151C044D-7195-45E4-83CB-1381284455CD}" destId="{B1776BAF-0FC3-438A-B9A0-E1DF45B2C45A}" srcOrd="4" destOrd="0" parTransId="{22473A60-B646-478E-B6B5-04F6AA0E17F1}" sibTransId="{6F0BC30F-B0BE-4E9D-8F5F-B38277DA1250}"/>
    <dgm:cxn modelId="{2D24627F-07CA-4425-B757-9AC1FB5B9961}" type="presOf" srcId="{14C86E72-41C9-40CB-88E6-6812D44354E7}" destId="{85A34A89-B3F3-450C-8917-DED6CBE002D2}" srcOrd="0" destOrd="0" presId="urn:microsoft.com/office/officeart/2005/8/layout/vList3"/>
    <dgm:cxn modelId="{7EF22D23-BA43-49B3-BD70-06165EF66248}" srcId="{151C044D-7195-45E4-83CB-1381284455CD}" destId="{18B5ECBC-272F-4080-8D41-1BA8F0DF1015}" srcOrd="0" destOrd="0" parTransId="{D4215EFB-5EC9-4E60-9FCA-D58F3EBDF32C}" sibTransId="{68C9EBD8-3CF1-46CC-A730-182D44D90278}"/>
    <dgm:cxn modelId="{21219C07-968F-4BC7-BBD4-B928DC411F57}" type="presOf" srcId="{3A9AFA2D-31E4-4B78-A518-2F43ACDD4466}" destId="{681381FE-31D2-4BF8-A1BB-7FAD1FF79A82}" srcOrd="0" destOrd="0" presId="urn:microsoft.com/office/officeart/2005/8/layout/vList3"/>
    <dgm:cxn modelId="{FD1800D7-503C-4AEE-B1BA-3390FB1258F7}" type="presOf" srcId="{151C044D-7195-45E4-83CB-1381284455CD}" destId="{C522DD41-41FF-4473-8CF5-0A591BC35738}" srcOrd="0" destOrd="0" presId="urn:microsoft.com/office/officeart/2005/8/layout/vList3"/>
    <dgm:cxn modelId="{D4B8C60E-0A1E-4BBF-B496-43332CF120F4}" type="presOf" srcId="{4FD1C288-E421-4B11-8BC1-1CC0D2369A38}" destId="{4032F85F-9513-4FF2-AB87-46BAEF238976}" srcOrd="0" destOrd="0" presId="urn:microsoft.com/office/officeart/2005/8/layout/vList3"/>
    <dgm:cxn modelId="{E8654BA5-2D73-475E-899B-5A0A59A49A15}" type="presOf" srcId="{A4D7C3D3-627E-4F53-8727-4F6639045D3A}" destId="{F0C8C004-209A-42D2-9AFA-969DCC2777FF}" srcOrd="0" destOrd="0" presId="urn:microsoft.com/office/officeart/2005/8/layout/vList3"/>
    <dgm:cxn modelId="{3624E411-411C-46A3-99F8-5EAB519335CC}" srcId="{151C044D-7195-45E4-83CB-1381284455CD}" destId="{F4E356C3-4DE4-4F88-9B97-DC125B3DCED2}" srcOrd="3" destOrd="0" parTransId="{192D9BA3-4A32-47D5-8C5E-97385DE66C7E}" sibTransId="{203672F2-0B24-4AE5-A468-5514F35586F1}"/>
    <dgm:cxn modelId="{373D274E-5E1A-4E23-B1BF-2D779B8059DB}" type="presOf" srcId="{7C86139B-8EAE-4BD0-B65F-CBBDD57EEEE8}" destId="{92335F8A-695E-4233-9EA0-016C3D1157D1}" srcOrd="0" destOrd="0" presId="urn:microsoft.com/office/officeart/2005/8/layout/vList3"/>
    <dgm:cxn modelId="{6A6B939B-481C-4033-8580-7F2F84E07428}" type="presOf" srcId="{18B5ECBC-272F-4080-8D41-1BA8F0DF1015}" destId="{47BFE001-ECFC-42AD-A714-4E1DFEC73A84}" srcOrd="0" destOrd="0" presId="urn:microsoft.com/office/officeart/2005/8/layout/vList3"/>
    <dgm:cxn modelId="{7C18897B-AEC8-4BC0-85A1-E1C5E3C845F8}" srcId="{151C044D-7195-45E4-83CB-1381284455CD}" destId="{4FD1C288-E421-4B11-8BC1-1CC0D2369A38}" srcOrd="2" destOrd="0" parTransId="{AB00144F-3BB1-43CD-AB43-C236F937CEF0}" sibTransId="{8097A2EF-DD08-4E4E-90A6-1FA095B9B87E}"/>
    <dgm:cxn modelId="{36BDD3E6-B48F-4EC0-937B-CDC711EE05F3}" srcId="{151C044D-7195-45E4-83CB-1381284455CD}" destId="{A4D7C3D3-627E-4F53-8727-4F6639045D3A}" srcOrd="5" destOrd="0" parTransId="{587EF43B-B960-4858-BE96-825615876E2B}" sibTransId="{047586D7-DECE-4A56-81E6-C6502875E0AC}"/>
    <dgm:cxn modelId="{08D955B5-4838-458D-AD77-E45FF5F1F1CC}" type="presOf" srcId="{F4E356C3-4DE4-4F88-9B97-DC125B3DCED2}" destId="{9C472691-9735-428D-80C6-80CAB3BEE143}" srcOrd="0" destOrd="0" presId="urn:microsoft.com/office/officeart/2005/8/layout/vList3"/>
    <dgm:cxn modelId="{D496C2A4-9FA6-4C9A-9CA6-240371A758E5}" type="presParOf" srcId="{C522DD41-41FF-4473-8CF5-0A591BC35738}" destId="{FDBF6D66-5D95-4020-95E4-032439C60890}" srcOrd="0" destOrd="0" presId="urn:microsoft.com/office/officeart/2005/8/layout/vList3"/>
    <dgm:cxn modelId="{D38FFCAA-9C9A-4714-8DD9-ECCC3281002C}" type="presParOf" srcId="{FDBF6D66-5D95-4020-95E4-032439C60890}" destId="{225C382E-7F35-4214-A201-236DD83BA59F}" srcOrd="0" destOrd="0" presId="urn:microsoft.com/office/officeart/2005/8/layout/vList3"/>
    <dgm:cxn modelId="{6150D6FF-7BAA-42E0-9836-4972B4EFD27A}" type="presParOf" srcId="{FDBF6D66-5D95-4020-95E4-032439C60890}" destId="{47BFE001-ECFC-42AD-A714-4E1DFEC73A84}" srcOrd="1" destOrd="0" presId="urn:microsoft.com/office/officeart/2005/8/layout/vList3"/>
    <dgm:cxn modelId="{3ADE16D5-183D-4419-AE6D-9C0EE28F0E2E}" type="presParOf" srcId="{C522DD41-41FF-4473-8CF5-0A591BC35738}" destId="{DE903AF0-5EEC-4725-8BB9-8B70052A7784}" srcOrd="1" destOrd="0" presId="urn:microsoft.com/office/officeart/2005/8/layout/vList3"/>
    <dgm:cxn modelId="{980E83A9-E196-41B0-815B-EFC8D78BAAF0}" type="presParOf" srcId="{C522DD41-41FF-4473-8CF5-0A591BC35738}" destId="{86CC5BC0-C439-40CB-B3BC-B6661CAAD792}" srcOrd="2" destOrd="0" presId="urn:microsoft.com/office/officeart/2005/8/layout/vList3"/>
    <dgm:cxn modelId="{A100F609-59BE-40FB-9289-CE4ECB261C67}" type="presParOf" srcId="{86CC5BC0-C439-40CB-B3BC-B6661CAAD792}" destId="{5D97F8F3-76A2-4A5B-A673-58CEB640BDF8}" srcOrd="0" destOrd="0" presId="urn:microsoft.com/office/officeart/2005/8/layout/vList3"/>
    <dgm:cxn modelId="{DB53C9EB-ABC9-47E4-9EB8-6FCBF5EEAE8A}" type="presParOf" srcId="{86CC5BC0-C439-40CB-B3BC-B6661CAAD792}" destId="{92335F8A-695E-4233-9EA0-016C3D1157D1}" srcOrd="1" destOrd="0" presId="urn:microsoft.com/office/officeart/2005/8/layout/vList3"/>
    <dgm:cxn modelId="{73D1DD91-03CE-486B-AAA9-B41E9690C5C3}" type="presParOf" srcId="{C522DD41-41FF-4473-8CF5-0A591BC35738}" destId="{2F46DFC0-B989-474D-8585-9D9053D69A99}" srcOrd="3" destOrd="0" presId="urn:microsoft.com/office/officeart/2005/8/layout/vList3"/>
    <dgm:cxn modelId="{0A65EB07-2E9E-4734-AD98-CC99B1A44D57}" type="presParOf" srcId="{C522DD41-41FF-4473-8CF5-0A591BC35738}" destId="{C00AED4B-284C-4678-B287-A7D6FC9E18A0}" srcOrd="4" destOrd="0" presId="urn:microsoft.com/office/officeart/2005/8/layout/vList3"/>
    <dgm:cxn modelId="{83F7D0CA-8668-4B0F-BD1E-3462371A358D}" type="presParOf" srcId="{C00AED4B-284C-4678-B287-A7D6FC9E18A0}" destId="{9F01993C-D8DA-4CF1-B8E3-AAA4598A76BA}" srcOrd="0" destOrd="0" presId="urn:microsoft.com/office/officeart/2005/8/layout/vList3"/>
    <dgm:cxn modelId="{CD14278B-1AF5-4F63-94AE-02E831AFD020}" type="presParOf" srcId="{C00AED4B-284C-4678-B287-A7D6FC9E18A0}" destId="{4032F85F-9513-4FF2-AB87-46BAEF238976}" srcOrd="1" destOrd="0" presId="urn:microsoft.com/office/officeart/2005/8/layout/vList3"/>
    <dgm:cxn modelId="{B37B0628-21CE-46DC-A2A1-125FB0D40EA3}" type="presParOf" srcId="{C522DD41-41FF-4473-8CF5-0A591BC35738}" destId="{8A2C648C-2FF5-4B6B-AE88-7D8636109465}" srcOrd="5" destOrd="0" presId="urn:microsoft.com/office/officeart/2005/8/layout/vList3"/>
    <dgm:cxn modelId="{DB157DFF-1948-4C4D-B06C-1E31C4267267}" type="presParOf" srcId="{C522DD41-41FF-4473-8CF5-0A591BC35738}" destId="{1F637073-569E-43C3-AC10-4474D185337B}" srcOrd="6" destOrd="0" presId="urn:microsoft.com/office/officeart/2005/8/layout/vList3"/>
    <dgm:cxn modelId="{86BC7BE1-4ADF-41F3-A5BC-4F985D4A5E74}" type="presParOf" srcId="{1F637073-569E-43C3-AC10-4474D185337B}" destId="{880789DA-5D28-4129-92BE-131A6C5FB13B}" srcOrd="0" destOrd="0" presId="urn:microsoft.com/office/officeart/2005/8/layout/vList3"/>
    <dgm:cxn modelId="{51571E8F-EBA9-4345-85E2-1A13A86EFE54}" type="presParOf" srcId="{1F637073-569E-43C3-AC10-4474D185337B}" destId="{9C472691-9735-428D-80C6-80CAB3BEE143}" srcOrd="1" destOrd="0" presId="urn:microsoft.com/office/officeart/2005/8/layout/vList3"/>
    <dgm:cxn modelId="{540909AA-F2DF-4174-93AF-BA5A7B805B27}" type="presParOf" srcId="{C522DD41-41FF-4473-8CF5-0A591BC35738}" destId="{CF02EA9A-D901-4156-9774-15061D113047}" srcOrd="7" destOrd="0" presId="urn:microsoft.com/office/officeart/2005/8/layout/vList3"/>
    <dgm:cxn modelId="{9F48FC36-9C87-4AD0-941D-3A48E16F2DDB}" type="presParOf" srcId="{C522DD41-41FF-4473-8CF5-0A591BC35738}" destId="{82D0E568-0185-4C47-93C4-1589F4C6CD1C}" srcOrd="8" destOrd="0" presId="urn:microsoft.com/office/officeart/2005/8/layout/vList3"/>
    <dgm:cxn modelId="{4532FBD5-13D0-438A-B2B7-9ADFA54E4006}" type="presParOf" srcId="{82D0E568-0185-4C47-93C4-1589F4C6CD1C}" destId="{A8806A48-9C63-40C9-B838-A5CFF365805E}" srcOrd="0" destOrd="0" presId="urn:microsoft.com/office/officeart/2005/8/layout/vList3"/>
    <dgm:cxn modelId="{8F1845E5-B706-4D60-8662-548CA7341766}" type="presParOf" srcId="{82D0E568-0185-4C47-93C4-1589F4C6CD1C}" destId="{53A159C9-FAA7-4E39-9A3E-45D966601968}" srcOrd="1" destOrd="0" presId="urn:microsoft.com/office/officeart/2005/8/layout/vList3"/>
    <dgm:cxn modelId="{5CD7853C-6927-4C71-839C-BC95390B8F72}" type="presParOf" srcId="{C522DD41-41FF-4473-8CF5-0A591BC35738}" destId="{283A6C41-FACC-429A-AF50-47FF692E013C}" srcOrd="9" destOrd="0" presId="urn:microsoft.com/office/officeart/2005/8/layout/vList3"/>
    <dgm:cxn modelId="{52A499FA-04D8-483E-AA86-B5E64773949C}" type="presParOf" srcId="{C522DD41-41FF-4473-8CF5-0A591BC35738}" destId="{967020CC-5F99-4702-A6E0-D29F2C597077}" srcOrd="10" destOrd="0" presId="urn:microsoft.com/office/officeart/2005/8/layout/vList3"/>
    <dgm:cxn modelId="{D77753DE-DEDB-44F0-B20F-8EA174160C12}" type="presParOf" srcId="{967020CC-5F99-4702-A6E0-D29F2C597077}" destId="{B6DD1353-115E-43FB-94DE-53ECC51FE394}" srcOrd="0" destOrd="0" presId="urn:microsoft.com/office/officeart/2005/8/layout/vList3"/>
    <dgm:cxn modelId="{DB69C397-4013-4A74-82AE-2E338E6B9D6D}" type="presParOf" srcId="{967020CC-5F99-4702-A6E0-D29F2C597077}" destId="{F0C8C004-209A-42D2-9AFA-969DCC2777FF}" srcOrd="1" destOrd="0" presId="urn:microsoft.com/office/officeart/2005/8/layout/vList3"/>
    <dgm:cxn modelId="{E99048E3-D981-42A9-A573-F3628EDCF7A5}" type="presParOf" srcId="{C522DD41-41FF-4473-8CF5-0A591BC35738}" destId="{6F713B62-149E-4897-B8CC-F4B88B19640F}" srcOrd="11" destOrd="0" presId="urn:microsoft.com/office/officeart/2005/8/layout/vList3"/>
    <dgm:cxn modelId="{3D3E1C14-6237-4294-8EA0-DF7CCC38BEFF}" type="presParOf" srcId="{C522DD41-41FF-4473-8CF5-0A591BC35738}" destId="{FA5B0262-9025-4DCB-946A-E4715EB7A9FE}" srcOrd="12" destOrd="0" presId="urn:microsoft.com/office/officeart/2005/8/layout/vList3"/>
    <dgm:cxn modelId="{D411AFAE-262A-4C80-80CB-6650C54E0838}" type="presParOf" srcId="{FA5B0262-9025-4DCB-946A-E4715EB7A9FE}" destId="{532D2B3B-3313-4BC8-99EB-BE1834C197FB}" srcOrd="0" destOrd="0" presId="urn:microsoft.com/office/officeart/2005/8/layout/vList3"/>
    <dgm:cxn modelId="{67FE1FB6-9D08-47A5-9DC2-F5E2619F1C46}" type="presParOf" srcId="{FA5B0262-9025-4DCB-946A-E4715EB7A9FE}" destId="{85A34A89-B3F3-450C-8917-DED6CBE002D2}" srcOrd="1" destOrd="0" presId="urn:microsoft.com/office/officeart/2005/8/layout/vList3"/>
    <dgm:cxn modelId="{DCDD3C63-FD34-4D4E-B689-A83BF0B8B685}" type="presParOf" srcId="{C522DD41-41FF-4473-8CF5-0A591BC35738}" destId="{2A52D019-75D9-45E4-98ED-9166778E78D0}" srcOrd="13" destOrd="0" presId="urn:microsoft.com/office/officeart/2005/8/layout/vList3"/>
    <dgm:cxn modelId="{B6D2398F-FBDE-4B2B-84F6-A1157CE10058}" type="presParOf" srcId="{C522DD41-41FF-4473-8CF5-0A591BC35738}" destId="{DDE76EB7-F78F-43F0-A0C0-99A9EB75D0EC}" srcOrd="14" destOrd="0" presId="urn:microsoft.com/office/officeart/2005/8/layout/vList3"/>
    <dgm:cxn modelId="{CC579A4D-446D-4986-8D0B-5BECE660081B}" type="presParOf" srcId="{DDE76EB7-F78F-43F0-A0C0-99A9EB75D0EC}" destId="{DE207CF9-428A-41BF-9F8F-A38444A23B02}" srcOrd="0" destOrd="0" presId="urn:microsoft.com/office/officeart/2005/8/layout/vList3"/>
    <dgm:cxn modelId="{22ABF014-3789-43C3-8A2F-750FC0772AD9}" type="presParOf" srcId="{DDE76EB7-F78F-43F0-A0C0-99A9EB75D0EC}" destId="{681381FE-31D2-4BF8-A1BB-7FAD1FF79A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FE001-ECFC-42AD-A714-4E1DFEC73A84}">
      <dsp:nvSpPr>
        <dsp:cNvPr id="0" name=""/>
        <dsp:cNvSpPr/>
      </dsp:nvSpPr>
      <dsp:spPr>
        <a:xfrm rot="10800000">
          <a:off x="1503535" y="111634"/>
          <a:ext cx="4500601" cy="3682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1. HASIERA</a:t>
          </a:r>
          <a:endParaRPr lang="eu-ES" sz="2000" b="1" kern="1200" dirty="0"/>
        </a:p>
      </dsp:txBody>
      <dsp:txXfrm rot="10800000">
        <a:off x="1503535" y="111634"/>
        <a:ext cx="4500601" cy="368233"/>
      </dsp:txXfrm>
    </dsp:sp>
    <dsp:sp modelId="{225C382E-7F35-4214-A201-236DD83BA59F}">
      <dsp:nvSpPr>
        <dsp:cNvPr id="0" name=""/>
        <dsp:cNvSpPr/>
      </dsp:nvSpPr>
      <dsp:spPr>
        <a:xfrm>
          <a:off x="1110542" y="2761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335F8A-695E-4233-9EA0-016C3D1157D1}">
      <dsp:nvSpPr>
        <dsp:cNvPr id="0" name=""/>
        <dsp:cNvSpPr/>
      </dsp:nvSpPr>
      <dsp:spPr>
        <a:xfrm rot="10800000">
          <a:off x="1532656" y="789936"/>
          <a:ext cx="4500601" cy="3182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2. DATUAK</a:t>
          </a:r>
          <a:endParaRPr lang="eu-ES" sz="2000" b="1" kern="1200" dirty="0"/>
        </a:p>
      </dsp:txBody>
      <dsp:txXfrm rot="10800000">
        <a:off x="1532656" y="789936"/>
        <a:ext cx="4500601" cy="318279"/>
      </dsp:txXfrm>
    </dsp:sp>
    <dsp:sp modelId="{5D97F8F3-76A2-4A5B-A673-58CEB640BDF8}">
      <dsp:nvSpPr>
        <dsp:cNvPr id="0" name=""/>
        <dsp:cNvSpPr/>
      </dsp:nvSpPr>
      <dsp:spPr>
        <a:xfrm>
          <a:off x="1110542" y="651974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32F85F-9513-4FF2-AB87-46BAEF238976}">
      <dsp:nvSpPr>
        <dsp:cNvPr id="0" name=""/>
        <dsp:cNvSpPr/>
      </dsp:nvSpPr>
      <dsp:spPr>
        <a:xfrm rot="10800000">
          <a:off x="1532656" y="1458829"/>
          <a:ext cx="4500601" cy="41770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4. APLIKATIBOAN SARTZEA</a:t>
          </a:r>
          <a:endParaRPr lang="eu-ES" sz="2000" b="1" kern="1200" dirty="0"/>
        </a:p>
      </dsp:txBody>
      <dsp:txXfrm rot="10800000">
        <a:off x="1532656" y="1458829"/>
        <a:ext cx="4500601" cy="417701"/>
      </dsp:txXfrm>
    </dsp:sp>
    <dsp:sp modelId="{9F01993C-D8DA-4CF1-B8E3-AAA4598A76BA}">
      <dsp:nvSpPr>
        <dsp:cNvPr id="0" name=""/>
        <dsp:cNvSpPr/>
      </dsp:nvSpPr>
      <dsp:spPr>
        <a:xfrm>
          <a:off x="1110542" y="1370578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472691-9735-428D-80C6-80CAB3BEE143}">
      <dsp:nvSpPr>
        <dsp:cNvPr id="0" name=""/>
        <dsp:cNvSpPr/>
      </dsp:nvSpPr>
      <dsp:spPr>
        <a:xfrm rot="10800000">
          <a:off x="1532656" y="2131374"/>
          <a:ext cx="4500601" cy="44104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5. PRAKTIKAK / DUALA</a:t>
          </a:r>
          <a:endParaRPr lang="eu-ES" sz="2000" b="1" kern="1200" dirty="0"/>
        </a:p>
      </dsp:txBody>
      <dsp:txXfrm rot="10800000">
        <a:off x="1532656" y="2131374"/>
        <a:ext cx="4500601" cy="441047"/>
      </dsp:txXfrm>
    </dsp:sp>
    <dsp:sp modelId="{880789DA-5D28-4129-92BE-131A6C5FB13B}">
      <dsp:nvSpPr>
        <dsp:cNvPr id="0" name=""/>
        <dsp:cNvSpPr/>
      </dsp:nvSpPr>
      <dsp:spPr>
        <a:xfrm>
          <a:off x="1110542" y="2054796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6503F0-5536-471A-A234-981C57AF1464}">
      <dsp:nvSpPr>
        <dsp:cNvPr id="0" name=""/>
        <dsp:cNvSpPr/>
      </dsp:nvSpPr>
      <dsp:spPr>
        <a:xfrm rot="10800000">
          <a:off x="1678750" y="2902951"/>
          <a:ext cx="4357750" cy="44104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6. JARRAIPENA</a:t>
          </a:r>
          <a:endParaRPr lang="eu-ES" sz="2000" b="1" kern="1200" dirty="0"/>
        </a:p>
      </dsp:txBody>
      <dsp:txXfrm rot="10800000">
        <a:off x="1678750" y="2902951"/>
        <a:ext cx="4357750" cy="441047"/>
      </dsp:txXfrm>
    </dsp:sp>
    <dsp:sp modelId="{937ADB8F-CB8B-4A64-AB3B-9EA02283BBFE}">
      <dsp:nvSpPr>
        <dsp:cNvPr id="0" name=""/>
        <dsp:cNvSpPr/>
      </dsp:nvSpPr>
      <dsp:spPr>
        <a:xfrm>
          <a:off x="1146254" y="2786045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8C004-209A-42D2-9AFA-969DCC2777FF}">
      <dsp:nvSpPr>
        <dsp:cNvPr id="0" name=""/>
        <dsp:cNvSpPr/>
      </dsp:nvSpPr>
      <dsp:spPr>
        <a:xfrm rot="10800000">
          <a:off x="1678750" y="3628003"/>
          <a:ext cx="4357750" cy="37252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7.EBALUAZIOA</a:t>
          </a:r>
          <a:endParaRPr lang="eu-ES" sz="2000" b="1" kern="1200" dirty="0"/>
        </a:p>
      </dsp:txBody>
      <dsp:txXfrm rot="10800000">
        <a:off x="1678750" y="3628003"/>
        <a:ext cx="4357750" cy="372523"/>
      </dsp:txXfrm>
    </dsp:sp>
    <dsp:sp modelId="{B6DD1353-115E-43FB-94DE-53ECC51FE394}">
      <dsp:nvSpPr>
        <dsp:cNvPr id="0" name=""/>
        <dsp:cNvSpPr/>
      </dsp:nvSpPr>
      <dsp:spPr>
        <a:xfrm>
          <a:off x="1119379" y="3500549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A34A89-B3F3-450C-8917-DED6CBE002D2}">
      <dsp:nvSpPr>
        <dsp:cNvPr id="0" name=""/>
        <dsp:cNvSpPr/>
      </dsp:nvSpPr>
      <dsp:spPr>
        <a:xfrm rot="10800000">
          <a:off x="1576504" y="4429409"/>
          <a:ext cx="4500601" cy="3790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8. HOBEKUNTZAK</a:t>
          </a:r>
          <a:endParaRPr lang="eu-ES" sz="2000" b="1" kern="1200" dirty="0"/>
        </a:p>
      </dsp:txBody>
      <dsp:txXfrm rot="10800000">
        <a:off x="1576504" y="4429409"/>
        <a:ext cx="4500601" cy="379083"/>
      </dsp:txXfrm>
    </dsp:sp>
    <dsp:sp modelId="{532D2B3B-3313-4BC8-99EB-BE1834C197FB}">
      <dsp:nvSpPr>
        <dsp:cNvPr id="0" name=""/>
        <dsp:cNvSpPr/>
      </dsp:nvSpPr>
      <dsp:spPr>
        <a:xfrm>
          <a:off x="1082929" y="4286506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381FE-31D2-4BF8-A1BB-7FAD1FF79A82}">
      <dsp:nvSpPr>
        <dsp:cNvPr id="0" name=""/>
        <dsp:cNvSpPr/>
      </dsp:nvSpPr>
      <dsp:spPr>
        <a:xfrm rot="10800000">
          <a:off x="1628108" y="5286819"/>
          <a:ext cx="4455423" cy="3999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202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9. AMAIERA</a:t>
          </a:r>
          <a:endParaRPr lang="eu-ES" sz="2000" b="1" kern="1200" dirty="0"/>
        </a:p>
      </dsp:txBody>
      <dsp:txXfrm rot="10800000">
        <a:off x="1628108" y="5286819"/>
        <a:ext cx="4455423" cy="399964"/>
      </dsp:txXfrm>
    </dsp:sp>
    <dsp:sp modelId="{DE207CF9-428A-41BF-9F8F-A38444A23B02}">
      <dsp:nvSpPr>
        <dsp:cNvPr id="0" name=""/>
        <dsp:cNvSpPr/>
      </dsp:nvSpPr>
      <dsp:spPr>
        <a:xfrm>
          <a:off x="1121836" y="5143916"/>
          <a:ext cx="594203" cy="594203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FE001-ECFC-42AD-A714-4E1DFEC73A84}">
      <dsp:nvSpPr>
        <dsp:cNvPr id="0" name=""/>
        <dsp:cNvSpPr/>
      </dsp:nvSpPr>
      <dsp:spPr>
        <a:xfrm rot="10800000">
          <a:off x="1620975" y="112145"/>
          <a:ext cx="2010297" cy="3681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smtClean="0"/>
            <a:t>1. </a:t>
          </a:r>
          <a:r>
            <a:rPr lang="eu-ES" sz="1400" b="1" kern="1200" dirty="0" smtClean="0"/>
            <a:t>HASIERA</a:t>
          </a:r>
          <a:endParaRPr lang="eu-ES" sz="1400" b="1" kern="1200" dirty="0"/>
        </a:p>
      </dsp:txBody>
      <dsp:txXfrm rot="10800000">
        <a:off x="1620975" y="112145"/>
        <a:ext cx="2010297" cy="368168"/>
      </dsp:txXfrm>
    </dsp:sp>
    <dsp:sp modelId="{225C382E-7F35-4214-A201-236DD83BA59F}">
      <dsp:nvSpPr>
        <dsp:cNvPr id="0" name=""/>
        <dsp:cNvSpPr/>
      </dsp:nvSpPr>
      <dsp:spPr>
        <a:xfrm>
          <a:off x="850974" y="3291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335F8A-695E-4233-9EA0-016C3D1157D1}">
      <dsp:nvSpPr>
        <dsp:cNvPr id="0" name=""/>
        <dsp:cNvSpPr/>
      </dsp:nvSpPr>
      <dsp:spPr>
        <a:xfrm rot="10800000">
          <a:off x="1584125" y="790327"/>
          <a:ext cx="2083892" cy="3182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2. DATUAK</a:t>
          </a:r>
          <a:endParaRPr lang="eu-ES" sz="1400" b="1" kern="1200" dirty="0"/>
        </a:p>
      </dsp:txBody>
      <dsp:txXfrm rot="10800000">
        <a:off x="1584125" y="790327"/>
        <a:ext cx="2083892" cy="318222"/>
      </dsp:txXfrm>
    </dsp:sp>
    <dsp:sp modelId="{5D97F8F3-76A2-4A5B-A673-58CEB640BDF8}">
      <dsp:nvSpPr>
        <dsp:cNvPr id="0" name=""/>
        <dsp:cNvSpPr/>
      </dsp:nvSpPr>
      <dsp:spPr>
        <a:xfrm>
          <a:off x="832575" y="652389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32F85F-9513-4FF2-AB87-46BAEF238976}">
      <dsp:nvSpPr>
        <dsp:cNvPr id="0" name=""/>
        <dsp:cNvSpPr/>
      </dsp:nvSpPr>
      <dsp:spPr>
        <a:xfrm rot="10800000">
          <a:off x="1551892" y="1459102"/>
          <a:ext cx="2126870" cy="4176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4. APLIKATIBOAN SARTZEA</a:t>
          </a:r>
          <a:endParaRPr lang="eu-ES" sz="1400" b="1" kern="1200" dirty="0"/>
        </a:p>
      </dsp:txBody>
      <dsp:txXfrm rot="10800000">
        <a:off x="1551892" y="1459102"/>
        <a:ext cx="2126870" cy="417627"/>
      </dsp:txXfrm>
    </dsp:sp>
    <dsp:sp modelId="{9F01993C-D8DA-4CF1-B8E3-AAA4598A76BA}">
      <dsp:nvSpPr>
        <dsp:cNvPr id="0" name=""/>
        <dsp:cNvSpPr/>
      </dsp:nvSpPr>
      <dsp:spPr>
        <a:xfrm>
          <a:off x="821830" y="1370867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472691-9735-428D-80C6-80CAB3BEE143}">
      <dsp:nvSpPr>
        <dsp:cNvPr id="0" name=""/>
        <dsp:cNvSpPr/>
      </dsp:nvSpPr>
      <dsp:spPr>
        <a:xfrm rot="10800000">
          <a:off x="1551892" y="2131528"/>
          <a:ext cx="2126870" cy="44096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5. PRAKTIKAK / DUALA</a:t>
          </a:r>
          <a:endParaRPr lang="eu-ES" sz="1400" b="1" kern="1200" dirty="0"/>
        </a:p>
      </dsp:txBody>
      <dsp:txXfrm rot="10800000">
        <a:off x="1551892" y="2131528"/>
        <a:ext cx="2126870" cy="440969"/>
      </dsp:txXfrm>
    </dsp:sp>
    <dsp:sp modelId="{880789DA-5D28-4129-92BE-131A6C5FB13B}">
      <dsp:nvSpPr>
        <dsp:cNvPr id="0" name=""/>
        <dsp:cNvSpPr/>
      </dsp:nvSpPr>
      <dsp:spPr>
        <a:xfrm>
          <a:off x="821830" y="2054963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6503F0-5536-471A-A234-981C57AF1464}">
      <dsp:nvSpPr>
        <dsp:cNvPr id="0" name=""/>
        <dsp:cNvSpPr/>
      </dsp:nvSpPr>
      <dsp:spPr>
        <a:xfrm rot="10800000">
          <a:off x="1551892" y="2902968"/>
          <a:ext cx="2126870" cy="44096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6. JARRAIPENA</a:t>
          </a:r>
          <a:endParaRPr lang="eu-ES" sz="1400" b="1" kern="1200" dirty="0"/>
        </a:p>
      </dsp:txBody>
      <dsp:txXfrm rot="10800000">
        <a:off x="1551892" y="2902968"/>
        <a:ext cx="2126870" cy="440969"/>
      </dsp:txXfrm>
    </dsp:sp>
    <dsp:sp modelId="{937ADB8F-CB8B-4A64-AB3B-9EA02283BBFE}">
      <dsp:nvSpPr>
        <dsp:cNvPr id="0" name=""/>
        <dsp:cNvSpPr/>
      </dsp:nvSpPr>
      <dsp:spPr>
        <a:xfrm>
          <a:off x="821830" y="2786083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8C004-209A-42D2-9AFA-969DCC2777FF}">
      <dsp:nvSpPr>
        <dsp:cNvPr id="0" name=""/>
        <dsp:cNvSpPr/>
      </dsp:nvSpPr>
      <dsp:spPr>
        <a:xfrm rot="10800000">
          <a:off x="1500189" y="3643338"/>
          <a:ext cx="2163444" cy="3415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7.EBALUAZIOA</a:t>
          </a:r>
          <a:endParaRPr lang="eu-ES" sz="1400" b="1" kern="1200" dirty="0"/>
        </a:p>
      </dsp:txBody>
      <dsp:txXfrm rot="10800000">
        <a:off x="1500189" y="3643338"/>
        <a:ext cx="2163444" cy="341564"/>
      </dsp:txXfrm>
    </dsp:sp>
    <dsp:sp modelId="{B6DD1353-115E-43FB-94DE-53ECC51FE394}">
      <dsp:nvSpPr>
        <dsp:cNvPr id="0" name=""/>
        <dsp:cNvSpPr/>
      </dsp:nvSpPr>
      <dsp:spPr>
        <a:xfrm>
          <a:off x="785816" y="3500460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A34A89-B3F3-450C-8917-DED6CBE002D2}">
      <dsp:nvSpPr>
        <dsp:cNvPr id="0" name=""/>
        <dsp:cNvSpPr/>
      </dsp:nvSpPr>
      <dsp:spPr>
        <a:xfrm rot="10800000">
          <a:off x="1554308" y="4429156"/>
          <a:ext cx="2160481" cy="37901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8. HOBEKUNTZAK</a:t>
          </a:r>
          <a:endParaRPr lang="eu-ES" sz="1400" b="1" kern="1200" dirty="0"/>
        </a:p>
      </dsp:txBody>
      <dsp:txXfrm rot="10800000">
        <a:off x="1554308" y="4429156"/>
        <a:ext cx="2160481" cy="379016"/>
      </dsp:txXfrm>
    </dsp:sp>
    <dsp:sp modelId="{532D2B3B-3313-4BC8-99EB-BE1834C197FB}">
      <dsp:nvSpPr>
        <dsp:cNvPr id="0" name=""/>
        <dsp:cNvSpPr/>
      </dsp:nvSpPr>
      <dsp:spPr>
        <a:xfrm>
          <a:off x="785820" y="4286279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381FE-31D2-4BF8-A1BB-7FAD1FF79A82}">
      <dsp:nvSpPr>
        <dsp:cNvPr id="0" name=""/>
        <dsp:cNvSpPr/>
      </dsp:nvSpPr>
      <dsp:spPr>
        <a:xfrm rot="10800000">
          <a:off x="1598985" y="5286415"/>
          <a:ext cx="2115797" cy="39989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9. AMAIERA</a:t>
          </a:r>
          <a:endParaRPr lang="eu-ES" sz="1400" b="1" kern="1200" dirty="0"/>
        </a:p>
      </dsp:txBody>
      <dsp:txXfrm rot="10800000">
        <a:off x="1598985" y="5286415"/>
        <a:ext cx="2115797" cy="399893"/>
      </dsp:txXfrm>
    </dsp:sp>
    <dsp:sp modelId="{DE207CF9-428A-41BF-9F8F-A38444A23B02}">
      <dsp:nvSpPr>
        <dsp:cNvPr id="0" name=""/>
        <dsp:cNvSpPr/>
      </dsp:nvSpPr>
      <dsp:spPr>
        <a:xfrm>
          <a:off x="824599" y="5143537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FE001-ECFC-42AD-A714-4E1DFEC73A84}">
      <dsp:nvSpPr>
        <dsp:cNvPr id="0" name=""/>
        <dsp:cNvSpPr/>
      </dsp:nvSpPr>
      <dsp:spPr>
        <a:xfrm rot="10800000">
          <a:off x="1642674" y="112145"/>
          <a:ext cx="2010297" cy="3681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800" b="1" kern="1200" dirty="0" smtClean="0"/>
            <a:t>HASIERA</a:t>
          </a:r>
          <a:endParaRPr lang="eu-ES" sz="1800" b="1" kern="1200" dirty="0"/>
        </a:p>
      </dsp:txBody>
      <dsp:txXfrm rot="10800000">
        <a:off x="1642674" y="112145"/>
        <a:ext cx="2010297" cy="368168"/>
      </dsp:txXfrm>
    </dsp:sp>
    <dsp:sp modelId="{225C382E-7F35-4214-A201-236DD83BA59F}">
      <dsp:nvSpPr>
        <dsp:cNvPr id="0" name=""/>
        <dsp:cNvSpPr/>
      </dsp:nvSpPr>
      <dsp:spPr>
        <a:xfrm>
          <a:off x="850974" y="3291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35F8A-695E-4233-9EA0-016C3D1157D1}">
      <dsp:nvSpPr>
        <dsp:cNvPr id="0" name=""/>
        <dsp:cNvSpPr/>
      </dsp:nvSpPr>
      <dsp:spPr>
        <a:xfrm rot="10800000">
          <a:off x="1584125" y="912670"/>
          <a:ext cx="2083892" cy="3182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DATUAK</a:t>
          </a:r>
          <a:endParaRPr lang="eu-ES" sz="2000" b="1" kern="1200" dirty="0"/>
        </a:p>
      </dsp:txBody>
      <dsp:txXfrm rot="10800000">
        <a:off x="1584125" y="912670"/>
        <a:ext cx="2083892" cy="318222"/>
      </dsp:txXfrm>
    </dsp:sp>
    <dsp:sp modelId="{5D97F8F3-76A2-4A5B-A673-58CEB640BDF8}">
      <dsp:nvSpPr>
        <dsp:cNvPr id="0" name=""/>
        <dsp:cNvSpPr/>
      </dsp:nvSpPr>
      <dsp:spPr>
        <a:xfrm>
          <a:off x="832575" y="774732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F85F-9513-4FF2-AB87-46BAEF238976}">
      <dsp:nvSpPr>
        <dsp:cNvPr id="0" name=""/>
        <dsp:cNvSpPr/>
      </dsp:nvSpPr>
      <dsp:spPr>
        <a:xfrm rot="10800000">
          <a:off x="1551892" y="1634408"/>
          <a:ext cx="2126870" cy="417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600" b="1" kern="1200" dirty="0" smtClean="0"/>
            <a:t>APLIKATIBOAN SARTZEA</a:t>
          </a:r>
          <a:endParaRPr lang="eu-ES" sz="1600" b="1" kern="1200" dirty="0"/>
        </a:p>
      </dsp:txBody>
      <dsp:txXfrm rot="10800000">
        <a:off x="1551892" y="1634408"/>
        <a:ext cx="2126870" cy="417627"/>
      </dsp:txXfrm>
    </dsp:sp>
    <dsp:sp modelId="{9F01993C-D8DA-4CF1-B8E3-AAA4598A76BA}">
      <dsp:nvSpPr>
        <dsp:cNvPr id="0" name=""/>
        <dsp:cNvSpPr/>
      </dsp:nvSpPr>
      <dsp:spPr>
        <a:xfrm>
          <a:off x="821830" y="1546173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72691-9735-428D-80C6-80CAB3BEE143}">
      <dsp:nvSpPr>
        <dsp:cNvPr id="0" name=""/>
        <dsp:cNvSpPr/>
      </dsp:nvSpPr>
      <dsp:spPr>
        <a:xfrm rot="10800000">
          <a:off x="1551892" y="2394178"/>
          <a:ext cx="2126870" cy="4409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PRAKTIKAK</a:t>
          </a:r>
          <a:endParaRPr lang="eu-ES" sz="2000" b="1" kern="1200" dirty="0"/>
        </a:p>
      </dsp:txBody>
      <dsp:txXfrm rot="10800000">
        <a:off x="1551892" y="2394178"/>
        <a:ext cx="2126870" cy="440969"/>
      </dsp:txXfrm>
    </dsp:sp>
    <dsp:sp modelId="{880789DA-5D28-4129-92BE-131A6C5FB13B}">
      <dsp:nvSpPr>
        <dsp:cNvPr id="0" name=""/>
        <dsp:cNvSpPr/>
      </dsp:nvSpPr>
      <dsp:spPr>
        <a:xfrm>
          <a:off x="821830" y="2317614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159C9-FAA7-4E39-9A3E-45D966601968}">
      <dsp:nvSpPr>
        <dsp:cNvPr id="0" name=""/>
        <dsp:cNvSpPr/>
      </dsp:nvSpPr>
      <dsp:spPr>
        <a:xfrm rot="10800000">
          <a:off x="1551892" y="3130930"/>
          <a:ext cx="2126870" cy="4409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JARRAIPENA</a:t>
          </a:r>
          <a:endParaRPr lang="eu-ES" sz="1400" b="1" kern="1200" dirty="0"/>
        </a:p>
      </dsp:txBody>
      <dsp:txXfrm rot="10800000">
        <a:off x="1551892" y="3130930"/>
        <a:ext cx="2126870" cy="440969"/>
      </dsp:txXfrm>
    </dsp:sp>
    <dsp:sp modelId="{A8806A48-9C63-40C9-B838-A5CFF365805E}">
      <dsp:nvSpPr>
        <dsp:cNvPr id="0" name=""/>
        <dsp:cNvSpPr/>
      </dsp:nvSpPr>
      <dsp:spPr>
        <a:xfrm>
          <a:off x="821830" y="3089055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8C004-209A-42D2-9AFA-969DCC2777FF}">
      <dsp:nvSpPr>
        <dsp:cNvPr id="0" name=""/>
        <dsp:cNvSpPr/>
      </dsp:nvSpPr>
      <dsp:spPr>
        <a:xfrm rot="10800000">
          <a:off x="1524462" y="3986762"/>
          <a:ext cx="2163444" cy="3415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000" b="1" kern="1200" dirty="0" smtClean="0"/>
            <a:t>EBALUAZIOA</a:t>
          </a:r>
          <a:endParaRPr lang="eu-ES" sz="2000" b="1" kern="1200" dirty="0"/>
        </a:p>
      </dsp:txBody>
      <dsp:txXfrm rot="10800000">
        <a:off x="1524462" y="3986762"/>
        <a:ext cx="2163444" cy="341564"/>
      </dsp:txXfrm>
    </dsp:sp>
    <dsp:sp modelId="{B6DD1353-115E-43FB-94DE-53ECC51FE394}">
      <dsp:nvSpPr>
        <dsp:cNvPr id="0" name=""/>
        <dsp:cNvSpPr/>
      </dsp:nvSpPr>
      <dsp:spPr>
        <a:xfrm>
          <a:off x="812687" y="3860496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34A89-B3F3-450C-8917-DED6CBE002D2}">
      <dsp:nvSpPr>
        <dsp:cNvPr id="0" name=""/>
        <dsp:cNvSpPr/>
      </dsp:nvSpPr>
      <dsp:spPr>
        <a:xfrm rot="10800000">
          <a:off x="1526684" y="4739477"/>
          <a:ext cx="2160481" cy="3790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800" b="1" kern="1200" dirty="0" smtClean="0"/>
            <a:t>HOBEKUNTZAK</a:t>
          </a:r>
          <a:endParaRPr lang="eu-ES" sz="1800" b="1" kern="1200" dirty="0"/>
        </a:p>
      </dsp:txBody>
      <dsp:txXfrm rot="10800000">
        <a:off x="1526684" y="4739477"/>
        <a:ext cx="2160481" cy="379016"/>
      </dsp:txXfrm>
    </dsp:sp>
    <dsp:sp modelId="{532D2B3B-3313-4BC8-99EB-BE1834C197FB}">
      <dsp:nvSpPr>
        <dsp:cNvPr id="0" name=""/>
        <dsp:cNvSpPr/>
      </dsp:nvSpPr>
      <dsp:spPr>
        <a:xfrm>
          <a:off x="813428" y="4631937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81FE-31D2-4BF8-A1BB-7FAD1FF79A82}">
      <dsp:nvSpPr>
        <dsp:cNvPr id="0" name=""/>
        <dsp:cNvSpPr/>
      </dsp:nvSpPr>
      <dsp:spPr>
        <a:xfrm rot="10800000">
          <a:off x="1560197" y="5500480"/>
          <a:ext cx="2115797" cy="399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9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400" b="1" kern="1200" dirty="0" smtClean="0"/>
            <a:t>AMAIERA</a:t>
          </a:r>
          <a:endParaRPr lang="eu-ES" sz="1400" b="1" kern="1200" dirty="0"/>
        </a:p>
      </dsp:txBody>
      <dsp:txXfrm rot="10800000">
        <a:off x="1560197" y="5500480"/>
        <a:ext cx="2115797" cy="399893"/>
      </dsp:txXfrm>
    </dsp:sp>
    <dsp:sp modelId="{DE207CF9-428A-41BF-9F8F-A38444A23B02}">
      <dsp:nvSpPr>
        <dsp:cNvPr id="0" name=""/>
        <dsp:cNvSpPr/>
      </dsp:nvSpPr>
      <dsp:spPr>
        <a:xfrm>
          <a:off x="824599" y="5403378"/>
          <a:ext cx="594098" cy="59409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0941-2407-494C-B643-2640769D927D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854B4-DBDE-4A3D-977F-F9A65D2FA4AE}" type="slidenum">
              <a:rPr lang="eu-ES" smtClean="0"/>
              <a:pPr/>
              <a:t>‹#›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u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u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u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670EF9-9CFA-4680-A848-6C569D251E96}" type="datetimeFigureOut">
              <a:rPr lang="eu-ES" smtClean="0"/>
              <a:pPr/>
              <a:t>2016/02/03</a:t>
            </a:fld>
            <a:endParaRPr lang="eu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u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EDF4C1-3A01-4610-AC92-5A8924B16B53}" type="slidenum">
              <a:rPr lang="eu-ES" smtClean="0"/>
              <a:pPr/>
              <a:t>‹#›</a:t>
            </a:fld>
            <a:endParaRPr lang="eu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4.jpeg"/><Relationship Id="rId3" Type="http://schemas.openxmlformats.org/officeDocument/2006/relationships/slide" Target="slide6.xml"/><Relationship Id="rId7" Type="http://schemas.openxmlformats.org/officeDocument/2006/relationships/hyperlink" Target="../../../../../../DENENA/LANEKI/2016/MATERIAL_BERRIAK/ESKAERAK/XX01_2016_LP%20EUSKARAZ/2.BILERA/LANPRES_GIPUZKOA2/ARMERIA_LP_ESKAERA.doc" TargetMode="External"/><Relationship Id="rId12" Type="http://schemas.openxmlformats.org/officeDocument/2006/relationships/hyperlink" Target="3_Kontrol_zerrenda_Lanpres%20(3).doc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ziurtagiria0.docx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hyperlink" Target="ER020608%20LP%20IKASLEAREN%20ASETASUN%20INKESTA_(2).doc" TargetMode="External"/><Relationship Id="rId5" Type="http://schemas.openxmlformats.org/officeDocument/2006/relationships/hyperlink" Target="Datua_bilketa_enpr1.docx" TargetMode="External"/><Relationship Id="rId15" Type="http://schemas.openxmlformats.org/officeDocument/2006/relationships/slide" Target="slide13.xml"/><Relationship Id="rId10" Type="http://schemas.openxmlformats.org/officeDocument/2006/relationships/slide" Target="slide2.xml"/><Relationship Id="rId4" Type="http://schemas.openxmlformats.org/officeDocument/2006/relationships/oleObject" Target="../embeddings/Hoja_de_c_lculo_de_Microsoft_Office_Excel_97-20031.xls"/><Relationship Id="rId9" Type="http://schemas.openxmlformats.org/officeDocument/2006/relationships/hyperlink" Target="Lanpres_sailkapena1.odt" TargetMode="External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e.kahoot.it/?_ga=1.227707871.338740714.1452623148&amp;deviceId=4bedefc6-78f9-4ab5-9290-c03238c40556#user/ec101710-df89-447b-af39-bb2d2bc6e9b3/kahoots/created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inbai.eus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jakinbai.eus/foroa/fct/76808369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hyperlink" Target="Datua_bilketa_enpr1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R020608%20LP%20IKASLEAREN%20ASETASUN%20INKESTA_(2).do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ER020603%20LP%20EBALUAZIOA.doc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akinbai.eus/contact-inf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-642966"/>
            <a:ext cx="8062912" cy="1470025"/>
          </a:xfrm>
        </p:spPr>
        <p:txBody>
          <a:bodyPr/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2492" y="785794"/>
            <a:ext cx="8062912" cy="681030"/>
          </a:xfrm>
        </p:spPr>
        <p:txBody>
          <a:bodyPr/>
          <a:lstStyle/>
          <a:p>
            <a:r>
              <a:rPr lang="eu-ES" b="1" dirty="0" smtClean="0">
                <a:solidFill>
                  <a:schemeClr val="accent1">
                    <a:lumMod val="50000"/>
                  </a:schemeClr>
                </a:solidFill>
              </a:rPr>
              <a:t>LPK eta DUALA EUSKARAZ EGITEKO GIDA</a:t>
            </a:r>
            <a:endParaRPr lang="eu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33 Subtítulo"/>
          <p:cNvSpPr txBox="1">
            <a:spLocks/>
          </p:cNvSpPr>
          <p:nvPr/>
        </p:nvSpPr>
        <p:spPr>
          <a:xfrm>
            <a:off x="571472" y="1571612"/>
            <a:ext cx="8062912" cy="1752600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300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Sistematizatzeko erreminta </a:t>
            </a: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300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Baliogarria </a:t>
            </a:r>
            <a:r>
              <a:rPr lang="eu-ES" sz="3000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HNPerako</a:t>
            </a:r>
            <a:r>
              <a:rPr lang="eu-ES" sz="300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eta </a:t>
            </a:r>
            <a:r>
              <a:rPr lang="eu-ES" sz="300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LPK/</a:t>
            </a:r>
            <a:r>
              <a:rPr lang="eu-ES" sz="3000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DUALerako</a:t>
            </a:r>
            <a:endParaRPr lang="eu-ES" sz="3000" dirty="0" smtClean="0">
              <a:ln>
                <a:solidFill>
                  <a:schemeClr val="bg2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u-ES" sz="3000" b="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u-ES" sz="3000" dirty="0" smtClean="0">
              <a:ln>
                <a:solidFill>
                  <a:schemeClr val="bg2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sz="3000" b="0" i="0" u="none" strike="noStrike" kern="1200" cap="none" spc="0" normalizeH="0" baseline="0" noProof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LPK </a:t>
            </a:r>
            <a:r>
              <a:rPr kumimoji="0" lang="eu-ES" sz="3000" b="0" i="0" u="none" strike="noStrike" kern="1200" cap="none" spc="0" normalizeH="0" baseline="0" noProof="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–DUALA</a:t>
            </a:r>
            <a:r>
              <a:rPr kumimoji="0" lang="eu-ES" sz="3000" b="0" i="0" u="none" strike="noStrike" kern="1200" cap="none" spc="0" normalizeH="0" noProof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APLIKATIBOAN ALDAKETAK</a:t>
            </a:r>
            <a:endParaRPr kumimoji="0" lang="eu-ES" sz="3000" b="0" i="0" u="none" strike="noStrike" kern="1200" cap="none" spc="0" normalizeH="0" baseline="0" noProof="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14744" y="5702874"/>
            <a:ext cx="420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576" lvl="0" algn="r">
              <a:buClr>
                <a:schemeClr val="accent1"/>
              </a:buClr>
              <a:buSzPct val="80000"/>
              <a:defRPr/>
            </a:pPr>
            <a:r>
              <a:rPr lang="eu-ES" b="1" dirty="0" err="1" smtClean="0">
                <a:solidFill>
                  <a:schemeClr val="accent1">
                    <a:lumMod val="75000"/>
                  </a:schemeClr>
                </a:solidFill>
              </a:rPr>
              <a:t>LPK-FCT</a:t>
            </a:r>
            <a:r>
              <a:rPr lang="eu-ES" b="1" dirty="0" smtClean="0">
                <a:solidFill>
                  <a:schemeClr val="accent1">
                    <a:lumMod val="75000"/>
                  </a:schemeClr>
                </a:solidFill>
              </a:rPr>
              <a:t>-DUALA KOORDINATZAILEAK</a:t>
            </a:r>
            <a:endParaRPr lang="eu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357158" y="6176970"/>
            <a:ext cx="8062912" cy="68103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3000" b="1" noProof="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GALDAKAO</a:t>
            </a:r>
            <a:r>
              <a:rPr kumimoji="0" lang="eu-ES" sz="30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2016-02-03</a:t>
            </a:r>
            <a:endParaRPr kumimoji="0" lang="eu-ES" sz="30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rudia 7" descr="lanpres_logo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571472" y="5715016"/>
            <a:ext cx="2090734" cy="804128"/>
          </a:xfrm>
          <a:prstGeom prst="rect">
            <a:avLst/>
          </a:prstGeom>
        </p:spPr>
      </p:pic>
      <p:pic>
        <p:nvPicPr>
          <p:cNvPr id="12" name="Irudia 11" descr="LH_logo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592749"/>
            <a:ext cx="1214446" cy="126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Flecha abajo"/>
          <p:cNvSpPr/>
          <p:nvPr/>
        </p:nvSpPr>
        <p:spPr>
          <a:xfrm>
            <a:off x="785786" y="571480"/>
            <a:ext cx="1000100" cy="621508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u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120" y="-24"/>
            <a:ext cx="8062912" cy="1470025"/>
          </a:xfrm>
        </p:spPr>
        <p:txBody>
          <a:bodyPr anchor="t">
            <a:normAutofit/>
          </a:bodyPr>
          <a:lstStyle/>
          <a:p>
            <a:r>
              <a:rPr lang="eu-ES" sz="3200" b="1" dirty="0" smtClean="0">
                <a:solidFill>
                  <a:schemeClr val="accent1">
                    <a:lumMod val="75000"/>
                  </a:schemeClr>
                </a:solidFill>
              </a:rPr>
              <a:t>LANPRES GIDA</a:t>
            </a:r>
            <a:endParaRPr lang="eu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29290" y="571480"/>
            <a:ext cx="3214710" cy="785794"/>
          </a:xfrm>
        </p:spPr>
        <p:txBody>
          <a:bodyPr>
            <a:normAutofit/>
          </a:bodyPr>
          <a:lstStyle/>
          <a:p>
            <a:r>
              <a:rPr lang="eu-ES" sz="1800" b="1" dirty="0" smtClean="0"/>
              <a:t>LPK eta DUALA EUSKARAZ EGITEKO BIDEA</a:t>
            </a:r>
            <a:endParaRPr lang="eu-ES" sz="18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-142908" y="857232"/>
          <a:ext cx="71438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2 Subtítulo"/>
          <p:cNvSpPr txBox="1">
            <a:spLocks/>
          </p:cNvSpPr>
          <p:nvPr/>
        </p:nvSpPr>
        <p:spPr>
          <a:xfrm>
            <a:off x="1142976" y="142852"/>
            <a:ext cx="5000660" cy="4286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sz="2000" b="1" i="0" u="none" strike="noStrike" kern="1200" cap="none" spc="0" normalizeH="0" baseline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LPK eta DUALA </a:t>
            </a:r>
            <a:r>
              <a:rPr kumimoji="0" lang="eu-ES" sz="2000" b="1" i="0" u="none" strike="noStrike" kern="1200" cap="none" spc="0" normalizeH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PROZEDURA ARRUNTA</a:t>
            </a:r>
            <a:endParaRPr kumimoji="0" lang="eu-ES" sz="2000" b="1" i="0" u="none" strike="noStrike" kern="1200" cap="none" spc="0" normalizeH="0" baseline="0" noProof="0" dirty="0">
              <a:solidFill>
                <a:schemeClr val="accent1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53073" y="1857364"/>
            <a:ext cx="2652821" cy="29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abajo"/>
          <p:cNvSpPr/>
          <p:nvPr/>
        </p:nvSpPr>
        <p:spPr>
          <a:xfrm>
            <a:off x="71438" y="571480"/>
            <a:ext cx="1000100" cy="621508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u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120" y="-24"/>
            <a:ext cx="8062912" cy="1470025"/>
          </a:xfrm>
        </p:spPr>
        <p:txBody>
          <a:bodyPr anchor="t">
            <a:normAutofit/>
          </a:bodyPr>
          <a:lstStyle/>
          <a:p>
            <a:r>
              <a:rPr lang="eu-ES" sz="3200" b="1" dirty="0" smtClean="0">
                <a:solidFill>
                  <a:schemeClr val="accent1">
                    <a:lumMod val="75000"/>
                  </a:schemeClr>
                </a:solidFill>
              </a:rPr>
              <a:t>LANPRES GIDA</a:t>
            </a:r>
            <a:endParaRPr lang="eu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0"/>
            <a:ext cx="3214710" cy="785794"/>
          </a:xfrm>
        </p:spPr>
        <p:txBody>
          <a:bodyPr>
            <a:normAutofit/>
          </a:bodyPr>
          <a:lstStyle/>
          <a:p>
            <a:r>
              <a:rPr lang="eu-ES" sz="1800" b="1" dirty="0" smtClean="0"/>
              <a:t>LPK eta DUALA EUSKARAZ EGITEKO BIDEA</a:t>
            </a:r>
            <a:endParaRPr lang="eu-ES" sz="18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-571536" y="714356"/>
          <a:ext cx="450059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2 Subtítulo"/>
          <p:cNvSpPr txBox="1">
            <a:spLocks/>
          </p:cNvSpPr>
          <p:nvPr/>
        </p:nvSpPr>
        <p:spPr>
          <a:xfrm>
            <a:off x="3857620" y="642918"/>
            <a:ext cx="50720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ZERGAITIK ETA NOLA ERABILI GIDA. 3. orr.</a:t>
            </a:r>
            <a:endParaRPr lang="eu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4572000" y="1285860"/>
            <a:ext cx="435771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u-ES" sz="1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DATUAK JASOTZEA </a:t>
            </a:r>
            <a:r>
              <a:rPr lang="eu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kumimoji="0" lang="eu-ES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429256" y="1928802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INFORMAZIOA</a:t>
            </a:r>
            <a:r>
              <a:rPr kumimoji="0" lang="eu-ES" sz="1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u-ES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kumimoji="0" lang="eu-ES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4929190" y="2643182"/>
            <a:ext cx="40005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DATUEN ERREGISTROA</a:t>
            </a:r>
            <a:r>
              <a:rPr kumimoji="0" lang="eu-ES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kumimoji="0" lang="eu-E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4143372" y="3429000"/>
            <a:ext cx="47863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/ 6. PRAKTIKA ALDIAN  ZER EGIN 15</a:t>
            </a:r>
            <a:r>
              <a:rPr kumimoji="0" lang="eu-E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4643438" y="4286256"/>
            <a:ext cx="42862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EBALUAZIRAKO DATU BILKETA ETA ERREGISTROA  17</a:t>
            </a:r>
            <a:r>
              <a:rPr kumimoji="0" lang="eu-E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 Subtítulo"/>
          <p:cNvSpPr txBox="1">
            <a:spLocks/>
          </p:cNvSpPr>
          <p:nvPr/>
        </p:nvSpPr>
        <p:spPr>
          <a:xfrm>
            <a:off x="3929058" y="5143512"/>
            <a:ext cx="50006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HOBEKUNTZA PROPOSAMENAK 24</a:t>
            </a:r>
            <a:r>
              <a:rPr kumimoji="0" lang="eu-E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.orr.</a:t>
            </a:r>
            <a:endParaRPr kumimoji="0" lang="eu-ES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3929058" y="5929330"/>
            <a:ext cx="50006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AMAIERA: PROIEKTUAK, ESKERRAK 28</a:t>
            </a:r>
            <a:r>
              <a:rPr kumimoji="0" lang="eu-ES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.orr.</a:t>
            </a:r>
            <a:endParaRPr kumimoji="0" lang="eu-ES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6 Grupo"/>
          <p:cNvGrpSpPr/>
          <p:nvPr/>
        </p:nvGrpSpPr>
        <p:grpSpPr>
          <a:xfrm>
            <a:off x="4071934" y="2071678"/>
            <a:ext cx="1928826" cy="500066"/>
            <a:chOff x="1677649" y="973868"/>
            <a:chExt cx="1928826" cy="500066"/>
          </a:xfrm>
        </p:grpSpPr>
        <p:sp>
          <p:nvSpPr>
            <p:cNvPr id="8" name="7 Pentágono"/>
            <p:cNvSpPr/>
            <p:nvPr/>
          </p:nvSpPr>
          <p:spPr>
            <a:xfrm rot="10800000">
              <a:off x="1677649" y="973868"/>
              <a:ext cx="1928826" cy="500066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ágono 4"/>
            <p:cNvSpPr/>
            <p:nvPr/>
          </p:nvSpPr>
          <p:spPr>
            <a:xfrm>
              <a:off x="1697597" y="1045306"/>
              <a:ext cx="1908878" cy="4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093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u-ES" sz="1400" b="1" dirty="0" smtClean="0"/>
                <a:t>3.- Informazioa / proposamenak</a:t>
              </a:r>
              <a:endParaRPr lang="eu-ES" sz="1400" b="1" kern="1200" dirty="0"/>
            </a:p>
          </p:txBody>
        </p:sp>
      </p:grpSp>
      <p:sp>
        <p:nvSpPr>
          <p:cNvPr id="13" name="12 Flecha doblada"/>
          <p:cNvSpPr/>
          <p:nvPr/>
        </p:nvSpPr>
        <p:spPr>
          <a:xfrm rot="5400000">
            <a:off x="4071935" y="857233"/>
            <a:ext cx="285750" cy="2000264"/>
          </a:xfrm>
          <a:prstGeom prst="bentArrow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chemeClr val="tx1"/>
              </a:solidFill>
            </a:endParaRPr>
          </a:p>
        </p:txBody>
      </p:sp>
      <p:pic>
        <p:nvPicPr>
          <p:cNvPr id="2052" name="Picture 4" descr="http://www.exteriores.gob.es/Embajadas/VIENA/es/VivirEn/PublishingImages/Inf3roj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92880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120" y="-24"/>
            <a:ext cx="8062912" cy="1470025"/>
          </a:xfrm>
        </p:spPr>
        <p:txBody>
          <a:bodyPr anchor="t">
            <a:normAutofit/>
          </a:bodyPr>
          <a:lstStyle/>
          <a:p>
            <a:r>
              <a:rPr lang="eu-ES" sz="3200" b="1" dirty="0" smtClean="0">
                <a:solidFill>
                  <a:schemeClr val="accent1">
                    <a:lumMod val="75000"/>
                  </a:schemeClr>
                </a:solidFill>
              </a:rPr>
              <a:t>LANPRES GIDA</a:t>
            </a:r>
            <a:endParaRPr lang="eu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71406" y="928670"/>
            <a:ext cx="50720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ZERGAITIK ETA NOLA ERABILI GIDA. 3. orr.</a:t>
            </a:r>
            <a:endParaRPr lang="eu-ES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785786" y="1571612"/>
            <a:ext cx="43577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sz="18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u-ES" sz="18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DATUAK JASOTZEA </a:t>
            </a:r>
            <a:r>
              <a:rPr lang="eu-ES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kumimoji="0" lang="eu-ES" sz="18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8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1643042" y="2214554"/>
            <a:ext cx="35004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INFORMAZIOA</a:t>
            </a:r>
            <a:r>
              <a:rPr kumimoji="0" lang="eu-ES" sz="18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u-ES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kumimoji="0" lang="eu-ES" sz="18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8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1142976" y="2928934"/>
            <a:ext cx="40005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DATUEN ERREGISTROA</a:t>
            </a:r>
            <a:r>
              <a:rPr kumimoji="0" lang="eu-ES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kumimoji="0" lang="eu-ES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357158" y="3714752"/>
            <a:ext cx="478634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/ 6. PRAKTIKA ALDIAN  ZER EGIN 15</a:t>
            </a:r>
            <a:r>
              <a:rPr kumimoji="0" lang="eu-ES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857224" y="4572008"/>
            <a:ext cx="428628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EBALUAZIROAKO DATU BILKETA ETA ERREGISTROA  17</a:t>
            </a:r>
            <a:r>
              <a:rPr kumimoji="0" lang="eu-ES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 Subtítulo"/>
          <p:cNvSpPr txBox="1">
            <a:spLocks/>
          </p:cNvSpPr>
          <p:nvPr/>
        </p:nvSpPr>
        <p:spPr>
          <a:xfrm>
            <a:off x="142844" y="5429264"/>
            <a:ext cx="500066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HOBEKUNTZA PROPOSAMENAK 24</a:t>
            </a:r>
            <a:r>
              <a:rPr kumimoji="0" lang="eu-ES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.orr.</a:t>
            </a:r>
            <a:endParaRPr kumimoji="0" lang="eu-ES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142844" y="6215082"/>
            <a:ext cx="500066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AMAIERA: PROIEKTUAK, ESKERRAK 28</a:t>
            </a:r>
            <a:r>
              <a:rPr kumimoji="0" lang="eu-ES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.orr.</a:t>
            </a:r>
            <a:endParaRPr kumimoji="0" lang="eu-ES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" name="29 Objeto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5214942" y="2904377"/>
          <a:ext cx="1214446" cy="1024689"/>
        </p:xfrm>
        <a:graphic>
          <a:graphicData uri="http://schemas.openxmlformats.org/presentationml/2006/ole">
            <p:oleObj spid="_x0000_s17410" name="Worksheet" showAsIcon="1" r:id="rId4" imgW="914400" imgH="771480" progId="Excel.Sheet.8">
              <p:embed/>
            </p:oleObj>
          </a:graphicData>
        </a:graphic>
      </p:graphicFrame>
      <p:sp>
        <p:nvSpPr>
          <p:cNvPr id="34" name="33 Subtítulo"/>
          <p:cNvSpPr>
            <a:spLocks noGrp="1"/>
          </p:cNvSpPr>
          <p:nvPr>
            <p:ph type="subTitle" idx="1"/>
          </p:nvPr>
        </p:nvSpPr>
        <p:spPr>
          <a:xfrm>
            <a:off x="-71470" y="428604"/>
            <a:ext cx="8062912" cy="571504"/>
          </a:xfrm>
        </p:spPr>
        <p:txBody>
          <a:bodyPr/>
          <a:lstStyle/>
          <a:p>
            <a:r>
              <a:rPr lang="eu-ES" dirty="0" smtClean="0"/>
              <a:t>BALIABIDEAK</a:t>
            </a:r>
            <a:endParaRPr lang="eu-ES" dirty="0"/>
          </a:p>
        </p:txBody>
      </p:sp>
      <p:grpSp>
        <p:nvGrpSpPr>
          <p:cNvPr id="49" name="48 Grupo"/>
          <p:cNvGrpSpPr/>
          <p:nvPr/>
        </p:nvGrpSpPr>
        <p:grpSpPr>
          <a:xfrm>
            <a:off x="5572132" y="1519350"/>
            <a:ext cx="642942" cy="615013"/>
            <a:chOff x="5572132" y="1519350"/>
            <a:chExt cx="642942" cy="615013"/>
          </a:xfrm>
        </p:grpSpPr>
        <p:pic>
          <p:nvPicPr>
            <p:cNvPr id="32" name="Picture 5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0" y="1519350"/>
              <a:ext cx="500067" cy="41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37 CuadroTexto"/>
            <p:cNvSpPr txBox="1"/>
            <p:nvPr/>
          </p:nvSpPr>
          <p:spPr>
            <a:xfrm>
              <a:off x="5572132" y="1857364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u-ES" sz="1200" dirty="0" smtClean="0">
                  <a:solidFill>
                    <a:schemeClr val="bg1"/>
                  </a:solidFill>
                </a:rPr>
                <a:t>.</a:t>
              </a:r>
              <a:r>
                <a:rPr lang="eu-ES" sz="1200" dirty="0" err="1" smtClean="0">
                  <a:solidFill>
                    <a:schemeClr val="bg1"/>
                  </a:solidFill>
                </a:rPr>
                <a:t>docx</a:t>
              </a:r>
              <a:endParaRPr lang="eu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6286512" y="1500174"/>
            <a:ext cx="785818" cy="642942"/>
            <a:chOff x="6286512" y="1500174"/>
            <a:chExt cx="785818" cy="642942"/>
          </a:xfrm>
        </p:grpSpPr>
        <p:pic>
          <p:nvPicPr>
            <p:cNvPr id="17411" name="Picture 3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388" y="1500174"/>
              <a:ext cx="311040" cy="37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38 CuadroTexto"/>
            <p:cNvSpPr txBox="1"/>
            <p:nvPr/>
          </p:nvSpPr>
          <p:spPr>
            <a:xfrm>
              <a:off x="6286512" y="1857364"/>
              <a:ext cx="785818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u-ES" sz="1200" dirty="0" err="1" smtClean="0">
                  <a:solidFill>
                    <a:schemeClr val="bg1"/>
                  </a:solidFill>
                </a:rPr>
                <a:t>e-sarea</a:t>
              </a:r>
              <a:endParaRPr lang="eu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5572132" y="2214554"/>
            <a:ext cx="642942" cy="562751"/>
            <a:chOff x="5572132" y="2214554"/>
            <a:chExt cx="642942" cy="562751"/>
          </a:xfrm>
        </p:grpSpPr>
        <p:pic>
          <p:nvPicPr>
            <p:cNvPr id="2053" name="Picture 5">
              <a:hlinkClick r:id="rId9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0" y="2214554"/>
              <a:ext cx="43769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39 CuadroTexto"/>
            <p:cNvSpPr txBox="1"/>
            <p:nvPr/>
          </p:nvSpPr>
          <p:spPr>
            <a:xfrm>
              <a:off x="5572132" y="2500306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u-ES" sz="1200" dirty="0" smtClean="0">
                  <a:solidFill>
                    <a:schemeClr val="bg1"/>
                  </a:solidFill>
                </a:rPr>
                <a:t>.</a:t>
              </a:r>
              <a:r>
                <a:rPr lang="eu-ES" sz="1200" dirty="0" err="1" smtClean="0">
                  <a:solidFill>
                    <a:schemeClr val="bg1"/>
                  </a:solidFill>
                </a:rPr>
                <a:t>docx</a:t>
              </a:r>
              <a:endParaRPr lang="eu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6215074" y="2928934"/>
            <a:ext cx="1143008" cy="634189"/>
            <a:chOff x="6215074" y="2928934"/>
            <a:chExt cx="1143008" cy="634189"/>
          </a:xfrm>
        </p:grpSpPr>
        <p:pic>
          <p:nvPicPr>
            <p:cNvPr id="41" name="Picture 3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00826" y="2928934"/>
              <a:ext cx="311040" cy="37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41 CuadroTexto"/>
            <p:cNvSpPr txBox="1"/>
            <p:nvPr/>
          </p:nvSpPr>
          <p:spPr>
            <a:xfrm>
              <a:off x="6215074" y="3286124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u-ES" sz="1200" dirty="0" err="1" smtClean="0">
                  <a:solidFill>
                    <a:schemeClr val="bg1"/>
                  </a:solidFill>
                </a:rPr>
                <a:t>aplikatiboa</a:t>
              </a:r>
              <a:endParaRPr lang="eu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5572132" y="3786190"/>
            <a:ext cx="642942" cy="562751"/>
            <a:chOff x="5572132" y="3786190"/>
            <a:chExt cx="642942" cy="562751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0" y="3786190"/>
              <a:ext cx="43769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43 CuadroTexto"/>
            <p:cNvSpPr txBox="1"/>
            <p:nvPr/>
          </p:nvSpPr>
          <p:spPr>
            <a:xfrm>
              <a:off x="5572132" y="4071942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u-ES" sz="1200" dirty="0" smtClean="0">
                  <a:solidFill>
                    <a:schemeClr val="bg1"/>
                  </a:solidFill>
                </a:rPr>
                <a:t>.</a:t>
              </a:r>
              <a:r>
                <a:rPr lang="eu-ES" sz="1200" dirty="0" err="1" smtClean="0">
                  <a:solidFill>
                    <a:schemeClr val="bg1"/>
                  </a:solidFill>
                </a:rPr>
                <a:t>docx</a:t>
              </a:r>
              <a:endParaRPr lang="eu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5572132" y="4572008"/>
            <a:ext cx="642942" cy="562751"/>
            <a:chOff x="5572132" y="4572008"/>
            <a:chExt cx="642942" cy="562751"/>
          </a:xfrm>
        </p:grpSpPr>
        <p:pic>
          <p:nvPicPr>
            <p:cNvPr id="45" name="Picture 5">
              <a:hlinkClick r:id="rId11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0" y="4572008"/>
              <a:ext cx="43769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45 CuadroTexto"/>
            <p:cNvSpPr txBox="1"/>
            <p:nvPr/>
          </p:nvSpPr>
          <p:spPr>
            <a:xfrm>
              <a:off x="5572132" y="4857760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u-ES" sz="1200" dirty="0" smtClean="0">
                  <a:solidFill>
                    <a:schemeClr val="bg1"/>
                  </a:solidFill>
                </a:rPr>
                <a:t>.</a:t>
              </a:r>
              <a:r>
                <a:rPr lang="eu-ES" sz="1200" dirty="0" err="1" smtClean="0">
                  <a:solidFill>
                    <a:schemeClr val="bg1"/>
                  </a:solidFill>
                </a:rPr>
                <a:t>docx</a:t>
              </a:r>
              <a:endParaRPr lang="eu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5572132" y="5357826"/>
            <a:ext cx="642942" cy="562751"/>
            <a:chOff x="5572132" y="5357826"/>
            <a:chExt cx="642942" cy="562751"/>
          </a:xfrm>
        </p:grpSpPr>
        <p:pic>
          <p:nvPicPr>
            <p:cNvPr id="47" name="Picture 5">
              <a:hlinkClick r:id="rId12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0" y="5357826"/>
              <a:ext cx="43769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47 CuadroTexto"/>
            <p:cNvSpPr txBox="1"/>
            <p:nvPr/>
          </p:nvSpPr>
          <p:spPr>
            <a:xfrm>
              <a:off x="5572132" y="5643578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u-ES" sz="1200" dirty="0" smtClean="0">
                  <a:solidFill>
                    <a:schemeClr val="bg1"/>
                  </a:solidFill>
                </a:rPr>
                <a:t>.</a:t>
              </a:r>
              <a:r>
                <a:rPr lang="eu-ES" sz="1200" dirty="0" err="1" smtClean="0">
                  <a:solidFill>
                    <a:schemeClr val="bg1"/>
                  </a:solidFill>
                </a:rPr>
                <a:t>docx</a:t>
              </a:r>
              <a:endParaRPr lang="eu-E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413" name="Picture 5" descr="http://thumbs.dreamstime.com/t/silueta-aguda-de-un-hombre-alto-en-el-top-de-la-monta%C3%B1a-con-el-sol-en-el-marco-gu%C3%ADa-tur%C3%ADstica-en-monta%C3%B1as-63568939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500" r="43750"/>
          <a:stretch>
            <a:fillRect/>
          </a:stretch>
        </p:blipFill>
        <p:spPr bwMode="auto">
          <a:xfrm>
            <a:off x="7197335" y="2428868"/>
            <a:ext cx="1875259" cy="3143272"/>
          </a:xfrm>
          <a:prstGeom prst="flowChartMultidocumen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https://image.freepik.com/iconos-gratis/brujula_318-1056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714356"/>
            <a:ext cx="2143108" cy="2143108"/>
          </a:xfrm>
          <a:prstGeom prst="rect">
            <a:avLst/>
          </a:prstGeom>
          <a:noFill/>
        </p:spPr>
      </p:pic>
      <p:pic>
        <p:nvPicPr>
          <p:cNvPr id="56" name="Picture 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876408"/>
            <a:ext cx="500067" cy="41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CuadroTexto"/>
          <p:cNvSpPr txBox="1"/>
          <p:nvPr/>
        </p:nvSpPr>
        <p:spPr>
          <a:xfrm>
            <a:off x="5429256" y="121442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dirty="0" smtClean="0">
                <a:solidFill>
                  <a:schemeClr val="bg1"/>
                </a:solidFill>
              </a:rPr>
              <a:t>.</a:t>
            </a:r>
            <a:r>
              <a:rPr lang="eu-ES" sz="1200" dirty="0" err="1" smtClean="0">
                <a:solidFill>
                  <a:schemeClr val="bg1"/>
                </a:solidFill>
              </a:rPr>
              <a:t>docx</a:t>
            </a:r>
            <a:endParaRPr lang="eu-ES" sz="1200" dirty="0">
              <a:solidFill>
                <a:schemeClr val="bg1"/>
              </a:solidFill>
            </a:endParaRPr>
          </a:p>
        </p:txBody>
      </p:sp>
      <p:pic>
        <p:nvPicPr>
          <p:cNvPr id="58" name="Picture 5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43446"/>
            <a:ext cx="4376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45 CuadroTexto"/>
          <p:cNvSpPr txBox="1"/>
          <p:nvPr/>
        </p:nvSpPr>
        <p:spPr>
          <a:xfrm>
            <a:off x="6429388" y="5072074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smtClean="0">
                <a:solidFill>
                  <a:schemeClr val="bg1"/>
                </a:solidFill>
              </a:rPr>
              <a:t>ziuratgiria</a:t>
            </a:r>
            <a:endParaRPr lang="eu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120" y="-24"/>
            <a:ext cx="8062912" cy="1470025"/>
          </a:xfrm>
        </p:spPr>
        <p:txBody>
          <a:bodyPr anchor="t">
            <a:normAutofit/>
          </a:bodyPr>
          <a:lstStyle/>
          <a:p>
            <a:r>
              <a:rPr lang="eu-ES" sz="3200" b="1" dirty="0" smtClean="0">
                <a:solidFill>
                  <a:schemeClr val="accent1">
                    <a:lumMod val="75000"/>
                  </a:schemeClr>
                </a:solidFill>
              </a:rPr>
              <a:t>LANPRES GIDA</a:t>
            </a:r>
            <a:endParaRPr lang="eu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71406" y="785794"/>
            <a:ext cx="50720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u-ES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ZERGAITIK ETA NOLA ERABILI GIDA. 3. orr.</a:t>
            </a:r>
            <a:endParaRPr lang="eu-ES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6635537" y="1071546"/>
            <a:ext cx="23656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u-ES" sz="12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DATUAK JASOTZEA </a:t>
            </a:r>
            <a:r>
              <a:rPr lang="eu-ES" sz="1200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2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7100906" y="1714488"/>
            <a:ext cx="190025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12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INFORMAZIOA</a:t>
            </a:r>
            <a:r>
              <a:rPr kumimoji="0" lang="eu-ES" sz="12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u-ES" sz="120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2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6829441" y="2428868"/>
            <a:ext cx="217171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12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DATUEN ERREGISTROA</a:t>
            </a:r>
            <a:r>
              <a:rPr kumimoji="0" lang="eu-ES" sz="1200" i="0" u="none" strike="noStrike" kern="1200" normalizeH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u-ES" sz="12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2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6402854" y="3214686"/>
            <a:ext cx="2598301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12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/ 6. PRAKTIKA ALDIAN  ZER EGIN 15</a:t>
            </a: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2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6357950" y="4071942"/>
            <a:ext cx="264320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12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EBALUAZIROAKO DATU BILKETA ETA ERREGISTROA  17</a:t>
            </a: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orr.</a:t>
            </a:r>
            <a:endParaRPr kumimoji="0" lang="eu-ES" sz="12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 Subtítulo"/>
          <p:cNvSpPr txBox="1">
            <a:spLocks/>
          </p:cNvSpPr>
          <p:nvPr/>
        </p:nvSpPr>
        <p:spPr>
          <a:xfrm>
            <a:off x="6286512" y="4929198"/>
            <a:ext cx="2714643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12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HOBEKUNTZA PROPOSAMENAK 24</a:t>
            </a: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.orr.</a:t>
            </a:r>
            <a:endParaRPr kumimoji="0" lang="eu-ES" sz="12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6286512" y="5715016"/>
            <a:ext cx="2714643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u-ES" sz="12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AMAIERA: PROIEKTUAK, ESKERRAK 28</a:t>
            </a:r>
            <a:r>
              <a:rPr kumimoji="0" lang="eu-ES" sz="1200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.orr.</a:t>
            </a:r>
            <a:endParaRPr kumimoji="0" lang="eu-ES" sz="1200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33 Subtítulo"/>
          <p:cNvSpPr>
            <a:spLocks noGrp="1"/>
          </p:cNvSpPr>
          <p:nvPr>
            <p:ph type="subTitle" idx="1"/>
          </p:nvPr>
        </p:nvSpPr>
        <p:spPr>
          <a:xfrm>
            <a:off x="-71470" y="428604"/>
            <a:ext cx="8062912" cy="571504"/>
          </a:xfrm>
        </p:spPr>
        <p:txBody>
          <a:bodyPr/>
          <a:lstStyle/>
          <a:p>
            <a:r>
              <a:rPr lang="eu-ES" dirty="0" smtClean="0"/>
              <a:t>BALIABIDEAK</a:t>
            </a:r>
            <a:endParaRPr lang="eu-ES" dirty="0"/>
          </a:p>
        </p:txBody>
      </p:sp>
      <p:pic>
        <p:nvPicPr>
          <p:cNvPr id="36" name="35 Imagen" descr="URKULUKO_1_sarrer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DA2F3"/>
              </a:clrFrom>
              <a:clrTo>
                <a:srgbClr val="4DA2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1290"/>
          <a:stretch>
            <a:fillRect/>
          </a:stretch>
        </p:blipFill>
        <p:spPr>
          <a:xfrm>
            <a:off x="242298" y="2428868"/>
            <a:ext cx="6059036" cy="3929090"/>
          </a:xfrm>
          <a:prstGeom prst="rect">
            <a:avLst/>
          </a:prstGeom>
        </p:spPr>
      </p:pic>
      <p:pic>
        <p:nvPicPr>
          <p:cNvPr id="37" name="36 Imagen" descr="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1142984"/>
            <a:ext cx="2442954" cy="1438276"/>
          </a:xfrm>
          <a:prstGeom prst="rect">
            <a:avLst/>
          </a:prstGeom>
        </p:spPr>
      </p:pic>
      <p:sp>
        <p:nvSpPr>
          <p:cNvPr id="51" name="50 CuadroTexto"/>
          <p:cNvSpPr txBox="1"/>
          <p:nvPr/>
        </p:nvSpPr>
        <p:spPr>
          <a:xfrm>
            <a:off x="3643306" y="2143116"/>
            <a:ext cx="11430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accent6">
                    <a:lumMod val="75000"/>
                  </a:schemeClr>
                </a:solidFill>
              </a:rPr>
              <a:t>Lantegia</a:t>
            </a:r>
            <a:endParaRPr lang="eu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714744" y="3429000"/>
            <a:ext cx="11430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accent6">
                    <a:lumMod val="75000"/>
                  </a:schemeClr>
                </a:solidFill>
              </a:rPr>
              <a:t>Ikaslea</a:t>
            </a:r>
            <a:endParaRPr lang="eu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1400" y="3786190"/>
            <a:ext cx="382038" cy="3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71934" y="4643446"/>
            <a:ext cx="400046" cy="39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3372" y="2500306"/>
            <a:ext cx="37310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53 CuadroTexto"/>
          <p:cNvSpPr txBox="1"/>
          <p:nvPr/>
        </p:nvSpPr>
        <p:spPr>
          <a:xfrm>
            <a:off x="2214546" y="3214686"/>
            <a:ext cx="128588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400" b="1" dirty="0" smtClean="0">
                <a:solidFill>
                  <a:schemeClr val="accent6">
                    <a:lumMod val="75000"/>
                  </a:schemeClr>
                </a:solidFill>
              </a:rPr>
              <a:t>Erakundeak</a:t>
            </a:r>
            <a:endParaRPr lang="eu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86344" y="4996492"/>
            <a:ext cx="300036" cy="3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48 CuadroTexto"/>
          <p:cNvSpPr txBox="1"/>
          <p:nvPr/>
        </p:nvSpPr>
        <p:spPr>
          <a:xfrm>
            <a:off x="3571868" y="5000636"/>
            <a:ext cx="128588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600" b="1" dirty="0" smtClean="0">
                <a:solidFill>
                  <a:schemeClr val="accent6">
                    <a:lumMod val="75000"/>
                  </a:schemeClr>
                </a:solidFill>
              </a:rPr>
              <a:t>Ikastetxea</a:t>
            </a:r>
            <a:endParaRPr lang="eu-E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0" y="4286256"/>
            <a:ext cx="322819" cy="3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CuadroTexto"/>
          <p:cNvSpPr txBox="1"/>
          <p:nvPr/>
        </p:nvSpPr>
        <p:spPr>
          <a:xfrm>
            <a:off x="2500298" y="4643446"/>
            <a:ext cx="11430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200" b="1" dirty="0" smtClean="0">
                <a:solidFill>
                  <a:schemeClr val="accent6">
                    <a:lumMod val="75000"/>
                  </a:schemeClr>
                </a:solidFill>
              </a:rPr>
              <a:t>LPK/DUALA</a:t>
            </a:r>
          </a:p>
          <a:p>
            <a:pPr algn="ctr"/>
            <a:r>
              <a:rPr lang="eu-ES" sz="1200" b="1" dirty="0" smtClean="0">
                <a:solidFill>
                  <a:schemeClr val="accent6">
                    <a:lumMod val="75000"/>
                  </a:schemeClr>
                </a:solidFill>
              </a:rPr>
              <a:t>Arduraduna</a:t>
            </a:r>
            <a:endParaRPr lang="eu-E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2928926" y="5214950"/>
            <a:ext cx="71438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400" b="1" dirty="0" smtClean="0">
                <a:solidFill>
                  <a:schemeClr val="accent6">
                    <a:lumMod val="75000"/>
                  </a:schemeClr>
                </a:solidFill>
              </a:rPr>
              <a:t>HNTA</a:t>
            </a:r>
            <a:endParaRPr lang="eu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5429264"/>
            <a:ext cx="37473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57422" y="3517447"/>
            <a:ext cx="357190" cy="34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57 CuadroTexto"/>
          <p:cNvSpPr txBox="1"/>
          <p:nvPr/>
        </p:nvSpPr>
        <p:spPr>
          <a:xfrm>
            <a:off x="2786050" y="2478281"/>
            <a:ext cx="11430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400" b="1" dirty="0" smtClean="0">
                <a:solidFill>
                  <a:schemeClr val="accent6">
                    <a:lumMod val="75000"/>
                  </a:schemeClr>
                </a:solidFill>
              </a:rPr>
              <a:t>Harrera</a:t>
            </a:r>
            <a:endParaRPr lang="eu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2714620"/>
            <a:ext cx="342899" cy="3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58 CuadroTexto"/>
          <p:cNvSpPr txBox="1"/>
          <p:nvPr/>
        </p:nvSpPr>
        <p:spPr>
          <a:xfrm>
            <a:off x="4724400" y="2428868"/>
            <a:ext cx="16335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b="1" dirty="0" err="1" smtClean="0">
                <a:solidFill>
                  <a:schemeClr val="accent6">
                    <a:lumMod val="75000"/>
                  </a:schemeClr>
                </a:solidFill>
              </a:rPr>
              <a:t>Instruktorea</a:t>
            </a:r>
            <a:endParaRPr lang="eu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2714620"/>
            <a:ext cx="3857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60 CuadroTexto"/>
          <p:cNvSpPr txBox="1"/>
          <p:nvPr/>
        </p:nvSpPr>
        <p:spPr>
          <a:xfrm>
            <a:off x="4286248" y="1928802"/>
            <a:ext cx="11430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400" b="1" dirty="0" smtClean="0">
                <a:solidFill>
                  <a:schemeClr val="accent6">
                    <a:lumMod val="75000"/>
                  </a:schemeClr>
                </a:solidFill>
              </a:rPr>
              <a:t>Lantaldea</a:t>
            </a:r>
            <a:endParaRPr lang="eu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163" y="1662103"/>
            <a:ext cx="42853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54 CuadroTexto"/>
          <p:cNvSpPr txBox="1"/>
          <p:nvPr/>
        </p:nvSpPr>
        <p:spPr>
          <a:xfrm>
            <a:off x="3857620" y="5335801"/>
            <a:ext cx="11430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400" b="1" dirty="0" smtClean="0">
                <a:solidFill>
                  <a:schemeClr val="accent6">
                    <a:lumMod val="75000"/>
                  </a:schemeClr>
                </a:solidFill>
              </a:rPr>
              <a:t>Tutorea</a:t>
            </a:r>
            <a:endParaRPr lang="eu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3643306" y="1714488"/>
            <a:ext cx="114300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u-ES" sz="1400" b="1" dirty="0" smtClean="0">
                <a:solidFill>
                  <a:schemeClr val="accent6">
                    <a:lumMod val="75000"/>
                  </a:schemeClr>
                </a:solidFill>
              </a:rPr>
              <a:t>Bezeroa</a:t>
            </a:r>
            <a:endParaRPr lang="eu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65170" y="1357298"/>
            <a:ext cx="364020" cy="37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86446" y="3143248"/>
            <a:ext cx="679240" cy="6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00562" y="71415"/>
            <a:ext cx="3786214" cy="71437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u-ES" sz="3600" b="1" dirty="0" smtClean="0"/>
              <a:t>LANPRES GIDA</a:t>
            </a:r>
            <a:endParaRPr lang="eu-ES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06" y="-71462"/>
            <a:ext cx="3571900" cy="1071570"/>
          </a:xfrm>
        </p:spPr>
        <p:txBody>
          <a:bodyPr>
            <a:normAutofit/>
          </a:bodyPr>
          <a:lstStyle/>
          <a:p>
            <a:pPr algn="ctr"/>
            <a:r>
              <a:rPr lang="eu-ES" sz="28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LPK eta DUALA PROZEDURA</a:t>
            </a:r>
            <a:endParaRPr lang="eu-ES" sz="2800" b="1" dirty="0">
              <a:ln>
                <a:noFill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10343"/>
            <a:ext cx="2300290" cy="597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9" name="8 Diagrama"/>
          <p:cNvGraphicFramePr/>
          <p:nvPr/>
        </p:nvGraphicFramePr>
        <p:xfrm>
          <a:off x="3286116" y="785794"/>
          <a:ext cx="450059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12 Conector angular"/>
          <p:cNvCxnSpPr/>
          <p:nvPr/>
        </p:nvCxnSpPr>
        <p:spPr>
          <a:xfrm flipV="1">
            <a:off x="2786050" y="2000240"/>
            <a:ext cx="1214446" cy="357190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/>
          <p:nvPr/>
        </p:nvCxnSpPr>
        <p:spPr>
          <a:xfrm flipV="1">
            <a:off x="2643174" y="2857496"/>
            <a:ext cx="1571636" cy="1428760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/>
          <p:nvPr/>
        </p:nvCxnSpPr>
        <p:spPr>
          <a:xfrm flipV="1">
            <a:off x="2786050" y="4714884"/>
            <a:ext cx="1285884" cy="642942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flipV="1">
            <a:off x="2928926" y="5643578"/>
            <a:ext cx="1143008" cy="357190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lecha curvada hacia la izquierda"/>
          <p:cNvSpPr/>
          <p:nvPr/>
        </p:nvSpPr>
        <p:spPr>
          <a:xfrm flipV="1">
            <a:off x="7143768" y="857232"/>
            <a:ext cx="1357322" cy="57864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9058" y="71415"/>
            <a:ext cx="3786214" cy="71437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u-ES" sz="3600" b="1" dirty="0" smtClean="0"/>
              <a:t>LANPRES GIDA</a:t>
            </a:r>
            <a:endParaRPr lang="eu-ES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06" y="-71462"/>
            <a:ext cx="3571900" cy="1071570"/>
          </a:xfrm>
        </p:spPr>
        <p:txBody>
          <a:bodyPr>
            <a:normAutofit/>
          </a:bodyPr>
          <a:lstStyle/>
          <a:p>
            <a:pPr algn="ctr"/>
            <a:r>
              <a:rPr lang="eu-ES" sz="28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LPK eta DUALA PROZEDURA</a:t>
            </a:r>
            <a:endParaRPr lang="eu-ES" sz="2800" b="1" dirty="0">
              <a:ln>
                <a:noFill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2910" y="1142984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600" dirty="0" smtClean="0">
                <a:solidFill>
                  <a:schemeClr val="accent1">
                    <a:lumMod val="50000"/>
                  </a:schemeClr>
                </a:solidFill>
              </a:rPr>
              <a:t>Hobekuntzak Gipuzkoa:</a:t>
            </a:r>
          </a:p>
          <a:p>
            <a:endParaRPr lang="eu-E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u-ES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11 Imagen" descr="Laneki_logoa_ON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6054453"/>
            <a:ext cx="1951666" cy="732133"/>
          </a:xfrm>
          <a:prstGeom prst="rect">
            <a:avLst/>
          </a:prstGeom>
        </p:spPr>
      </p:pic>
      <p:pic>
        <p:nvPicPr>
          <p:cNvPr id="14" name="13 Imagen" descr="ahize-aek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6043631"/>
            <a:ext cx="1714512" cy="600079"/>
          </a:xfrm>
          <a:prstGeom prst="rect">
            <a:avLst/>
          </a:prstGeom>
        </p:spPr>
      </p:pic>
      <p:pic>
        <p:nvPicPr>
          <p:cNvPr id="24578" name="Picture 2" descr="http://www.euskadi.eus/contenidos/informacion/encuentro_2015/es_def/images/fp_lan_16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615587"/>
            <a:ext cx="1000132" cy="1037638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42852"/>
            <a:ext cx="1027584" cy="17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>
            <a:hlinkClick r:id="rId6"/>
          </p:cNvPr>
          <p:cNvSpPr txBox="1"/>
          <p:nvPr/>
        </p:nvSpPr>
        <p:spPr>
          <a:xfrm>
            <a:off x="4143372" y="541712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tx2">
                    <a:lumMod val="50000"/>
                  </a:schemeClr>
                </a:solidFill>
              </a:rPr>
              <a:t>Emaitzak jasotzeko laborategia</a:t>
            </a:r>
            <a:endParaRPr lang="eu-E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7515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9602" y="142852"/>
            <a:ext cx="4674398" cy="438134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5214942" y="6286520"/>
            <a:ext cx="107157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6" name="5 CuadroTexto"/>
          <p:cNvSpPr txBox="1"/>
          <p:nvPr/>
        </p:nvSpPr>
        <p:spPr>
          <a:xfrm>
            <a:off x="357158" y="628652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800" b="1" dirty="0" smtClean="0">
                <a:solidFill>
                  <a:schemeClr val="accent1">
                    <a:lumMod val="75000"/>
                  </a:schemeClr>
                </a:solidFill>
              </a:rPr>
              <a:t>BUELTATU AURREKO ORRIRA</a:t>
            </a:r>
            <a:endParaRPr lang="eu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00430" y="4214818"/>
            <a:ext cx="2286016" cy="40011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u-ES" sz="2000" dirty="0" smtClean="0">
                <a:solidFill>
                  <a:schemeClr val="bg1"/>
                </a:solidFill>
              </a:rPr>
              <a:t>Gaztelera</a:t>
            </a:r>
            <a:endParaRPr lang="eu-ES" sz="20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72264" y="4214818"/>
            <a:ext cx="1214446" cy="40011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u-ES" sz="2000" dirty="0" smtClean="0">
                <a:solidFill>
                  <a:schemeClr val="bg1"/>
                </a:solidFill>
              </a:rPr>
              <a:t>Bestea</a:t>
            </a:r>
            <a:endParaRPr lang="eu-ES" sz="20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00430" y="2285992"/>
            <a:ext cx="2286016" cy="40011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u-ES" sz="2000" dirty="0" smtClean="0">
                <a:solidFill>
                  <a:schemeClr val="bg1"/>
                </a:solidFill>
              </a:rPr>
              <a:t>Gaztelera</a:t>
            </a:r>
            <a:endParaRPr lang="eu-ES" sz="20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86512" y="2285992"/>
            <a:ext cx="1214446" cy="40011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u-ES" sz="2000" dirty="0" smtClean="0">
                <a:solidFill>
                  <a:schemeClr val="bg1"/>
                </a:solidFill>
              </a:rPr>
              <a:t>Bestea</a:t>
            </a:r>
            <a:endParaRPr lang="eu-ES" sz="2000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68476"/>
            <a:ext cx="6929485" cy="9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rudia 15" descr="LH_logoa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580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9602" y="142852"/>
            <a:ext cx="4674398" cy="438134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5214942" y="6286520"/>
            <a:ext cx="107157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6" name="5 CuadroTexto"/>
          <p:cNvSpPr txBox="1"/>
          <p:nvPr/>
        </p:nvSpPr>
        <p:spPr>
          <a:xfrm>
            <a:off x="357158" y="628652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800" b="1" dirty="0" smtClean="0">
                <a:solidFill>
                  <a:schemeClr val="accent1">
                    <a:lumMod val="75000"/>
                  </a:schemeClr>
                </a:solidFill>
              </a:rPr>
              <a:t>BUELTATU AURREKO ORRIRA</a:t>
            </a:r>
            <a:endParaRPr lang="eu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23" y="1629346"/>
            <a:ext cx="8590420" cy="308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rudia 14" descr="LH_logoa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580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9602" y="142852"/>
            <a:ext cx="4674398" cy="438134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>
            <a:off x="5214942" y="6286520"/>
            <a:ext cx="107157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6" name="5 CuadroTexto"/>
          <p:cNvSpPr txBox="1"/>
          <p:nvPr/>
        </p:nvSpPr>
        <p:spPr>
          <a:xfrm>
            <a:off x="357158" y="628652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800" b="1" dirty="0" smtClean="0">
                <a:solidFill>
                  <a:schemeClr val="accent1">
                    <a:lumMod val="75000"/>
                  </a:schemeClr>
                </a:solidFill>
              </a:rPr>
              <a:t>BUELTATU AURREKO ORRIRA</a:t>
            </a:r>
            <a:endParaRPr lang="eu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23" y="1629346"/>
            <a:ext cx="8590420" cy="308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a 6"/>
          <p:cNvSpPr/>
          <p:nvPr/>
        </p:nvSpPr>
        <p:spPr>
          <a:xfrm>
            <a:off x="285720" y="3357562"/>
            <a:ext cx="3643338" cy="500066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8" name="Irudia 7" descr="LH_logoa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5804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088" y="1"/>
            <a:ext cx="8062912" cy="714356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715404" cy="2752732"/>
          </a:xfrm>
        </p:spPr>
        <p:txBody>
          <a:bodyPr>
            <a:normAutofit/>
          </a:bodyPr>
          <a:lstStyle/>
          <a:p>
            <a:r>
              <a:rPr lang="eu-ES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Nola jaso datuak / Txantiloiak</a:t>
            </a:r>
            <a:endParaRPr lang="eu-E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33 Subtítulo">
            <a:hlinkClick r:id="rId2"/>
          </p:cNvPr>
          <p:cNvSpPr txBox="1">
            <a:spLocks/>
          </p:cNvSpPr>
          <p:nvPr/>
        </p:nvSpPr>
        <p:spPr>
          <a:xfrm>
            <a:off x="571472" y="3319474"/>
            <a:ext cx="8062912" cy="1752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u-ES" sz="3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07541" y="5500702"/>
            <a:ext cx="4293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576" lvl="0" algn="r">
              <a:buClr>
                <a:schemeClr val="accent1"/>
              </a:buClr>
              <a:buSzPct val="80000"/>
              <a:defRPr/>
            </a:pPr>
            <a:r>
              <a:rPr lang="eu-ES" sz="36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www.jakinbai.eus</a:t>
            </a:r>
            <a:r>
              <a:rPr lang="eu-E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u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8 Rectángulo"/>
          <p:cNvSpPr/>
          <p:nvPr/>
        </p:nvSpPr>
        <p:spPr>
          <a:xfrm>
            <a:off x="1214414" y="1500174"/>
            <a:ext cx="636456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576" lvl="0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u-ES" sz="6000" b="1" dirty="0" smtClean="0">
                <a:solidFill>
                  <a:schemeClr val="accent1">
                    <a:lumMod val="75000"/>
                  </a:schemeClr>
                </a:solidFill>
              </a:rPr>
              <a:t> Telefono</a:t>
            </a:r>
          </a:p>
          <a:p>
            <a:pPr marR="36576" lvl="0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u-ES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u-ES" sz="6000" b="1" dirty="0" smtClean="0">
                <a:solidFill>
                  <a:schemeClr val="accent1">
                    <a:lumMod val="75000"/>
                  </a:schemeClr>
                </a:solidFill>
              </a:rPr>
              <a:t>Formularioa</a:t>
            </a:r>
          </a:p>
          <a:p>
            <a:pPr marR="36576" lvl="0"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u-ES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u-ES" sz="6000" b="1" dirty="0" smtClean="0">
                <a:solidFill>
                  <a:schemeClr val="accent1">
                    <a:lumMod val="75000"/>
                  </a:schemeClr>
                </a:solidFill>
              </a:rPr>
              <a:t>DOCS / </a:t>
            </a:r>
            <a:r>
              <a:rPr lang="eu-ES" sz="6000" b="1" dirty="0" err="1" smtClean="0">
                <a:solidFill>
                  <a:schemeClr val="accent1">
                    <a:lumMod val="75000"/>
                  </a:schemeClr>
                </a:solidFill>
              </a:rPr>
              <a:t>On-line</a:t>
            </a:r>
            <a:endParaRPr lang="eu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643182"/>
            <a:ext cx="500067" cy="41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37 CuadroTexto"/>
          <p:cNvSpPr txBox="1"/>
          <p:nvPr/>
        </p:nvSpPr>
        <p:spPr>
          <a:xfrm>
            <a:off x="6572264" y="2981196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dirty="0" smtClean="0">
                <a:solidFill>
                  <a:schemeClr val="bg1"/>
                </a:solidFill>
              </a:rPr>
              <a:t>.</a:t>
            </a:r>
            <a:r>
              <a:rPr lang="eu-ES" sz="1200" dirty="0" err="1" smtClean="0">
                <a:solidFill>
                  <a:schemeClr val="bg1"/>
                </a:solidFill>
              </a:rPr>
              <a:t>docx</a:t>
            </a:r>
            <a:endParaRPr lang="eu-ES" sz="1200" dirty="0">
              <a:solidFill>
                <a:schemeClr val="bg1"/>
              </a:solidFill>
            </a:endParaRPr>
          </a:p>
        </p:txBody>
      </p:sp>
      <p:pic>
        <p:nvPicPr>
          <p:cNvPr id="13" name="Irudia 12" descr="lanpres_logo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571472" y="5715016"/>
            <a:ext cx="2090734" cy="804128"/>
          </a:xfrm>
          <a:prstGeom prst="rect">
            <a:avLst/>
          </a:prstGeom>
        </p:spPr>
      </p:pic>
      <p:pic>
        <p:nvPicPr>
          <p:cNvPr id="14" name="Irudia 13" descr="LH_logoa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592749"/>
            <a:ext cx="1214446" cy="126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9602" y="142852"/>
            <a:ext cx="4674398" cy="438134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2" y="461954"/>
            <a:ext cx="8062912" cy="1752600"/>
          </a:xfrm>
        </p:spPr>
        <p:txBody>
          <a:bodyPr/>
          <a:lstStyle/>
          <a:p>
            <a:r>
              <a:rPr lang="eu-ES" b="1" dirty="0" smtClean="0"/>
              <a:t>LPK eta DUALA EUSKARAZ EGITEKO BIDEA</a:t>
            </a:r>
            <a:endParaRPr lang="eu-E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000108"/>
            <a:ext cx="88677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500826" y="6286520"/>
            <a:ext cx="1071570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6" name="5 CuadroTexto"/>
          <p:cNvSpPr txBox="1"/>
          <p:nvPr/>
        </p:nvSpPr>
        <p:spPr>
          <a:xfrm>
            <a:off x="1643042" y="628652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800" b="1" dirty="0" smtClean="0">
                <a:solidFill>
                  <a:schemeClr val="accent1">
                    <a:lumMod val="75000"/>
                  </a:schemeClr>
                </a:solidFill>
              </a:rPr>
              <a:t>BUELTATU AURREKO ORRIRA</a:t>
            </a:r>
            <a:endParaRPr lang="eu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rudia 6" descr="lanpres_logo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127173" y="6429396"/>
            <a:ext cx="944365" cy="363217"/>
          </a:xfrm>
          <a:prstGeom prst="rect">
            <a:avLst/>
          </a:prstGeom>
        </p:spPr>
      </p:pic>
      <p:pic>
        <p:nvPicPr>
          <p:cNvPr id="8" name="Irudia 7" descr="LH_logoa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6" y="0"/>
            <a:ext cx="548553" cy="571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9602" y="142852"/>
            <a:ext cx="4674398" cy="438134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2" y="71414"/>
            <a:ext cx="5500726" cy="966782"/>
          </a:xfrm>
        </p:spPr>
        <p:txBody>
          <a:bodyPr>
            <a:normAutofit fontScale="92500" lnSpcReduction="20000"/>
          </a:bodyPr>
          <a:lstStyle/>
          <a:p>
            <a:r>
              <a:rPr lang="eu-ES" sz="2400" b="1" dirty="0" smtClean="0"/>
              <a:t>LPK eta DUALA EUSKARAZ EGITEKO </a:t>
            </a:r>
            <a:r>
              <a:rPr lang="eu-ES" sz="2400" b="1" dirty="0" smtClean="0"/>
              <a:t>BIDEA</a:t>
            </a:r>
          </a:p>
          <a:p>
            <a:r>
              <a:rPr lang="eu-ES" sz="2400" b="1" dirty="0" smtClean="0"/>
              <a:t>ZERGATIA eta ZERTARAKO</a:t>
            </a:r>
            <a:endParaRPr lang="eu-ES" sz="2400" b="1" dirty="0"/>
          </a:p>
        </p:txBody>
      </p:sp>
      <p:pic>
        <p:nvPicPr>
          <p:cNvPr id="7" name="Irudia 6" descr="lanpres_logo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6143636" y="5429264"/>
            <a:ext cx="2276474" cy="875566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285720" y="1168676"/>
            <a:ext cx="85725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A, B eta D eredua sistema eta ikasleen joera</a:t>
            </a:r>
          </a:p>
          <a:p>
            <a:pPr>
              <a:buFontTx/>
              <a:buChar char="-"/>
            </a:pP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LPK euskaraz joera </a:t>
            </a:r>
          </a:p>
          <a:p>
            <a:pPr>
              <a:buFontTx/>
              <a:buChar char="-"/>
            </a:pP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 B1-B2 Euskara titulazio homologazioa</a:t>
            </a:r>
          </a:p>
          <a:p>
            <a:endParaRPr lang="eu-E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Enpresen diru laguntza</a:t>
            </a:r>
          </a:p>
          <a:p>
            <a:pPr>
              <a:buFontTx/>
              <a:buChar char="-"/>
            </a:pP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Praktikak euskaraz egiteko eskaera </a:t>
            </a:r>
            <a:r>
              <a:rPr lang="eu-ES" sz="2400" b="1" dirty="0" err="1" smtClean="0">
                <a:solidFill>
                  <a:schemeClr val="accent1">
                    <a:lumMod val="75000"/>
                  </a:schemeClr>
                </a:solidFill>
              </a:rPr>
              <a:t>haunditu</a:t>
            </a: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Lan eskaintzak euskaraz</a:t>
            </a:r>
          </a:p>
          <a:p>
            <a:pPr>
              <a:buFontTx/>
              <a:buChar char="-"/>
            </a:pP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Bezeroen eskubideak eta zerbitzuak</a:t>
            </a:r>
          </a:p>
          <a:p>
            <a:pPr>
              <a:buFontTx/>
              <a:buChar char="-"/>
            </a:pP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HNP, Ziurtagiriak, </a:t>
            </a:r>
            <a:endParaRPr lang="eu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9602" y="142852"/>
            <a:ext cx="4674398" cy="438134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2" y="71414"/>
            <a:ext cx="5500726" cy="966782"/>
          </a:xfrm>
        </p:spPr>
        <p:txBody>
          <a:bodyPr>
            <a:normAutofit fontScale="92500" lnSpcReduction="20000"/>
          </a:bodyPr>
          <a:lstStyle/>
          <a:p>
            <a:r>
              <a:rPr lang="eu-ES" sz="2400" b="1" dirty="0" smtClean="0"/>
              <a:t>LPK eta DUALA EUSKARAZ EGITEKO </a:t>
            </a:r>
            <a:r>
              <a:rPr lang="eu-ES" sz="2400" b="1" dirty="0" smtClean="0"/>
              <a:t>BIDEA</a:t>
            </a:r>
          </a:p>
          <a:p>
            <a:r>
              <a:rPr lang="eu-ES" sz="2400" b="1" dirty="0" smtClean="0"/>
              <a:t>ERREGISTROA</a:t>
            </a:r>
            <a:endParaRPr lang="eu-ES" sz="2400" b="1" dirty="0"/>
          </a:p>
        </p:txBody>
      </p:sp>
      <p:pic>
        <p:nvPicPr>
          <p:cNvPr id="7" name="Irudia 6" descr="lanpres_logo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000892" y="6215082"/>
            <a:ext cx="1500198" cy="576999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285720" y="1168676"/>
            <a:ext cx="8858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>
                <a:solidFill>
                  <a:schemeClr val="accent1">
                    <a:lumMod val="75000"/>
                  </a:schemeClr>
                </a:solidFill>
              </a:rPr>
              <a:t>Praktika aldia bukatzerakoan egiaztapena:</a:t>
            </a:r>
          </a:p>
          <a:p>
            <a:endParaRPr lang="eu-E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1. Aukera: Ikasleen asetasun inkesta (IAI)    </a:t>
            </a: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2. Aukera: </a:t>
            </a:r>
            <a:r>
              <a:rPr lang="eu-ES" sz="2400" b="1" dirty="0" err="1" smtClean="0">
                <a:solidFill>
                  <a:schemeClr val="accent1">
                    <a:lumMod val="75000"/>
                  </a:schemeClr>
                </a:solidFill>
              </a:rPr>
              <a:t>Instruktore</a:t>
            </a: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</a:rPr>
              <a:t> eta Tutorearen ebaluazioan (ITE)</a:t>
            </a:r>
          </a:p>
          <a:p>
            <a:endParaRPr lang="eu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071810"/>
            <a:ext cx="4376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45 CuadroTexto"/>
          <p:cNvSpPr txBox="1"/>
          <p:nvPr/>
        </p:nvSpPr>
        <p:spPr>
          <a:xfrm>
            <a:off x="7072330" y="335756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dirty="0" smtClean="0">
                <a:solidFill>
                  <a:schemeClr val="bg1"/>
                </a:solidFill>
              </a:rPr>
              <a:t>.</a:t>
            </a:r>
            <a:r>
              <a:rPr lang="eu-ES" sz="1200" dirty="0" err="1" smtClean="0">
                <a:solidFill>
                  <a:schemeClr val="bg1"/>
                </a:solidFill>
              </a:rPr>
              <a:t>docx</a:t>
            </a:r>
            <a:endParaRPr lang="eu-ES" sz="1200" dirty="0">
              <a:solidFill>
                <a:schemeClr val="bg1"/>
              </a:solidFill>
            </a:endParaRPr>
          </a:p>
        </p:txBody>
      </p:sp>
      <p:pic>
        <p:nvPicPr>
          <p:cNvPr id="12" name="Picture 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857760"/>
            <a:ext cx="43769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45 CuadroTexto"/>
          <p:cNvSpPr txBox="1"/>
          <p:nvPr/>
        </p:nvSpPr>
        <p:spPr>
          <a:xfrm>
            <a:off x="7429520" y="514351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dirty="0" smtClean="0">
                <a:solidFill>
                  <a:schemeClr val="bg1"/>
                </a:solidFill>
              </a:rPr>
              <a:t>.</a:t>
            </a:r>
            <a:r>
              <a:rPr lang="eu-ES" sz="1200" dirty="0" err="1" smtClean="0">
                <a:solidFill>
                  <a:schemeClr val="bg1"/>
                </a:solidFill>
              </a:rPr>
              <a:t>docx</a:t>
            </a:r>
            <a:endParaRPr lang="eu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9602" y="142852"/>
            <a:ext cx="4674398" cy="438134"/>
          </a:xfrm>
        </p:spPr>
        <p:txBody>
          <a:bodyPr>
            <a:normAutofit fontScale="90000"/>
          </a:bodyPr>
          <a:lstStyle/>
          <a:p>
            <a:r>
              <a:rPr lang="eu-ES" b="1" dirty="0" smtClean="0"/>
              <a:t>LANPRES GIDA</a:t>
            </a:r>
            <a:endParaRPr lang="eu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2" y="71414"/>
            <a:ext cx="5500726" cy="966782"/>
          </a:xfrm>
        </p:spPr>
        <p:txBody>
          <a:bodyPr>
            <a:normAutofit fontScale="92500" lnSpcReduction="20000"/>
          </a:bodyPr>
          <a:lstStyle/>
          <a:p>
            <a:r>
              <a:rPr lang="eu-ES" sz="2400" b="1" dirty="0" smtClean="0"/>
              <a:t>LPK eta DUALA EUSKARAZ EGITEKO </a:t>
            </a:r>
            <a:r>
              <a:rPr lang="eu-ES" sz="2400" b="1" dirty="0" smtClean="0"/>
              <a:t>BIDEA</a:t>
            </a:r>
          </a:p>
          <a:p>
            <a:r>
              <a:rPr lang="eu-ES" sz="2400" b="1" dirty="0" smtClean="0"/>
              <a:t>EKARPENAK</a:t>
            </a:r>
            <a:endParaRPr lang="eu-ES" sz="2400" b="1" dirty="0"/>
          </a:p>
        </p:txBody>
      </p:sp>
      <p:pic>
        <p:nvPicPr>
          <p:cNvPr id="7" name="Irudia 6" descr="lanpres_logo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7000892" y="6215082"/>
            <a:ext cx="1500198" cy="576999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285720" y="1168676"/>
            <a:ext cx="88582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>
                <a:solidFill>
                  <a:schemeClr val="accent1">
                    <a:lumMod val="75000"/>
                  </a:schemeClr>
                </a:solidFill>
              </a:rPr>
              <a:t>EKARPENAK</a:t>
            </a:r>
          </a:p>
          <a:p>
            <a:endParaRPr lang="eu-E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</a:t>
            </a:r>
            <a:r>
              <a:rPr lang="eu-ES" sz="24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jakinbai.eus/contact-info</a:t>
            </a:r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u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rudia 13" descr="LH_logoa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6072206"/>
            <a:ext cx="500066" cy="52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3">
      <a:dk1>
        <a:srgbClr val="292934"/>
      </a:dk1>
      <a:lt1>
        <a:srgbClr val="FFFFFF"/>
      </a:lt1>
      <a:dk2>
        <a:srgbClr val="D8D8D8"/>
      </a:dk2>
      <a:lt2>
        <a:srgbClr val="E8A69A"/>
      </a:lt2>
      <a:accent1>
        <a:srgbClr val="7B2A1B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3580</TotalTime>
  <Words>535</Words>
  <Application>Microsoft Office PowerPoint</Application>
  <PresentationFormat>Pantailako aurkezpena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Gaia</vt:lpstr>
      </vt:variant>
      <vt:variant>
        <vt:i4>1</vt:i4>
      </vt:variant>
      <vt:variant>
        <vt:lpstr>OLE zerbitzari kapsulatuak</vt:lpstr>
      </vt:variant>
      <vt:variant>
        <vt:i4>1</vt:i4>
      </vt:variant>
      <vt:variant>
        <vt:lpstr>Diapositiben tituluak</vt:lpstr>
      </vt:variant>
      <vt:variant>
        <vt:i4>15</vt:i4>
      </vt:variant>
    </vt:vector>
  </HeadingPairs>
  <TitlesOfParts>
    <vt:vector size="17" baseType="lpstr">
      <vt:lpstr>Brío</vt:lpstr>
      <vt:lpstr>Worksheet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  <vt:lpstr>LANPRES GIDA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LANPRES GIDA</dc:title>
  <dc:creator>Kepa</dc:creator>
  <cp:lastModifiedBy>Kepa</cp:lastModifiedBy>
  <cp:revision>110</cp:revision>
  <dcterms:created xsi:type="dcterms:W3CDTF">2016-01-15T15:35:14Z</dcterms:created>
  <dcterms:modified xsi:type="dcterms:W3CDTF">2016-02-03T05:35:01Z</dcterms:modified>
</cp:coreProperties>
</file>