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79" r:id="rId2"/>
    <p:sldId id="276" r:id="rId3"/>
    <p:sldId id="277" r:id="rId4"/>
    <p:sldId id="278" r:id="rId5"/>
    <p:sldId id="280" r:id="rId6"/>
    <p:sldId id="281" r:id="rId7"/>
    <p:sldId id="282" r:id="rId8"/>
    <p:sldId id="283" r:id="rId9"/>
  </p:sldIdLst>
  <p:sldSz cx="3182938" cy="1854200"/>
  <p:notesSz cx="9623425" cy="6888163"/>
  <p:defaultTextStyle>
    <a:defPPr>
      <a:defRPr lang="eu-ES"/>
    </a:defPPr>
    <a:lvl1pPr marL="0" algn="l" defTabSz="28776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143881" algn="l" defTabSz="28776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287762" algn="l" defTabSz="28776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431643" algn="l" defTabSz="28776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575523" algn="l" defTabSz="28776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719404" algn="l" defTabSz="28776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863285" algn="l" defTabSz="28776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007166" algn="l" defTabSz="28776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151047" algn="l" defTabSz="28776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FDEADA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20" d="100"/>
          <a:sy n="220" d="100"/>
        </p:scale>
        <p:origin x="-708" y="-192"/>
      </p:cViewPr>
      <p:guideLst>
        <p:guide orient="horz" pos="584"/>
        <p:guide pos="100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170151" cy="344408"/>
          </a:xfrm>
          <a:prstGeom prst="rect">
            <a:avLst/>
          </a:prstGeom>
        </p:spPr>
        <p:txBody>
          <a:bodyPr vert="horz" lIns="94348" tIns="47174" rIns="94348" bIns="47174" rtlCol="0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5451048" y="0"/>
            <a:ext cx="4170151" cy="344408"/>
          </a:xfrm>
          <a:prstGeom prst="rect">
            <a:avLst/>
          </a:prstGeom>
        </p:spPr>
        <p:txBody>
          <a:bodyPr vert="horz" lIns="94348" tIns="47174" rIns="94348" bIns="47174" rtlCol="0"/>
          <a:lstStyle>
            <a:lvl1pPr algn="r">
              <a:defRPr sz="1200"/>
            </a:lvl1pPr>
          </a:lstStyle>
          <a:p>
            <a:fld id="{525AE60A-B554-4729-BBFB-134D89664EA9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1" y="6542560"/>
            <a:ext cx="4170151" cy="344408"/>
          </a:xfrm>
          <a:prstGeom prst="rect">
            <a:avLst/>
          </a:prstGeom>
        </p:spPr>
        <p:txBody>
          <a:bodyPr vert="horz" lIns="94348" tIns="47174" rIns="94348" bIns="47174" rtlCol="0" anchor="b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5451048" y="6542560"/>
            <a:ext cx="4170151" cy="344408"/>
          </a:xfrm>
          <a:prstGeom prst="rect">
            <a:avLst/>
          </a:prstGeom>
        </p:spPr>
        <p:txBody>
          <a:bodyPr vert="horz" lIns="94348" tIns="47174" rIns="94348" bIns="47174" rtlCol="0" anchor="b"/>
          <a:lstStyle>
            <a:lvl1pPr algn="r">
              <a:defRPr sz="1200"/>
            </a:lvl1pPr>
          </a:lstStyle>
          <a:p>
            <a:fld id="{50AB6FDC-CF86-4804-89D1-36D1DA30D6F4}" type="slidenum">
              <a:rPr lang="eu-ES" smtClean="0"/>
              <a:pPr/>
              <a:t>‹#›</a:t>
            </a:fld>
            <a:endParaRPr lang="eu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170151" cy="344408"/>
          </a:xfrm>
          <a:prstGeom prst="rect">
            <a:avLst/>
          </a:prstGeom>
        </p:spPr>
        <p:txBody>
          <a:bodyPr vert="horz" lIns="94348" tIns="47174" rIns="94348" bIns="47174" rtlCol="0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3" name="Dataren leku-marka 2"/>
          <p:cNvSpPr>
            <a:spLocks noGrp="1"/>
          </p:cNvSpPr>
          <p:nvPr>
            <p:ph type="dt" idx="1"/>
          </p:nvPr>
        </p:nvSpPr>
        <p:spPr>
          <a:xfrm>
            <a:off x="5451048" y="0"/>
            <a:ext cx="4170151" cy="344408"/>
          </a:xfrm>
          <a:prstGeom prst="rect">
            <a:avLst/>
          </a:prstGeom>
        </p:spPr>
        <p:txBody>
          <a:bodyPr vert="horz" lIns="94348" tIns="47174" rIns="94348" bIns="47174" rtlCol="0"/>
          <a:lstStyle>
            <a:lvl1pPr algn="r">
              <a:defRPr sz="1200"/>
            </a:lvl1pPr>
          </a:lstStyle>
          <a:p>
            <a:fld id="{5721BA58-C5CF-4D9D-8A4C-4E962F147E0B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4" name="Diapositibaren irudiaren leku-marka 3"/>
          <p:cNvSpPr>
            <a:spLocks noGrp="1" noRot="1" noChangeAspect="1"/>
          </p:cNvSpPr>
          <p:nvPr>
            <p:ph type="sldImg" idx="2"/>
          </p:nvPr>
        </p:nvSpPr>
        <p:spPr>
          <a:xfrm>
            <a:off x="2595563" y="517525"/>
            <a:ext cx="4432300" cy="2582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48" tIns="47174" rIns="94348" bIns="47174" rtlCol="0" anchor="ctr"/>
          <a:lstStyle/>
          <a:p>
            <a:endParaRPr lang="eu-ES"/>
          </a:p>
        </p:txBody>
      </p:sp>
      <p:sp>
        <p:nvSpPr>
          <p:cNvPr id="5" name="Oharren leku-marka 4"/>
          <p:cNvSpPr>
            <a:spLocks noGrp="1"/>
          </p:cNvSpPr>
          <p:nvPr>
            <p:ph type="body" sz="quarter" idx="3"/>
          </p:nvPr>
        </p:nvSpPr>
        <p:spPr>
          <a:xfrm>
            <a:off x="962344" y="3271878"/>
            <a:ext cx="7698739" cy="3099673"/>
          </a:xfrm>
          <a:prstGeom prst="rect">
            <a:avLst/>
          </a:prstGeom>
        </p:spPr>
        <p:txBody>
          <a:bodyPr vert="horz" lIns="94348" tIns="47174" rIns="94348" bIns="47174" rtlCol="0">
            <a:normAutofit/>
          </a:bodyPr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4"/>
          </p:nvPr>
        </p:nvSpPr>
        <p:spPr>
          <a:xfrm>
            <a:off x="1" y="6542560"/>
            <a:ext cx="4170151" cy="344408"/>
          </a:xfrm>
          <a:prstGeom prst="rect">
            <a:avLst/>
          </a:prstGeom>
        </p:spPr>
        <p:txBody>
          <a:bodyPr vert="horz" lIns="94348" tIns="47174" rIns="94348" bIns="47174" rtlCol="0" anchor="b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5"/>
          </p:nvPr>
        </p:nvSpPr>
        <p:spPr>
          <a:xfrm>
            <a:off x="5451048" y="6542560"/>
            <a:ext cx="4170151" cy="344408"/>
          </a:xfrm>
          <a:prstGeom prst="rect">
            <a:avLst/>
          </a:prstGeom>
        </p:spPr>
        <p:txBody>
          <a:bodyPr vert="horz" lIns="94348" tIns="47174" rIns="94348" bIns="47174" rtlCol="0" anchor="b"/>
          <a:lstStyle>
            <a:lvl1pPr algn="r">
              <a:defRPr sz="1200"/>
            </a:lvl1pPr>
          </a:lstStyle>
          <a:p>
            <a:fld id="{86940550-09CA-4D84-A1FA-9385F8988FD6}" type="slidenum">
              <a:rPr lang="eu-ES" smtClean="0"/>
              <a:pPr/>
              <a:t>‹#›</a:t>
            </a:fld>
            <a:endParaRPr lang="eu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uaren diapositi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ctrTitle"/>
          </p:nvPr>
        </p:nvSpPr>
        <p:spPr>
          <a:xfrm>
            <a:off x="238722" y="576005"/>
            <a:ext cx="2705497" cy="397451"/>
          </a:xfrm>
        </p:spPr>
        <p:txBody>
          <a:bodyPr/>
          <a:lstStyle/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Azpititulua 2"/>
          <p:cNvSpPr>
            <a:spLocks noGrp="1"/>
          </p:cNvSpPr>
          <p:nvPr>
            <p:ph type="subTitle" idx="1"/>
          </p:nvPr>
        </p:nvSpPr>
        <p:spPr>
          <a:xfrm>
            <a:off x="477442" y="1050713"/>
            <a:ext cx="2228057" cy="4738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76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5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9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6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0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u-ES" smtClean="0"/>
              <a:t>Egin klik maisuaren azpititulu-estiloa editatzeko</a:t>
            </a:r>
            <a:endParaRPr lang="eu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ulua eta testu bertik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Testuaren leku-marka bertika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ulu bertikala eta test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zenburu bertikala 1"/>
          <p:cNvSpPr>
            <a:spLocks noGrp="1"/>
          </p:cNvSpPr>
          <p:nvPr>
            <p:ph type="title" orient="vert"/>
          </p:nvPr>
        </p:nvSpPr>
        <p:spPr>
          <a:xfrm>
            <a:off x="803471" y="20173"/>
            <a:ext cx="249220" cy="427496"/>
          </a:xfrm>
        </p:spPr>
        <p:txBody>
          <a:bodyPr vert="eaVert"/>
          <a:lstStyle/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Testuaren leku-marka bertikala 2"/>
          <p:cNvSpPr>
            <a:spLocks noGrp="1"/>
          </p:cNvSpPr>
          <p:nvPr>
            <p:ph type="body" orient="vert" idx="1"/>
          </p:nvPr>
        </p:nvSpPr>
        <p:spPr>
          <a:xfrm>
            <a:off x="55260" y="20173"/>
            <a:ext cx="695163" cy="427496"/>
          </a:xfrm>
        </p:spPr>
        <p:txBody>
          <a:bodyPr vert="eaVert"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ulua eta edu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talaren goibur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251431" y="1191495"/>
            <a:ext cx="2705497" cy="368265"/>
          </a:xfrm>
        </p:spPr>
        <p:txBody>
          <a:bodyPr anchor="t"/>
          <a:lstStyle>
            <a:lvl1pPr algn="l">
              <a:defRPr sz="1300" b="1" cap="all"/>
            </a:lvl1pPr>
          </a:lstStyle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251431" y="785889"/>
            <a:ext cx="2705497" cy="405606"/>
          </a:xfrm>
        </p:spPr>
        <p:txBody>
          <a:bodyPr anchor="b"/>
          <a:lstStyle>
            <a:lvl1pPr marL="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1pPr>
            <a:lvl2pPr marL="143843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2pPr>
            <a:lvl3pPr marL="28768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3pPr>
            <a:lvl4pPr marL="43153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575373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719216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86306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1006903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1150746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Bi edu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Edukiaren leku-marka 2"/>
          <p:cNvSpPr>
            <a:spLocks noGrp="1"/>
          </p:cNvSpPr>
          <p:nvPr>
            <p:ph sz="half" idx="1"/>
          </p:nvPr>
        </p:nvSpPr>
        <p:spPr>
          <a:xfrm>
            <a:off x="55259" y="117175"/>
            <a:ext cx="471915" cy="330494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4" name="Edukiaren leku-marka 3"/>
          <p:cNvSpPr>
            <a:spLocks noGrp="1"/>
          </p:cNvSpPr>
          <p:nvPr>
            <p:ph sz="half" idx="2"/>
          </p:nvPr>
        </p:nvSpPr>
        <p:spPr>
          <a:xfrm>
            <a:off x="580223" y="117175"/>
            <a:ext cx="472468" cy="330494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onparazi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159147" y="74255"/>
            <a:ext cx="2864644" cy="309033"/>
          </a:xfrm>
        </p:spPr>
        <p:txBody>
          <a:bodyPr/>
          <a:lstStyle>
            <a:lvl1pPr>
              <a:defRPr/>
            </a:lvl1pPr>
          </a:lstStyle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159147" y="415050"/>
            <a:ext cx="1406350" cy="172973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43843" indent="0">
              <a:buNone/>
              <a:defRPr sz="600" b="1"/>
            </a:lvl2pPr>
            <a:lvl3pPr marL="287687" indent="0">
              <a:buNone/>
              <a:defRPr sz="600" b="1"/>
            </a:lvl3pPr>
            <a:lvl4pPr marL="431530" indent="0">
              <a:buNone/>
              <a:defRPr sz="500" b="1"/>
            </a:lvl4pPr>
            <a:lvl5pPr marL="575373" indent="0">
              <a:buNone/>
              <a:defRPr sz="500" b="1"/>
            </a:lvl5pPr>
            <a:lvl6pPr marL="719216" indent="0">
              <a:buNone/>
              <a:defRPr sz="500" b="1"/>
            </a:lvl6pPr>
            <a:lvl7pPr marL="863060" indent="0">
              <a:buNone/>
              <a:defRPr sz="500" b="1"/>
            </a:lvl7pPr>
            <a:lvl8pPr marL="1006903" indent="0">
              <a:buNone/>
              <a:defRPr sz="500" b="1"/>
            </a:lvl8pPr>
            <a:lvl9pPr marL="1150746" indent="0">
              <a:buNone/>
              <a:defRPr sz="500" b="1"/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4" name="Edukiaren leku-marka 3"/>
          <p:cNvSpPr>
            <a:spLocks noGrp="1"/>
          </p:cNvSpPr>
          <p:nvPr>
            <p:ph sz="half" idx="2"/>
          </p:nvPr>
        </p:nvSpPr>
        <p:spPr>
          <a:xfrm>
            <a:off x="159147" y="588023"/>
            <a:ext cx="1406350" cy="1068311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5" name="Testuaren leku-marka 4"/>
          <p:cNvSpPr>
            <a:spLocks noGrp="1"/>
          </p:cNvSpPr>
          <p:nvPr>
            <p:ph type="body" sz="quarter" idx="3"/>
          </p:nvPr>
        </p:nvSpPr>
        <p:spPr>
          <a:xfrm>
            <a:off x="1616888" y="415050"/>
            <a:ext cx="1406903" cy="172973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43843" indent="0">
              <a:buNone/>
              <a:defRPr sz="600" b="1"/>
            </a:lvl2pPr>
            <a:lvl3pPr marL="287687" indent="0">
              <a:buNone/>
              <a:defRPr sz="600" b="1"/>
            </a:lvl3pPr>
            <a:lvl4pPr marL="431530" indent="0">
              <a:buNone/>
              <a:defRPr sz="500" b="1"/>
            </a:lvl4pPr>
            <a:lvl5pPr marL="575373" indent="0">
              <a:buNone/>
              <a:defRPr sz="500" b="1"/>
            </a:lvl5pPr>
            <a:lvl6pPr marL="719216" indent="0">
              <a:buNone/>
              <a:defRPr sz="500" b="1"/>
            </a:lvl6pPr>
            <a:lvl7pPr marL="863060" indent="0">
              <a:buNone/>
              <a:defRPr sz="500" b="1"/>
            </a:lvl7pPr>
            <a:lvl8pPr marL="1006903" indent="0">
              <a:buNone/>
              <a:defRPr sz="500" b="1"/>
            </a:lvl8pPr>
            <a:lvl9pPr marL="1150746" indent="0">
              <a:buNone/>
              <a:defRPr sz="500" b="1"/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6" name="Edukiaren leku-marka 5"/>
          <p:cNvSpPr>
            <a:spLocks noGrp="1"/>
          </p:cNvSpPr>
          <p:nvPr>
            <p:ph sz="quarter" idx="4"/>
          </p:nvPr>
        </p:nvSpPr>
        <p:spPr>
          <a:xfrm>
            <a:off x="1616888" y="588023"/>
            <a:ext cx="1406903" cy="1068311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7" name="Dataren leku-mark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8" name="Orri-oinaren leku-mark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9" name="Diapositibaren zenbakiaren leku-mark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ulua bakar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Dataren leku-mark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uts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ren leku-mark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3" name="Orri-oinaren leku-mark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4" name="Diapositibaren zenbakiaren leku-mark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pigrafedun edu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159148" y="73825"/>
            <a:ext cx="1047165" cy="314184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>
          <a:xfrm>
            <a:off x="1244441" y="73825"/>
            <a:ext cx="1779351" cy="1582508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4" name="Testuaren leku-marka 3"/>
          <p:cNvSpPr>
            <a:spLocks noGrp="1"/>
          </p:cNvSpPr>
          <p:nvPr>
            <p:ph type="body" sz="half" idx="2"/>
          </p:nvPr>
        </p:nvSpPr>
        <p:spPr>
          <a:xfrm>
            <a:off x="159148" y="388009"/>
            <a:ext cx="1047165" cy="1268324"/>
          </a:xfrm>
        </p:spPr>
        <p:txBody>
          <a:bodyPr/>
          <a:lstStyle>
            <a:lvl1pPr marL="0" indent="0">
              <a:buNone/>
              <a:defRPr sz="400"/>
            </a:lvl1pPr>
            <a:lvl2pPr marL="143843" indent="0">
              <a:buNone/>
              <a:defRPr sz="400"/>
            </a:lvl2pPr>
            <a:lvl3pPr marL="287687" indent="0">
              <a:buNone/>
              <a:defRPr sz="300"/>
            </a:lvl3pPr>
            <a:lvl4pPr marL="431530" indent="0">
              <a:buNone/>
              <a:defRPr sz="300"/>
            </a:lvl4pPr>
            <a:lvl5pPr marL="575373" indent="0">
              <a:buNone/>
              <a:defRPr sz="300"/>
            </a:lvl5pPr>
            <a:lvl6pPr marL="719216" indent="0">
              <a:buNone/>
              <a:defRPr sz="300"/>
            </a:lvl6pPr>
            <a:lvl7pPr marL="863060" indent="0">
              <a:buNone/>
              <a:defRPr sz="300"/>
            </a:lvl7pPr>
            <a:lvl8pPr marL="1006903" indent="0">
              <a:buNone/>
              <a:defRPr sz="300"/>
            </a:lvl8pPr>
            <a:lvl9pPr marL="1150746" indent="0">
              <a:buNone/>
              <a:defRPr sz="3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Epigrafedun iru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623879" y="1297941"/>
            <a:ext cx="1909763" cy="153229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Irudiaren leku-marka 2"/>
          <p:cNvSpPr>
            <a:spLocks noGrp="1"/>
          </p:cNvSpPr>
          <p:nvPr>
            <p:ph type="pic" idx="1"/>
          </p:nvPr>
        </p:nvSpPr>
        <p:spPr>
          <a:xfrm>
            <a:off x="623879" y="165676"/>
            <a:ext cx="1909763" cy="1112520"/>
          </a:xfrm>
        </p:spPr>
        <p:txBody>
          <a:bodyPr/>
          <a:lstStyle>
            <a:lvl1pPr marL="0" indent="0">
              <a:buNone/>
              <a:defRPr sz="1000"/>
            </a:lvl1pPr>
            <a:lvl2pPr marL="143843" indent="0">
              <a:buNone/>
              <a:defRPr sz="900"/>
            </a:lvl2pPr>
            <a:lvl3pPr marL="287687" indent="0">
              <a:buNone/>
              <a:defRPr sz="800"/>
            </a:lvl3pPr>
            <a:lvl4pPr marL="431530" indent="0">
              <a:buNone/>
              <a:defRPr sz="600"/>
            </a:lvl4pPr>
            <a:lvl5pPr marL="575373" indent="0">
              <a:buNone/>
              <a:defRPr sz="600"/>
            </a:lvl5pPr>
            <a:lvl6pPr marL="719216" indent="0">
              <a:buNone/>
              <a:defRPr sz="600"/>
            </a:lvl6pPr>
            <a:lvl7pPr marL="863060" indent="0">
              <a:buNone/>
              <a:defRPr sz="600"/>
            </a:lvl7pPr>
            <a:lvl8pPr marL="1006903" indent="0">
              <a:buNone/>
              <a:defRPr sz="600"/>
            </a:lvl8pPr>
            <a:lvl9pPr marL="1150746" indent="0">
              <a:buNone/>
              <a:defRPr sz="600"/>
            </a:lvl9pPr>
          </a:lstStyle>
          <a:p>
            <a:endParaRPr lang="eu-ES"/>
          </a:p>
        </p:txBody>
      </p:sp>
      <p:sp>
        <p:nvSpPr>
          <p:cNvPr id="4" name="Testuaren leku-marka 3"/>
          <p:cNvSpPr>
            <a:spLocks noGrp="1"/>
          </p:cNvSpPr>
          <p:nvPr>
            <p:ph type="body" sz="half" idx="2"/>
          </p:nvPr>
        </p:nvSpPr>
        <p:spPr>
          <a:xfrm>
            <a:off x="623879" y="1451170"/>
            <a:ext cx="1909763" cy="217611"/>
          </a:xfrm>
        </p:spPr>
        <p:txBody>
          <a:bodyPr/>
          <a:lstStyle>
            <a:lvl1pPr marL="0" indent="0">
              <a:buNone/>
              <a:defRPr sz="400"/>
            </a:lvl1pPr>
            <a:lvl2pPr marL="143843" indent="0">
              <a:buNone/>
              <a:defRPr sz="400"/>
            </a:lvl2pPr>
            <a:lvl3pPr marL="287687" indent="0">
              <a:buNone/>
              <a:defRPr sz="300"/>
            </a:lvl3pPr>
            <a:lvl4pPr marL="431530" indent="0">
              <a:buNone/>
              <a:defRPr sz="300"/>
            </a:lvl4pPr>
            <a:lvl5pPr marL="575373" indent="0">
              <a:buNone/>
              <a:defRPr sz="300"/>
            </a:lvl5pPr>
            <a:lvl6pPr marL="719216" indent="0">
              <a:buNone/>
              <a:defRPr sz="300"/>
            </a:lvl6pPr>
            <a:lvl7pPr marL="863060" indent="0">
              <a:buNone/>
              <a:defRPr sz="300"/>
            </a:lvl7pPr>
            <a:lvl8pPr marL="1006903" indent="0">
              <a:buNone/>
              <a:defRPr sz="300"/>
            </a:lvl8pPr>
            <a:lvl9pPr marL="1150746" indent="0">
              <a:buNone/>
              <a:defRPr sz="3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zenaren leku-marka 1"/>
          <p:cNvSpPr>
            <a:spLocks noGrp="1"/>
          </p:cNvSpPr>
          <p:nvPr>
            <p:ph type="title"/>
          </p:nvPr>
        </p:nvSpPr>
        <p:spPr>
          <a:xfrm>
            <a:off x="159147" y="74255"/>
            <a:ext cx="2864644" cy="309033"/>
          </a:xfrm>
          <a:prstGeom prst="rect">
            <a:avLst/>
          </a:prstGeom>
        </p:spPr>
        <p:txBody>
          <a:bodyPr vert="horz" lIns="28769" tIns="14384" rIns="28769" bIns="14384" rtlCol="0" anchor="ctr">
            <a:normAutofit/>
          </a:bodyPr>
          <a:lstStyle/>
          <a:p>
            <a:r>
              <a:rPr lang="eu-ES" smtClean="0"/>
              <a:t>Egin klik titulu maisuaren estiloa aldatzeko</a:t>
            </a:r>
            <a:endParaRPr lang="eu-ES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159147" y="432647"/>
            <a:ext cx="2864644" cy="1223686"/>
          </a:xfrm>
          <a:prstGeom prst="rect">
            <a:avLst/>
          </a:prstGeom>
        </p:spPr>
        <p:txBody>
          <a:bodyPr vert="horz" lIns="28769" tIns="14384" rIns="28769" bIns="14384" rtlCol="0">
            <a:normAutofit/>
          </a:bodyPr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2"/>
          </p:nvPr>
        </p:nvSpPr>
        <p:spPr>
          <a:xfrm>
            <a:off x="159147" y="1718570"/>
            <a:ext cx="742686" cy="98719"/>
          </a:xfrm>
          <a:prstGeom prst="rect">
            <a:avLst/>
          </a:prstGeom>
        </p:spPr>
        <p:txBody>
          <a:bodyPr vert="horz" lIns="28769" tIns="14384" rIns="28769" bIns="14384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58C26-997C-41C3-9491-F2FDD1F25D32}" type="datetimeFigureOut">
              <a:rPr lang="eu-ES" smtClean="0"/>
              <a:pPr/>
              <a:t>2019/02/15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3"/>
          </p:nvPr>
        </p:nvSpPr>
        <p:spPr>
          <a:xfrm>
            <a:off x="1087504" y="1718570"/>
            <a:ext cx="1007930" cy="98719"/>
          </a:xfrm>
          <a:prstGeom prst="rect">
            <a:avLst/>
          </a:prstGeom>
        </p:spPr>
        <p:txBody>
          <a:bodyPr vert="horz" lIns="28769" tIns="14384" rIns="28769" bIns="14384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4"/>
          </p:nvPr>
        </p:nvSpPr>
        <p:spPr>
          <a:xfrm>
            <a:off x="2281105" y="1718570"/>
            <a:ext cx="742686" cy="98719"/>
          </a:xfrm>
          <a:prstGeom prst="rect">
            <a:avLst/>
          </a:prstGeom>
        </p:spPr>
        <p:txBody>
          <a:bodyPr vert="horz" lIns="28769" tIns="14384" rIns="28769" bIns="14384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4EAF7-0950-45C9-9641-7528419E6FBE}" type="slidenum">
              <a:rPr lang="eu-ES" smtClean="0"/>
              <a:pPr/>
              <a:t>‹#›</a:t>
            </a:fld>
            <a:endParaRPr lang="eu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287687" rtl="0" eaLnBrk="1" latinLnBrk="0" hangingPunct="1">
        <a:spcBef>
          <a:spcPct val="0"/>
        </a:spcBef>
        <a:buNone/>
        <a:defRPr sz="1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883" indent="-107883" algn="l" defTabSz="287687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33745" indent="-89903" algn="l" defTabSz="287687" rtl="0" eaLnBrk="1" latinLnBrk="0" hangingPunct="1">
        <a:spcBef>
          <a:spcPct val="20000"/>
        </a:spcBef>
        <a:buFont typeface="Arial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359608" indent="-71921" algn="l" defTabSz="287687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03451" indent="-71921" algn="l" defTabSz="287687" rtl="0" eaLnBrk="1" latinLnBrk="0" hangingPunct="1">
        <a:spcBef>
          <a:spcPct val="20000"/>
        </a:spcBef>
        <a:buFont typeface="Arial" pitchFamily="34" charset="0"/>
        <a:buChar char="–"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47295" indent="-71921" algn="l" defTabSz="287687" rtl="0" eaLnBrk="1" latinLnBrk="0" hangingPunct="1">
        <a:spcBef>
          <a:spcPct val="20000"/>
        </a:spcBef>
        <a:buFont typeface="Arial" pitchFamily="34" charset="0"/>
        <a:buChar char="»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91138" indent="-71921" algn="l" defTabSz="287687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34981" indent="-71921" algn="l" defTabSz="287687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78824" indent="-71921" algn="l" defTabSz="287687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222668" indent="-71921" algn="l" defTabSz="287687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u-ES"/>
      </a:defPPr>
      <a:lvl1pPr marL="0" algn="l" defTabSz="287687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43843" algn="l" defTabSz="287687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287687" algn="l" defTabSz="287687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31530" algn="l" defTabSz="287687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575373" algn="l" defTabSz="287687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19216" algn="l" defTabSz="287687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863060" algn="l" defTabSz="287687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06903" algn="l" defTabSz="287687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150746" algn="l" defTabSz="287687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31180" t="29276" r="67173" b="66840"/>
          <a:stretch>
            <a:fillRect/>
          </a:stretch>
        </p:blipFill>
        <p:spPr bwMode="auto">
          <a:xfrm>
            <a:off x="305585" y="284159"/>
            <a:ext cx="230671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pic>
        <p:nvPicPr>
          <p:cNvPr id="13" name="Irudia 12" descr="TXOITXOA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 contrast="-40000"/>
          </a:blip>
          <a:stretch>
            <a:fillRect/>
          </a:stretch>
        </p:blipFill>
        <p:spPr>
          <a:xfrm rot="20295156">
            <a:off x="1692213" y="174307"/>
            <a:ext cx="1571636" cy="1231321"/>
          </a:xfrm>
          <a:prstGeom prst="rect">
            <a:avLst/>
          </a:prstGeom>
        </p:spPr>
      </p:pic>
      <p:sp>
        <p:nvSpPr>
          <p:cNvPr id="24" name="Triangelu angeluzuzena 23"/>
          <p:cNvSpPr/>
          <p:nvPr/>
        </p:nvSpPr>
        <p:spPr>
          <a:xfrm flipH="1">
            <a:off x="305584" y="0"/>
            <a:ext cx="2877353" cy="1854200"/>
          </a:xfrm>
          <a:prstGeom prst="rtTriangle">
            <a:avLst/>
          </a:pr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5" name="TestuKoadroa 4"/>
          <p:cNvSpPr txBox="1"/>
          <p:nvPr/>
        </p:nvSpPr>
        <p:spPr>
          <a:xfrm>
            <a:off x="531837" y="451176"/>
            <a:ext cx="2202640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u-ES" sz="1050" dirty="0" err="1" smtClean="0"/>
              <a:t>……………………………………………………</a:t>
            </a:r>
            <a:endParaRPr lang="eu-ES" sz="1050" dirty="0"/>
          </a:p>
        </p:txBody>
      </p:sp>
      <p:pic>
        <p:nvPicPr>
          <p:cNvPr id="12" name="Irudia 11" descr="laneki.pn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271" y="1570042"/>
            <a:ext cx="601452" cy="21431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3" name="Legenda angeluzuzen biribildua 22"/>
          <p:cNvSpPr/>
          <p:nvPr/>
        </p:nvSpPr>
        <p:spPr>
          <a:xfrm>
            <a:off x="91271" y="141282"/>
            <a:ext cx="3000395" cy="1324996"/>
          </a:xfrm>
          <a:prstGeom prst="wedgeRoundRectCallout">
            <a:avLst>
              <a:gd name="adj1" fmla="val -7495"/>
              <a:gd name="adj2" fmla="val 71011"/>
              <a:gd name="adj3" fmla="val 16667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10" name="Laukizuzena 9"/>
          <p:cNvSpPr/>
          <p:nvPr/>
        </p:nvSpPr>
        <p:spPr>
          <a:xfrm rot="20080737">
            <a:off x="1735114" y="42453"/>
            <a:ext cx="1604928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u-ES" sz="16600" b="1" dirty="0">
                <a:ln w="12700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e</a:t>
            </a:r>
          </a:p>
        </p:txBody>
      </p:sp>
      <p:sp>
        <p:nvSpPr>
          <p:cNvPr id="26" name="Fluxu-diagrama: lotura 25"/>
          <p:cNvSpPr/>
          <p:nvPr/>
        </p:nvSpPr>
        <p:spPr>
          <a:xfrm>
            <a:off x="1520031" y="141282"/>
            <a:ext cx="142876" cy="14287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15" name="Picture 2" descr="point bilaketarekin bat datozen irudiak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lum bright="30000"/>
          </a:blip>
          <a:srcRect/>
          <a:stretch>
            <a:fillRect/>
          </a:stretch>
        </p:blipFill>
        <p:spPr bwMode="auto">
          <a:xfrm>
            <a:off x="197089" y="212720"/>
            <a:ext cx="430114" cy="574266"/>
          </a:xfrm>
          <a:prstGeom prst="rect">
            <a:avLst/>
          </a:prstGeom>
          <a:noFill/>
        </p:spPr>
      </p:pic>
      <p:pic>
        <p:nvPicPr>
          <p:cNvPr id="16" name="Picture 2" descr="point bilaketarekin bat datozen irudiak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7089" y="212720"/>
            <a:ext cx="415124" cy="554253"/>
          </a:xfrm>
          <a:prstGeom prst="rect">
            <a:avLst/>
          </a:prstGeom>
          <a:noFill/>
        </p:spPr>
      </p:pic>
      <p:sp>
        <p:nvSpPr>
          <p:cNvPr id="21" name="Laukizuzena 20"/>
          <p:cNvSpPr/>
          <p:nvPr/>
        </p:nvSpPr>
        <p:spPr>
          <a:xfrm rot="19995075">
            <a:off x="2180195" y="1078270"/>
            <a:ext cx="89128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u-ES" sz="2400" b="1" dirty="0" smtClean="0">
                <a:ln w="9525">
                  <a:noFill/>
                  <a:prstDash val="solid"/>
                  <a:miter lim="800000"/>
                </a:ln>
                <a:solidFill>
                  <a:schemeClr val="bg1"/>
                </a:solidFill>
              </a:rPr>
              <a:t>euskaraz</a:t>
            </a:r>
            <a:endParaRPr lang="eu-ES" sz="2400" b="1" dirty="0">
              <a:ln w="9525">
                <a:noFill/>
                <a:prstDash val="solid"/>
                <a:miter lim="800000"/>
              </a:ln>
              <a:solidFill>
                <a:schemeClr val="bg1"/>
              </a:solidFill>
            </a:endParaRPr>
          </a:p>
        </p:txBody>
      </p:sp>
      <p:grpSp>
        <p:nvGrpSpPr>
          <p:cNvPr id="22" name="Elkartu 21"/>
          <p:cNvGrpSpPr/>
          <p:nvPr/>
        </p:nvGrpSpPr>
        <p:grpSpPr>
          <a:xfrm>
            <a:off x="662775" y="712786"/>
            <a:ext cx="1031196" cy="730898"/>
            <a:chOff x="662775" y="712786"/>
            <a:chExt cx="1031196" cy="730898"/>
          </a:xfrm>
        </p:grpSpPr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4213" y="784224"/>
              <a:ext cx="42862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</p:pic>
        <p:sp>
          <p:nvSpPr>
            <p:cNvPr id="27" name="Laukizuzena 26"/>
            <p:cNvSpPr/>
            <p:nvPr/>
          </p:nvSpPr>
          <p:spPr>
            <a:xfrm>
              <a:off x="805651" y="712786"/>
              <a:ext cx="8883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u-ES" sz="12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Ikastetxeko</a:t>
              </a:r>
            </a:p>
            <a:p>
              <a:pPr algn="r"/>
              <a:r>
                <a:rPr lang="eu-ES" sz="1200" dirty="0" err="1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Logoa</a:t>
              </a:r>
              <a:endParaRPr lang="eu-ES" sz="105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0" name="Laukizuzena 19"/>
            <p:cNvSpPr/>
            <p:nvPr/>
          </p:nvSpPr>
          <p:spPr>
            <a:xfrm>
              <a:off x="662775" y="1212852"/>
              <a:ext cx="593432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u-ES" sz="9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Euskaraz</a:t>
              </a:r>
              <a:endParaRPr lang="eu-ES" sz="70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31180" t="29276" r="67173" b="66840"/>
          <a:stretch>
            <a:fillRect/>
          </a:stretch>
        </p:blipFill>
        <p:spPr bwMode="auto">
          <a:xfrm>
            <a:off x="305585" y="284159"/>
            <a:ext cx="230671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sp>
        <p:nvSpPr>
          <p:cNvPr id="24" name="Triangelu angeluzuzena 23"/>
          <p:cNvSpPr/>
          <p:nvPr/>
        </p:nvSpPr>
        <p:spPr>
          <a:xfrm flipH="1">
            <a:off x="305584" y="0"/>
            <a:ext cx="2877353" cy="1854200"/>
          </a:xfrm>
          <a:prstGeom prst="rtTriangle">
            <a:avLst/>
          </a:pr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5" name="TestuKoadroa 4"/>
          <p:cNvSpPr txBox="1"/>
          <p:nvPr/>
        </p:nvSpPr>
        <p:spPr>
          <a:xfrm>
            <a:off x="531837" y="451176"/>
            <a:ext cx="2202640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u-ES" sz="1050" dirty="0" err="1" smtClean="0"/>
              <a:t>……………………………………………………</a:t>
            </a:r>
            <a:endParaRPr lang="eu-ES" sz="1050" dirty="0"/>
          </a:p>
        </p:txBody>
      </p:sp>
      <p:pic>
        <p:nvPicPr>
          <p:cNvPr id="12" name="Irudia 11" descr="laneki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271" y="1570042"/>
            <a:ext cx="601452" cy="21431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3" name="Legenda angeluzuzen biribildua 22"/>
          <p:cNvSpPr/>
          <p:nvPr/>
        </p:nvSpPr>
        <p:spPr>
          <a:xfrm>
            <a:off x="91271" y="141282"/>
            <a:ext cx="3000395" cy="1324996"/>
          </a:xfrm>
          <a:prstGeom prst="wedgeRoundRectCallout">
            <a:avLst>
              <a:gd name="adj1" fmla="val -7495"/>
              <a:gd name="adj2" fmla="val 71011"/>
              <a:gd name="adj3" fmla="val 16667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26" name="Fluxu-diagrama: lotura 25"/>
          <p:cNvSpPr/>
          <p:nvPr/>
        </p:nvSpPr>
        <p:spPr>
          <a:xfrm>
            <a:off x="1520031" y="141282"/>
            <a:ext cx="142876" cy="14287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15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lum bright="30000"/>
          </a:blip>
          <a:srcRect/>
          <a:stretch>
            <a:fillRect/>
          </a:stretch>
        </p:blipFill>
        <p:spPr bwMode="auto">
          <a:xfrm>
            <a:off x="197089" y="212720"/>
            <a:ext cx="430114" cy="574266"/>
          </a:xfrm>
          <a:prstGeom prst="rect">
            <a:avLst/>
          </a:prstGeom>
          <a:noFill/>
        </p:spPr>
      </p:pic>
      <p:pic>
        <p:nvPicPr>
          <p:cNvPr id="16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7089" y="212720"/>
            <a:ext cx="415124" cy="554253"/>
          </a:xfrm>
          <a:prstGeom prst="rect">
            <a:avLst/>
          </a:prstGeom>
          <a:noFill/>
        </p:spPr>
      </p:pic>
      <p:sp>
        <p:nvSpPr>
          <p:cNvPr id="31" name="Laukizuzena 30"/>
          <p:cNvSpPr/>
          <p:nvPr/>
        </p:nvSpPr>
        <p:spPr>
          <a:xfrm>
            <a:off x="1591469" y="596169"/>
            <a:ext cx="164307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u-ES" sz="2400" b="1" dirty="0" smtClean="0">
                <a:ln w="9525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/>
              </a:rPr>
              <a:t>Euskara </a:t>
            </a:r>
          </a:p>
          <a:p>
            <a:pPr algn="ctr"/>
            <a:r>
              <a:rPr lang="eu-ES" sz="2400" b="1" dirty="0" smtClean="0">
                <a:ln w="9525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/>
              </a:rPr>
              <a:t>IKASTEN</a:t>
            </a:r>
            <a:endParaRPr lang="eu-ES" sz="2400" b="1" dirty="0">
              <a:ln w="9525">
                <a:solidFill>
                  <a:srgbClr val="92D050"/>
                </a:solidFill>
                <a:prstDash val="solid"/>
                <a:miter lim="800000"/>
              </a:ln>
              <a:solidFill>
                <a:srgbClr val="92D050"/>
              </a:solidFill>
              <a:effectLst/>
            </a:endParaRPr>
          </a:p>
        </p:txBody>
      </p:sp>
      <p:grpSp>
        <p:nvGrpSpPr>
          <p:cNvPr id="14" name="Elkartu 13"/>
          <p:cNvGrpSpPr/>
          <p:nvPr/>
        </p:nvGrpSpPr>
        <p:grpSpPr>
          <a:xfrm>
            <a:off x="662775" y="712786"/>
            <a:ext cx="1031196" cy="730898"/>
            <a:chOff x="662775" y="712786"/>
            <a:chExt cx="1031196" cy="730898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4213" y="784224"/>
              <a:ext cx="42862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</p:pic>
        <p:sp>
          <p:nvSpPr>
            <p:cNvPr id="18" name="Laukizuzena 17"/>
            <p:cNvSpPr/>
            <p:nvPr/>
          </p:nvSpPr>
          <p:spPr>
            <a:xfrm>
              <a:off x="805651" y="712786"/>
              <a:ext cx="8883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u-ES" sz="12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Ikastetxeko</a:t>
              </a:r>
            </a:p>
            <a:p>
              <a:pPr algn="r"/>
              <a:r>
                <a:rPr lang="eu-ES" sz="1200" dirty="0" err="1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Logoa</a:t>
              </a:r>
              <a:endParaRPr lang="eu-ES" sz="105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0" name="Laukizuzena 19"/>
            <p:cNvSpPr/>
            <p:nvPr/>
          </p:nvSpPr>
          <p:spPr>
            <a:xfrm>
              <a:off x="662775" y="1212852"/>
              <a:ext cx="593432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u-ES" sz="9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Euskaraz</a:t>
              </a:r>
              <a:endParaRPr lang="eu-ES" sz="70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angelu angeluzuzena 23"/>
          <p:cNvSpPr/>
          <p:nvPr/>
        </p:nvSpPr>
        <p:spPr>
          <a:xfrm flipH="1">
            <a:off x="305584" y="0"/>
            <a:ext cx="2877353" cy="1854200"/>
          </a:xfrm>
          <a:prstGeom prst="rtTriangle">
            <a:avLst/>
          </a:pr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12" name="Irudia 11" descr="laneki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48593" y="1570042"/>
            <a:ext cx="601450" cy="2143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stuKoadroa 15"/>
          <p:cNvSpPr txBox="1"/>
          <p:nvPr/>
        </p:nvSpPr>
        <p:spPr>
          <a:xfrm>
            <a:off x="591337" y="498472"/>
            <a:ext cx="2357454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u-ES" sz="1100" dirty="0" smtClean="0"/>
              <a:t> ________________________</a:t>
            </a:r>
          </a:p>
        </p:txBody>
      </p:sp>
      <p:sp>
        <p:nvSpPr>
          <p:cNvPr id="23" name="Legenda angeluzuzen biribildua 22"/>
          <p:cNvSpPr/>
          <p:nvPr/>
        </p:nvSpPr>
        <p:spPr>
          <a:xfrm>
            <a:off x="91271" y="355596"/>
            <a:ext cx="3000395" cy="1110682"/>
          </a:xfrm>
          <a:prstGeom prst="wedgeRoundRectCallout">
            <a:avLst>
              <a:gd name="adj1" fmla="val -7495"/>
              <a:gd name="adj2" fmla="val 71011"/>
              <a:gd name="adj3" fmla="val 16667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10" name="Laukizuzena 9"/>
          <p:cNvSpPr/>
          <p:nvPr/>
        </p:nvSpPr>
        <p:spPr>
          <a:xfrm rot="20080737">
            <a:off x="1651767" y="-142726"/>
            <a:ext cx="1604928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u-ES" sz="16600" b="1" dirty="0">
                <a:ln w="12700">
                  <a:noFill/>
                  <a:prstDash val="solid"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</a:t>
            </a:r>
          </a:p>
        </p:txBody>
      </p:sp>
      <p:sp>
        <p:nvSpPr>
          <p:cNvPr id="22" name="Laukizuzena 21"/>
          <p:cNvSpPr/>
          <p:nvPr/>
        </p:nvSpPr>
        <p:spPr>
          <a:xfrm rot="19565018">
            <a:off x="2130436" y="882895"/>
            <a:ext cx="89128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139269"/>
              </a:avLst>
            </a:prstTxWarp>
            <a:spAutoFit/>
          </a:bodyPr>
          <a:lstStyle/>
          <a:p>
            <a:pPr algn="ctr"/>
            <a:r>
              <a:rPr lang="eu-ES" sz="2400" b="1" dirty="0" smtClean="0">
                <a:ln w="9525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euskaraz</a:t>
            </a:r>
            <a:endParaRPr lang="eu-ES" sz="2400" b="1" dirty="0">
              <a:ln w="9525">
                <a:noFill/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" name="Legenda angeluzuzena 24"/>
          <p:cNvSpPr/>
          <p:nvPr/>
        </p:nvSpPr>
        <p:spPr>
          <a:xfrm>
            <a:off x="0" y="0"/>
            <a:ext cx="519899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EUS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6" name="Legenda angeluzuzena 25"/>
          <p:cNvSpPr/>
          <p:nvPr/>
        </p:nvSpPr>
        <p:spPr>
          <a:xfrm>
            <a:off x="519899" y="0"/>
            <a:ext cx="428627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ES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7" name="Legenda angeluzuzena 26"/>
          <p:cNvSpPr/>
          <p:nvPr/>
        </p:nvSpPr>
        <p:spPr>
          <a:xfrm>
            <a:off x="948528" y="0"/>
            <a:ext cx="500066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ENG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8" name="Legenda angeluzuzena 27"/>
          <p:cNvSpPr/>
          <p:nvPr/>
        </p:nvSpPr>
        <p:spPr>
          <a:xfrm>
            <a:off x="2234412" y="0"/>
            <a:ext cx="500065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POR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9" name="Legenda angeluzuzena 28"/>
          <p:cNvSpPr/>
          <p:nvPr/>
        </p:nvSpPr>
        <p:spPr>
          <a:xfrm>
            <a:off x="2734477" y="0"/>
            <a:ext cx="448460" cy="284158"/>
          </a:xfrm>
          <a:prstGeom prst="wedgeRectCallou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30" name="Legenda angeluzuzena 29"/>
          <p:cNvSpPr/>
          <p:nvPr/>
        </p:nvSpPr>
        <p:spPr>
          <a:xfrm>
            <a:off x="1734346" y="0"/>
            <a:ext cx="500065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FRA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31" name="Elipsea 30"/>
          <p:cNvSpPr/>
          <p:nvPr/>
        </p:nvSpPr>
        <p:spPr>
          <a:xfrm>
            <a:off x="1520031" y="212720"/>
            <a:ext cx="142876" cy="14287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31180" t="29276" r="67173" b="66840"/>
          <a:stretch>
            <a:fillRect/>
          </a:stretch>
        </p:blipFill>
        <p:spPr bwMode="auto">
          <a:xfrm>
            <a:off x="271205" y="569911"/>
            <a:ext cx="230671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pic>
        <p:nvPicPr>
          <p:cNvPr id="21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0"/>
          </a:blip>
          <a:srcRect/>
          <a:stretch>
            <a:fillRect/>
          </a:stretch>
        </p:blipFill>
        <p:spPr bwMode="auto">
          <a:xfrm>
            <a:off x="162709" y="498472"/>
            <a:ext cx="430114" cy="574266"/>
          </a:xfrm>
          <a:prstGeom prst="rect">
            <a:avLst/>
          </a:prstGeom>
          <a:noFill/>
        </p:spPr>
      </p:pic>
      <p:pic>
        <p:nvPicPr>
          <p:cNvPr id="32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lum bright="10000" contrast="40000"/>
          </a:blip>
          <a:srcRect/>
          <a:stretch>
            <a:fillRect/>
          </a:stretch>
        </p:blipFill>
        <p:spPr bwMode="auto">
          <a:xfrm>
            <a:off x="162709" y="498472"/>
            <a:ext cx="415124" cy="554253"/>
          </a:xfrm>
          <a:prstGeom prst="rect">
            <a:avLst/>
          </a:prstGeom>
          <a:noFill/>
        </p:spPr>
      </p:pic>
      <p:pic>
        <p:nvPicPr>
          <p:cNvPr id="37" name="Irudia 36" descr="ikurrin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0318640">
            <a:off x="2239239" y="1612184"/>
            <a:ext cx="1127631" cy="631473"/>
          </a:xfrm>
          <a:prstGeom prst="rect">
            <a:avLst/>
          </a:prstGeom>
        </p:spPr>
      </p:pic>
      <p:pic>
        <p:nvPicPr>
          <p:cNvPr id="38" name="Irudia 37" descr="ERASMUS+.jpe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6944" y="1141414"/>
            <a:ext cx="1090211" cy="310749"/>
          </a:xfrm>
          <a:prstGeom prst="rect">
            <a:avLst/>
          </a:prstGeom>
        </p:spPr>
      </p:pic>
      <p:pic>
        <p:nvPicPr>
          <p:cNvPr id="39" name="Irudia 38" descr="LH_logoa.pn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2727" y="1498604"/>
            <a:ext cx="288610" cy="300635"/>
          </a:xfrm>
          <a:prstGeom prst="rect">
            <a:avLst/>
          </a:prstGeom>
        </p:spPr>
      </p:pic>
      <p:grpSp>
        <p:nvGrpSpPr>
          <p:cNvPr id="34" name="Elkartu 33"/>
          <p:cNvGrpSpPr/>
          <p:nvPr/>
        </p:nvGrpSpPr>
        <p:grpSpPr>
          <a:xfrm>
            <a:off x="662775" y="712786"/>
            <a:ext cx="857256" cy="571504"/>
            <a:chOff x="662775" y="712786"/>
            <a:chExt cx="1031196" cy="730898"/>
          </a:xfrm>
        </p:grpSpPr>
        <p:pic>
          <p:nvPicPr>
            <p:cNvPr id="35" name="Picture 2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4213" y="784224"/>
              <a:ext cx="42862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</p:pic>
        <p:sp>
          <p:nvSpPr>
            <p:cNvPr id="36" name="Laukizuzena 35"/>
            <p:cNvSpPr/>
            <p:nvPr/>
          </p:nvSpPr>
          <p:spPr>
            <a:xfrm>
              <a:off x="805651" y="712786"/>
              <a:ext cx="8883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u-ES" sz="12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Ikastetxeko</a:t>
              </a:r>
            </a:p>
            <a:p>
              <a:pPr algn="r"/>
              <a:r>
                <a:rPr lang="eu-ES" sz="1200" dirty="0" err="1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Logoa</a:t>
              </a:r>
              <a:endParaRPr lang="eu-ES" sz="105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40" name="Laukizuzena 39"/>
            <p:cNvSpPr/>
            <p:nvPr/>
          </p:nvSpPr>
          <p:spPr>
            <a:xfrm>
              <a:off x="662775" y="1212852"/>
              <a:ext cx="593432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u-ES" sz="9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Euskaraz</a:t>
              </a:r>
              <a:endParaRPr lang="eu-ES" sz="70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angelu angeluzuzena 23"/>
          <p:cNvSpPr/>
          <p:nvPr/>
        </p:nvSpPr>
        <p:spPr>
          <a:xfrm flipH="1">
            <a:off x="305584" y="0"/>
            <a:ext cx="2877353" cy="1854200"/>
          </a:xfrm>
          <a:prstGeom prst="rtTriangle">
            <a:avLst/>
          </a:pr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16" name="TestuKoadroa 15"/>
          <p:cNvSpPr txBox="1"/>
          <p:nvPr/>
        </p:nvSpPr>
        <p:spPr>
          <a:xfrm>
            <a:off x="591337" y="498472"/>
            <a:ext cx="235745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u-ES" sz="1100" dirty="0" err="1" smtClean="0"/>
              <a:t>………………………………………………………</a:t>
            </a:r>
            <a:endParaRPr lang="eu-ES" sz="1100" dirty="0" smtClean="0"/>
          </a:p>
          <a:p>
            <a:endParaRPr lang="eu-ES" sz="1100" dirty="0" smtClean="0"/>
          </a:p>
        </p:txBody>
      </p:sp>
      <p:sp>
        <p:nvSpPr>
          <p:cNvPr id="17" name="Legenda angeluzuzena 16"/>
          <p:cNvSpPr/>
          <p:nvPr/>
        </p:nvSpPr>
        <p:spPr>
          <a:xfrm>
            <a:off x="0" y="0"/>
            <a:ext cx="519899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EUS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18" name="Legenda angeluzuzena 17"/>
          <p:cNvSpPr/>
          <p:nvPr/>
        </p:nvSpPr>
        <p:spPr>
          <a:xfrm>
            <a:off x="519899" y="0"/>
            <a:ext cx="428627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ES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19" name="Legenda angeluzuzena 18"/>
          <p:cNvSpPr/>
          <p:nvPr/>
        </p:nvSpPr>
        <p:spPr>
          <a:xfrm>
            <a:off x="948528" y="0"/>
            <a:ext cx="500066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ENG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0" name="Legenda angeluzuzena 19"/>
          <p:cNvSpPr/>
          <p:nvPr/>
        </p:nvSpPr>
        <p:spPr>
          <a:xfrm>
            <a:off x="2234412" y="0"/>
            <a:ext cx="500065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POR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1" name="Legenda angeluzuzena 20"/>
          <p:cNvSpPr/>
          <p:nvPr/>
        </p:nvSpPr>
        <p:spPr>
          <a:xfrm>
            <a:off x="2734477" y="0"/>
            <a:ext cx="448460" cy="284158"/>
          </a:xfrm>
          <a:prstGeom prst="wedgeRectCallou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3" name="Legenda angeluzuzen biribildua 22"/>
          <p:cNvSpPr/>
          <p:nvPr/>
        </p:nvSpPr>
        <p:spPr>
          <a:xfrm>
            <a:off x="91271" y="355596"/>
            <a:ext cx="3000395" cy="1110682"/>
          </a:xfrm>
          <a:prstGeom prst="wedgeRoundRectCallout">
            <a:avLst>
              <a:gd name="adj1" fmla="val -7495"/>
              <a:gd name="adj2" fmla="val 71011"/>
              <a:gd name="adj3" fmla="val 16667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15" name="Legenda angeluzuzena 14"/>
          <p:cNvSpPr/>
          <p:nvPr/>
        </p:nvSpPr>
        <p:spPr>
          <a:xfrm>
            <a:off x="1734346" y="0"/>
            <a:ext cx="500065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FRA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2" name="Elipsea 21"/>
          <p:cNvSpPr/>
          <p:nvPr/>
        </p:nvSpPr>
        <p:spPr>
          <a:xfrm>
            <a:off x="1520031" y="212720"/>
            <a:ext cx="142876" cy="14287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34" name="Irudia 33" descr="laneki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52648" y="1556852"/>
            <a:ext cx="838953" cy="2989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31180" t="29276" r="67173" b="66840"/>
          <a:stretch>
            <a:fillRect/>
          </a:stretch>
        </p:blipFill>
        <p:spPr bwMode="auto">
          <a:xfrm>
            <a:off x="271205" y="569911"/>
            <a:ext cx="230671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pic>
        <p:nvPicPr>
          <p:cNvPr id="37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0"/>
          </a:blip>
          <a:srcRect/>
          <a:stretch>
            <a:fillRect/>
          </a:stretch>
        </p:blipFill>
        <p:spPr bwMode="auto">
          <a:xfrm>
            <a:off x="162709" y="498472"/>
            <a:ext cx="430114" cy="574266"/>
          </a:xfrm>
          <a:prstGeom prst="rect">
            <a:avLst/>
          </a:prstGeom>
          <a:noFill/>
        </p:spPr>
      </p:pic>
      <p:pic>
        <p:nvPicPr>
          <p:cNvPr id="38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lum bright="10000" contrast="40000"/>
          </a:blip>
          <a:srcRect/>
          <a:stretch>
            <a:fillRect/>
          </a:stretch>
        </p:blipFill>
        <p:spPr bwMode="auto">
          <a:xfrm>
            <a:off x="162709" y="498472"/>
            <a:ext cx="415124" cy="554253"/>
          </a:xfrm>
          <a:prstGeom prst="rect">
            <a:avLst/>
          </a:prstGeom>
          <a:noFill/>
        </p:spPr>
      </p:pic>
      <p:sp>
        <p:nvSpPr>
          <p:cNvPr id="42" name="Laukizuzena 41"/>
          <p:cNvSpPr/>
          <p:nvPr/>
        </p:nvSpPr>
        <p:spPr>
          <a:xfrm>
            <a:off x="1591469" y="596169"/>
            <a:ext cx="164307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u-ES" sz="2400" b="1" dirty="0" smtClean="0">
                <a:ln w="9525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/>
              </a:rPr>
              <a:t>Euskara </a:t>
            </a:r>
          </a:p>
          <a:p>
            <a:pPr algn="ctr"/>
            <a:r>
              <a:rPr lang="eu-ES" sz="2400" b="1" dirty="0" smtClean="0">
                <a:ln w="9525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/>
              </a:rPr>
              <a:t>IKASTEN</a:t>
            </a:r>
            <a:endParaRPr lang="eu-ES" sz="2400" b="1" dirty="0">
              <a:ln w="9525">
                <a:solidFill>
                  <a:srgbClr val="92D050"/>
                </a:solidFill>
                <a:prstDash val="solid"/>
                <a:miter lim="800000"/>
              </a:ln>
              <a:solidFill>
                <a:srgbClr val="92D050"/>
              </a:solidFill>
              <a:effectLst/>
            </a:endParaRPr>
          </a:p>
        </p:txBody>
      </p:sp>
      <p:pic>
        <p:nvPicPr>
          <p:cNvPr id="28" name="Irudia 27" descr="LH_logoa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4147" y="1498604"/>
            <a:ext cx="288610" cy="300635"/>
          </a:xfrm>
          <a:prstGeom prst="rect">
            <a:avLst/>
          </a:prstGeom>
        </p:spPr>
      </p:pic>
      <p:grpSp>
        <p:nvGrpSpPr>
          <p:cNvPr id="26" name="Elkartu 25"/>
          <p:cNvGrpSpPr/>
          <p:nvPr/>
        </p:nvGrpSpPr>
        <p:grpSpPr>
          <a:xfrm>
            <a:off x="662775" y="712786"/>
            <a:ext cx="1031196" cy="730898"/>
            <a:chOff x="662775" y="712786"/>
            <a:chExt cx="1031196" cy="730898"/>
          </a:xfrm>
        </p:grpSpPr>
        <p:pic>
          <p:nvPicPr>
            <p:cNvPr id="27" name="Picture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4213" y="784224"/>
              <a:ext cx="42862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</p:pic>
        <p:sp>
          <p:nvSpPr>
            <p:cNvPr id="29" name="Laukizuzena 28"/>
            <p:cNvSpPr/>
            <p:nvPr/>
          </p:nvSpPr>
          <p:spPr>
            <a:xfrm>
              <a:off x="805651" y="712786"/>
              <a:ext cx="8883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u-ES" sz="12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Ikastetxeko</a:t>
              </a:r>
            </a:p>
            <a:p>
              <a:pPr algn="r"/>
              <a:r>
                <a:rPr lang="eu-ES" sz="1200" dirty="0" err="1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Logoa</a:t>
              </a:r>
              <a:endParaRPr lang="eu-ES" sz="105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30" name="Laukizuzena 29"/>
            <p:cNvSpPr/>
            <p:nvPr/>
          </p:nvSpPr>
          <p:spPr>
            <a:xfrm>
              <a:off x="662775" y="1212852"/>
              <a:ext cx="593432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u-ES" sz="9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Euskaraz</a:t>
              </a:r>
              <a:endParaRPr lang="eu-ES" sz="70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31180" t="29276" r="67173" b="66840"/>
          <a:stretch>
            <a:fillRect/>
          </a:stretch>
        </p:blipFill>
        <p:spPr bwMode="auto">
          <a:xfrm>
            <a:off x="305585" y="284159"/>
            <a:ext cx="230671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pic>
        <p:nvPicPr>
          <p:cNvPr id="13" name="Irudia 12" descr="TXOITXOA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 contrast="-40000"/>
          </a:blip>
          <a:stretch>
            <a:fillRect/>
          </a:stretch>
        </p:blipFill>
        <p:spPr>
          <a:xfrm rot="20295156">
            <a:off x="1692213" y="174307"/>
            <a:ext cx="1571636" cy="1231321"/>
          </a:xfrm>
          <a:prstGeom prst="rect">
            <a:avLst/>
          </a:prstGeom>
        </p:spPr>
      </p:pic>
      <p:sp>
        <p:nvSpPr>
          <p:cNvPr id="24" name="Triangelu angeluzuzena 23"/>
          <p:cNvSpPr/>
          <p:nvPr/>
        </p:nvSpPr>
        <p:spPr>
          <a:xfrm flipH="1">
            <a:off x="305584" y="0"/>
            <a:ext cx="2877353" cy="1854200"/>
          </a:xfrm>
          <a:prstGeom prst="rtTriangle">
            <a:avLst/>
          </a:pr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5" name="TestuKoadroa 4"/>
          <p:cNvSpPr txBox="1"/>
          <p:nvPr/>
        </p:nvSpPr>
        <p:spPr>
          <a:xfrm>
            <a:off x="531837" y="451176"/>
            <a:ext cx="2202640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u-ES" sz="1050" dirty="0" err="1" smtClean="0"/>
              <a:t>……………………………………………………</a:t>
            </a:r>
            <a:endParaRPr lang="eu-ES" sz="1050" dirty="0"/>
          </a:p>
        </p:txBody>
      </p:sp>
      <p:pic>
        <p:nvPicPr>
          <p:cNvPr id="12" name="Irudia 11" descr="laneki.pn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271" y="1570042"/>
            <a:ext cx="601452" cy="21431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3" name="Legenda angeluzuzen biribildua 22"/>
          <p:cNvSpPr/>
          <p:nvPr/>
        </p:nvSpPr>
        <p:spPr>
          <a:xfrm>
            <a:off x="91271" y="141282"/>
            <a:ext cx="3000395" cy="1324996"/>
          </a:xfrm>
          <a:prstGeom prst="wedgeRoundRectCallout">
            <a:avLst>
              <a:gd name="adj1" fmla="val -7495"/>
              <a:gd name="adj2" fmla="val 71011"/>
              <a:gd name="adj3" fmla="val 16667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10" name="Laukizuzena 9"/>
          <p:cNvSpPr/>
          <p:nvPr/>
        </p:nvSpPr>
        <p:spPr>
          <a:xfrm rot="20080737">
            <a:off x="1735114" y="42453"/>
            <a:ext cx="1604928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u-ES" sz="16600" b="1" dirty="0">
                <a:ln w="12700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e</a:t>
            </a:r>
          </a:p>
        </p:txBody>
      </p:sp>
      <p:sp>
        <p:nvSpPr>
          <p:cNvPr id="26" name="Fluxu-diagrama: lotura 25"/>
          <p:cNvSpPr/>
          <p:nvPr/>
        </p:nvSpPr>
        <p:spPr>
          <a:xfrm>
            <a:off x="1520031" y="141282"/>
            <a:ext cx="142876" cy="14287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15" name="Picture 2" descr="point bilaketarekin bat datozen irudiak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lum bright="30000"/>
          </a:blip>
          <a:srcRect/>
          <a:stretch>
            <a:fillRect/>
          </a:stretch>
        </p:blipFill>
        <p:spPr bwMode="auto">
          <a:xfrm>
            <a:off x="197089" y="212720"/>
            <a:ext cx="430114" cy="574266"/>
          </a:xfrm>
          <a:prstGeom prst="rect">
            <a:avLst/>
          </a:prstGeom>
          <a:noFill/>
        </p:spPr>
      </p:pic>
      <p:pic>
        <p:nvPicPr>
          <p:cNvPr id="16" name="Picture 2" descr="point bilaketarekin bat datozen irudiak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7089" y="212720"/>
            <a:ext cx="415124" cy="554253"/>
          </a:xfrm>
          <a:prstGeom prst="rect">
            <a:avLst/>
          </a:prstGeom>
          <a:noFill/>
        </p:spPr>
      </p:pic>
      <p:sp>
        <p:nvSpPr>
          <p:cNvPr id="21" name="Laukizuzena 20"/>
          <p:cNvSpPr/>
          <p:nvPr/>
        </p:nvSpPr>
        <p:spPr>
          <a:xfrm rot="19995075">
            <a:off x="2180195" y="1078270"/>
            <a:ext cx="89128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u-ES" sz="2400" b="1" dirty="0" smtClean="0">
                <a:ln w="9525">
                  <a:noFill/>
                  <a:prstDash val="solid"/>
                  <a:miter lim="800000"/>
                </a:ln>
                <a:solidFill>
                  <a:schemeClr val="bg1"/>
                </a:solidFill>
              </a:rPr>
              <a:t>euskaraz</a:t>
            </a:r>
            <a:endParaRPr lang="eu-ES" sz="2400" b="1" dirty="0">
              <a:ln w="9525">
                <a:noFill/>
                <a:prstDash val="solid"/>
                <a:miter lim="800000"/>
              </a:ln>
              <a:solidFill>
                <a:schemeClr val="bg1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4147" y="855662"/>
            <a:ext cx="362385" cy="44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</p:pic>
      <p:sp>
        <p:nvSpPr>
          <p:cNvPr id="27" name="Laukizuzena 26"/>
          <p:cNvSpPr/>
          <p:nvPr/>
        </p:nvSpPr>
        <p:spPr>
          <a:xfrm>
            <a:off x="91271" y="1212852"/>
            <a:ext cx="59343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u-ES" sz="900" dirty="0" smtClean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rPr>
              <a:t>Euskaraz</a:t>
            </a:r>
            <a:endParaRPr lang="eu-ES" sz="700" dirty="0">
              <a:ln w="3175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17" name="Elkartu 16"/>
          <p:cNvGrpSpPr/>
          <p:nvPr/>
        </p:nvGrpSpPr>
        <p:grpSpPr>
          <a:xfrm>
            <a:off x="662775" y="712786"/>
            <a:ext cx="1031196" cy="730898"/>
            <a:chOff x="662775" y="712786"/>
            <a:chExt cx="1031196" cy="730898"/>
          </a:xfrm>
        </p:grpSpPr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4213" y="784224"/>
              <a:ext cx="42862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</p:pic>
        <p:sp>
          <p:nvSpPr>
            <p:cNvPr id="20" name="Laukizuzena 19"/>
            <p:cNvSpPr/>
            <p:nvPr/>
          </p:nvSpPr>
          <p:spPr>
            <a:xfrm>
              <a:off x="805651" y="712786"/>
              <a:ext cx="8883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u-ES" sz="12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Ikastetxeko</a:t>
              </a:r>
            </a:p>
            <a:p>
              <a:pPr algn="r"/>
              <a:r>
                <a:rPr lang="eu-ES" sz="1200" dirty="0" err="1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Logoa</a:t>
              </a:r>
              <a:endParaRPr lang="eu-ES" sz="105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2" name="Laukizuzena 21"/>
            <p:cNvSpPr/>
            <p:nvPr/>
          </p:nvSpPr>
          <p:spPr>
            <a:xfrm>
              <a:off x="662775" y="1212852"/>
              <a:ext cx="593432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u-ES" sz="9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Euskaraz</a:t>
              </a:r>
              <a:endParaRPr lang="eu-ES" sz="70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31180" t="29276" r="67173" b="66840"/>
          <a:stretch>
            <a:fillRect/>
          </a:stretch>
        </p:blipFill>
        <p:spPr bwMode="auto">
          <a:xfrm>
            <a:off x="305585" y="284159"/>
            <a:ext cx="230671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sp>
        <p:nvSpPr>
          <p:cNvPr id="24" name="Triangelu angeluzuzena 23"/>
          <p:cNvSpPr/>
          <p:nvPr/>
        </p:nvSpPr>
        <p:spPr>
          <a:xfrm flipH="1">
            <a:off x="305584" y="0"/>
            <a:ext cx="2877353" cy="1854200"/>
          </a:xfrm>
          <a:prstGeom prst="rtTriangle">
            <a:avLst/>
          </a:pr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5" name="TestuKoadroa 4"/>
          <p:cNvSpPr txBox="1"/>
          <p:nvPr/>
        </p:nvSpPr>
        <p:spPr>
          <a:xfrm>
            <a:off x="531837" y="451176"/>
            <a:ext cx="2202640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u-ES" sz="1050" dirty="0" err="1" smtClean="0"/>
              <a:t>……………………………………………………</a:t>
            </a:r>
            <a:endParaRPr lang="eu-ES" sz="1050" dirty="0"/>
          </a:p>
        </p:txBody>
      </p:sp>
      <p:pic>
        <p:nvPicPr>
          <p:cNvPr id="12" name="Irudia 11" descr="laneki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271" y="1570042"/>
            <a:ext cx="601452" cy="21431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3" name="Legenda angeluzuzen biribildua 22"/>
          <p:cNvSpPr/>
          <p:nvPr/>
        </p:nvSpPr>
        <p:spPr>
          <a:xfrm>
            <a:off x="91271" y="141282"/>
            <a:ext cx="3000395" cy="1324996"/>
          </a:xfrm>
          <a:prstGeom prst="wedgeRoundRectCallout">
            <a:avLst>
              <a:gd name="adj1" fmla="val -7495"/>
              <a:gd name="adj2" fmla="val 71011"/>
              <a:gd name="adj3" fmla="val 16667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26" name="Fluxu-diagrama: lotura 25"/>
          <p:cNvSpPr/>
          <p:nvPr/>
        </p:nvSpPr>
        <p:spPr>
          <a:xfrm>
            <a:off x="1520031" y="141282"/>
            <a:ext cx="142876" cy="14287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15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lum bright="30000"/>
          </a:blip>
          <a:srcRect/>
          <a:stretch>
            <a:fillRect/>
          </a:stretch>
        </p:blipFill>
        <p:spPr bwMode="auto">
          <a:xfrm>
            <a:off x="197089" y="212720"/>
            <a:ext cx="430114" cy="574266"/>
          </a:xfrm>
          <a:prstGeom prst="rect">
            <a:avLst/>
          </a:prstGeom>
          <a:noFill/>
        </p:spPr>
      </p:pic>
      <p:pic>
        <p:nvPicPr>
          <p:cNvPr id="16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7089" y="212720"/>
            <a:ext cx="415124" cy="554253"/>
          </a:xfrm>
          <a:prstGeom prst="rect">
            <a:avLst/>
          </a:prstGeom>
          <a:noFill/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4147" y="855662"/>
            <a:ext cx="362385" cy="44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</p:pic>
      <p:sp>
        <p:nvSpPr>
          <p:cNvPr id="27" name="Laukizuzena 26"/>
          <p:cNvSpPr/>
          <p:nvPr/>
        </p:nvSpPr>
        <p:spPr>
          <a:xfrm>
            <a:off x="91271" y="1212852"/>
            <a:ext cx="59343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u-ES" sz="900" dirty="0" smtClean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rPr>
              <a:t>Euskaraz</a:t>
            </a:r>
            <a:endParaRPr lang="eu-ES" sz="700" dirty="0">
              <a:ln w="3175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1" name="Laukizuzena 30"/>
          <p:cNvSpPr/>
          <p:nvPr/>
        </p:nvSpPr>
        <p:spPr>
          <a:xfrm>
            <a:off x="1591469" y="596169"/>
            <a:ext cx="164307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u-ES" sz="2400" b="1" dirty="0" smtClean="0">
                <a:ln w="9525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/>
              </a:rPr>
              <a:t>Euskara </a:t>
            </a:r>
          </a:p>
          <a:p>
            <a:pPr algn="ctr"/>
            <a:r>
              <a:rPr lang="eu-ES" sz="2400" b="1" dirty="0" smtClean="0">
                <a:ln w="9525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/>
              </a:rPr>
              <a:t>IKASTEN</a:t>
            </a:r>
            <a:endParaRPr lang="eu-ES" sz="2400" b="1" dirty="0">
              <a:ln w="9525">
                <a:solidFill>
                  <a:srgbClr val="92D050"/>
                </a:solidFill>
                <a:prstDash val="solid"/>
                <a:miter lim="800000"/>
              </a:ln>
              <a:solidFill>
                <a:srgbClr val="92D050"/>
              </a:solidFill>
              <a:effectLst/>
            </a:endParaRPr>
          </a:p>
        </p:txBody>
      </p:sp>
      <p:grpSp>
        <p:nvGrpSpPr>
          <p:cNvPr id="14" name="Elkartu 13"/>
          <p:cNvGrpSpPr/>
          <p:nvPr/>
        </p:nvGrpSpPr>
        <p:grpSpPr>
          <a:xfrm>
            <a:off x="662775" y="712786"/>
            <a:ext cx="1031196" cy="730898"/>
            <a:chOff x="662775" y="712786"/>
            <a:chExt cx="1031196" cy="730898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4213" y="784224"/>
              <a:ext cx="42862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</p:pic>
        <p:sp>
          <p:nvSpPr>
            <p:cNvPr id="18" name="Laukizuzena 17"/>
            <p:cNvSpPr/>
            <p:nvPr/>
          </p:nvSpPr>
          <p:spPr>
            <a:xfrm>
              <a:off x="805651" y="712786"/>
              <a:ext cx="8883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u-ES" sz="12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Ikastetxeko</a:t>
              </a:r>
            </a:p>
            <a:p>
              <a:pPr algn="r"/>
              <a:r>
                <a:rPr lang="eu-ES" sz="1200" dirty="0" err="1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Logoa</a:t>
              </a:r>
              <a:endParaRPr lang="eu-ES" sz="105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0" name="Laukizuzena 19"/>
            <p:cNvSpPr/>
            <p:nvPr/>
          </p:nvSpPr>
          <p:spPr>
            <a:xfrm>
              <a:off x="662775" y="1212852"/>
              <a:ext cx="593432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u-ES" sz="9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Euskaraz</a:t>
              </a:r>
              <a:endParaRPr lang="eu-ES" sz="70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angelu angeluzuzena 23"/>
          <p:cNvSpPr/>
          <p:nvPr/>
        </p:nvSpPr>
        <p:spPr>
          <a:xfrm flipH="1">
            <a:off x="305584" y="0"/>
            <a:ext cx="2877353" cy="1854200"/>
          </a:xfrm>
          <a:prstGeom prst="rtTriangle">
            <a:avLst/>
          </a:pr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12" name="Irudia 11" descr="laneki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48593" y="1570042"/>
            <a:ext cx="601450" cy="2143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stuKoadroa 15"/>
          <p:cNvSpPr txBox="1"/>
          <p:nvPr/>
        </p:nvSpPr>
        <p:spPr>
          <a:xfrm>
            <a:off x="591337" y="498472"/>
            <a:ext cx="2357454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u-ES" sz="1100" dirty="0" smtClean="0"/>
              <a:t> ________________________</a:t>
            </a:r>
          </a:p>
        </p:txBody>
      </p:sp>
      <p:sp>
        <p:nvSpPr>
          <p:cNvPr id="23" name="Legenda angeluzuzen biribildua 22"/>
          <p:cNvSpPr/>
          <p:nvPr/>
        </p:nvSpPr>
        <p:spPr>
          <a:xfrm>
            <a:off x="91271" y="355596"/>
            <a:ext cx="3000395" cy="1110682"/>
          </a:xfrm>
          <a:prstGeom prst="wedgeRoundRectCallout">
            <a:avLst>
              <a:gd name="adj1" fmla="val -7495"/>
              <a:gd name="adj2" fmla="val 71011"/>
              <a:gd name="adj3" fmla="val 16667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10" name="Laukizuzena 9"/>
          <p:cNvSpPr/>
          <p:nvPr/>
        </p:nvSpPr>
        <p:spPr>
          <a:xfrm rot="20080737">
            <a:off x="1651767" y="-142726"/>
            <a:ext cx="1604928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u-ES" sz="16600" b="1" dirty="0">
                <a:ln w="12700">
                  <a:noFill/>
                  <a:prstDash val="solid"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</a:t>
            </a:r>
          </a:p>
        </p:txBody>
      </p:sp>
      <p:sp>
        <p:nvSpPr>
          <p:cNvPr id="22" name="Laukizuzena 21"/>
          <p:cNvSpPr/>
          <p:nvPr/>
        </p:nvSpPr>
        <p:spPr>
          <a:xfrm rot="19565018">
            <a:off x="2130436" y="882895"/>
            <a:ext cx="89128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139269"/>
              </a:avLst>
            </a:prstTxWarp>
            <a:spAutoFit/>
          </a:bodyPr>
          <a:lstStyle/>
          <a:p>
            <a:pPr algn="ctr"/>
            <a:r>
              <a:rPr lang="eu-ES" sz="2400" b="1" dirty="0" smtClean="0">
                <a:ln w="9525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euskaraz</a:t>
            </a:r>
            <a:endParaRPr lang="eu-ES" sz="2400" b="1" dirty="0">
              <a:ln w="9525">
                <a:noFill/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" name="Legenda angeluzuzena 24"/>
          <p:cNvSpPr/>
          <p:nvPr/>
        </p:nvSpPr>
        <p:spPr>
          <a:xfrm>
            <a:off x="0" y="0"/>
            <a:ext cx="519899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EUS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6" name="Legenda angeluzuzena 25"/>
          <p:cNvSpPr/>
          <p:nvPr/>
        </p:nvSpPr>
        <p:spPr>
          <a:xfrm>
            <a:off x="519899" y="0"/>
            <a:ext cx="428627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ES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7" name="Legenda angeluzuzena 26"/>
          <p:cNvSpPr/>
          <p:nvPr/>
        </p:nvSpPr>
        <p:spPr>
          <a:xfrm>
            <a:off x="948528" y="0"/>
            <a:ext cx="500066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ENG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8" name="Legenda angeluzuzena 27"/>
          <p:cNvSpPr/>
          <p:nvPr/>
        </p:nvSpPr>
        <p:spPr>
          <a:xfrm>
            <a:off x="2234412" y="0"/>
            <a:ext cx="500065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POR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9" name="Legenda angeluzuzena 28"/>
          <p:cNvSpPr/>
          <p:nvPr/>
        </p:nvSpPr>
        <p:spPr>
          <a:xfrm>
            <a:off x="2734477" y="0"/>
            <a:ext cx="448460" cy="284158"/>
          </a:xfrm>
          <a:prstGeom prst="wedgeRectCallou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30" name="Legenda angeluzuzena 29"/>
          <p:cNvSpPr/>
          <p:nvPr/>
        </p:nvSpPr>
        <p:spPr>
          <a:xfrm>
            <a:off x="1734346" y="0"/>
            <a:ext cx="500065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FRA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31" name="Elipsea 30"/>
          <p:cNvSpPr/>
          <p:nvPr/>
        </p:nvSpPr>
        <p:spPr>
          <a:xfrm>
            <a:off x="1520031" y="212720"/>
            <a:ext cx="142876" cy="14287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31180" t="29276" r="67173" b="66840"/>
          <a:stretch>
            <a:fillRect/>
          </a:stretch>
        </p:blipFill>
        <p:spPr bwMode="auto">
          <a:xfrm>
            <a:off x="271205" y="569911"/>
            <a:ext cx="230671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pic>
        <p:nvPicPr>
          <p:cNvPr id="21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0"/>
          </a:blip>
          <a:srcRect/>
          <a:stretch>
            <a:fillRect/>
          </a:stretch>
        </p:blipFill>
        <p:spPr bwMode="auto">
          <a:xfrm>
            <a:off x="162709" y="498472"/>
            <a:ext cx="430114" cy="574266"/>
          </a:xfrm>
          <a:prstGeom prst="rect">
            <a:avLst/>
          </a:prstGeom>
          <a:noFill/>
        </p:spPr>
      </p:pic>
      <p:pic>
        <p:nvPicPr>
          <p:cNvPr id="32" name="Picture 2" descr="point bilaketarekin bat datozen irudiak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lum bright="10000" contrast="40000"/>
          </a:blip>
          <a:srcRect/>
          <a:stretch>
            <a:fillRect/>
          </a:stretch>
        </p:blipFill>
        <p:spPr bwMode="auto">
          <a:xfrm>
            <a:off x="162709" y="498472"/>
            <a:ext cx="415124" cy="554253"/>
          </a:xfrm>
          <a:prstGeom prst="rect">
            <a:avLst/>
          </a:prstGeom>
          <a:noFill/>
        </p:spPr>
      </p:pic>
      <p:pic>
        <p:nvPicPr>
          <p:cNvPr id="37" name="Irudia 36" descr="ikurrin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0318640">
            <a:off x="2239239" y="1612184"/>
            <a:ext cx="1127631" cy="631473"/>
          </a:xfrm>
          <a:prstGeom prst="rect">
            <a:avLst/>
          </a:prstGeom>
        </p:spPr>
      </p:pic>
      <p:pic>
        <p:nvPicPr>
          <p:cNvPr id="38" name="Irudia 37" descr="ERASMUS+.jpe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6944" y="1141414"/>
            <a:ext cx="1090211" cy="310749"/>
          </a:xfrm>
          <a:prstGeom prst="rect">
            <a:avLst/>
          </a:prstGeom>
        </p:spPr>
      </p:pic>
      <p:pic>
        <p:nvPicPr>
          <p:cNvPr id="39" name="Irudia 38" descr="LH_logoa.pn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2727" y="1498604"/>
            <a:ext cx="288610" cy="300635"/>
          </a:xfrm>
          <a:prstGeom prst="rect">
            <a:avLst/>
          </a:prstGeom>
        </p:spPr>
      </p:pic>
      <p:grpSp>
        <p:nvGrpSpPr>
          <p:cNvPr id="34" name="Elkartu 33"/>
          <p:cNvGrpSpPr/>
          <p:nvPr/>
        </p:nvGrpSpPr>
        <p:grpSpPr>
          <a:xfrm>
            <a:off x="662775" y="712786"/>
            <a:ext cx="1000132" cy="571504"/>
            <a:chOff x="662775" y="712786"/>
            <a:chExt cx="1031196" cy="730898"/>
          </a:xfrm>
        </p:grpSpPr>
        <p:pic>
          <p:nvPicPr>
            <p:cNvPr id="35" name="Picture 2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4213" y="784224"/>
              <a:ext cx="42862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</p:pic>
        <p:sp>
          <p:nvSpPr>
            <p:cNvPr id="36" name="Laukizuzena 35"/>
            <p:cNvSpPr/>
            <p:nvPr/>
          </p:nvSpPr>
          <p:spPr>
            <a:xfrm>
              <a:off x="805651" y="712786"/>
              <a:ext cx="8883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u-ES" sz="12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Ikastetxeko</a:t>
              </a:r>
            </a:p>
            <a:p>
              <a:pPr algn="r"/>
              <a:r>
                <a:rPr lang="eu-ES" sz="1200" dirty="0" err="1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Logoa</a:t>
              </a:r>
              <a:endParaRPr lang="eu-ES" sz="105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40" name="Laukizuzena 39"/>
            <p:cNvSpPr/>
            <p:nvPr/>
          </p:nvSpPr>
          <p:spPr>
            <a:xfrm>
              <a:off x="662775" y="1212852"/>
              <a:ext cx="593432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u-ES" sz="9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Euskaraz</a:t>
              </a:r>
              <a:endParaRPr lang="eu-ES" sz="70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angelu angeluzuzena 23"/>
          <p:cNvSpPr/>
          <p:nvPr/>
        </p:nvSpPr>
        <p:spPr>
          <a:xfrm flipH="1">
            <a:off x="305584" y="0"/>
            <a:ext cx="2877353" cy="1854200"/>
          </a:xfrm>
          <a:prstGeom prst="rtTriangle">
            <a:avLst/>
          </a:pr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16" name="TestuKoadroa 15"/>
          <p:cNvSpPr txBox="1"/>
          <p:nvPr/>
        </p:nvSpPr>
        <p:spPr>
          <a:xfrm>
            <a:off x="591337" y="498472"/>
            <a:ext cx="235745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u-ES" sz="1100" dirty="0" err="1" smtClean="0"/>
              <a:t>………………………………………………………</a:t>
            </a:r>
            <a:endParaRPr lang="eu-ES" sz="1100" dirty="0" smtClean="0"/>
          </a:p>
          <a:p>
            <a:endParaRPr lang="eu-ES" sz="1100" dirty="0" smtClean="0"/>
          </a:p>
        </p:txBody>
      </p:sp>
      <p:sp>
        <p:nvSpPr>
          <p:cNvPr id="17" name="Legenda angeluzuzena 16"/>
          <p:cNvSpPr/>
          <p:nvPr/>
        </p:nvSpPr>
        <p:spPr>
          <a:xfrm>
            <a:off x="0" y="0"/>
            <a:ext cx="519899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EUS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18" name="Legenda angeluzuzena 17"/>
          <p:cNvSpPr/>
          <p:nvPr/>
        </p:nvSpPr>
        <p:spPr>
          <a:xfrm>
            <a:off x="519899" y="0"/>
            <a:ext cx="428627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ES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19" name="Legenda angeluzuzena 18"/>
          <p:cNvSpPr/>
          <p:nvPr/>
        </p:nvSpPr>
        <p:spPr>
          <a:xfrm>
            <a:off x="948528" y="0"/>
            <a:ext cx="500066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ENG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0" name="Legenda angeluzuzena 19"/>
          <p:cNvSpPr/>
          <p:nvPr/>
        </p:nvSpPr>
        <p:spPr>
          <a:xfrm>
            <a:off x="2234412" y="0"/>
            <a:ext cx="500065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POR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1" name="Legenda angeluzuzena 20"/>
          <p:cNvSpPr/>
          <p:nvPr/>
        </p:nvSpPr>
        <p:spPr>
          <a:xfrm>
            <a:off x="2734477" y="0"/>
            <a:ext cx="448460" cy="284158"/>
          </a:xfrm>
          <a:prstGeom prst="wedgeRectCallou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3" name="Legenda angeluzuzen biribildua 22"/>
          <p:cNvSpPr/>
          <p:nvPr/>
        </p:nvSpPr>
        <p:spPr>
          <a:xfrm>
            <a:off x="91271" y="355596"/>
            <a:ext cx="3000395" cy="1110682"/>
          </a:xfrm>
          <a:prstGeom prst="wedgeRoundRectCallout">
            <a:avLst>
              <a:gd name="adj1" fmla="val -7495"/>
              <a:gd name="adj2" fmla="val 71011"/>
              <a:gd name="adj3" fmla="val 16667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15" name="Legenda angeluzuzena 14"/>
          <p:cNvSpPr/>
          <p:nvPr/>
        </p:nvSpPr>
        <p:spPr>
          <a:xfrm>
            <a:off x="1734346" y="0"/>
            <a:ext cx="500065" cy="284158"/>
          </a:xfrm>
          <a:prstGeom prst="wedgeRectCallou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u-ES" sz="1200" b="1" dirty="0" smtClean="0">
                <a:solidFill>
                  <a:schemeClr val="bg1"/>
                </a:solidFill>
              </a:rPr>
              <a:t>FRA</a:t>
            </a:r>
            <a:endParaRPr lang="eu-ES" sz="1200" b="1" dirty="0">
              <a:solidFill>
                <a:schemeClr val="bg1"/>
              </a:solidFill>
            </a:endParaRPr>
          </a:p>
        </p:txBody>
      </p:sp>
      <p:sp>
        <p:nvSpPr>
          <p:cNvPr id="22" name="Elipsea 21"/>
          <p:cNvSpPr/>
          <p:nvPr/>
        </p:nvSpPr>
        <p:spPr>
          <a:xfrm>
            <a:off x="1520031" y="212720"/>
            <a:ext cx="142876" cy="14287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pic>
        <p:nvPicPr>
          <p:cNvPr id="34" name="Irudia 33" descr="laneki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52648" y="1556852"/>
            <a:ext cx="838953" cy="2989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91" y="1069976"/>
            <a:ext cx="187037" cy="228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31180" t="29276" r="67173" b="66840"/>
          <a:stretch>
            <a:fillRect/>
          </a:stretch>
        </p:blipFill>
        <p:spPr bwMode="auto">
          <a:xfrm>
            <a:off x="271205" y="569911"/>
            <a:ext cx="230671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pic>
        <p:nvPicPr>
          <p:cNvPr id="37" name="Picture 2" descr="point bilaketarekin bat datozen irudiak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0"/>
          </a:blip>
          <a:srcRect/>
          <a:stretch>
            <a:fillRect/>
          </a:stretch>
        </p:blipFill>
        <p:spPr bwMode="auto">
          <a:xfrm>
            <a:off x="162709" y="498472"/>
            <a:ext cx="430114" cy="574266"/>
          </a:xfrm>
          <a:prstGeom prst="rect">
            <a:avLst/>
          </a:prstGeom>
          <a:noFill/>
        </p:spPr>
      </p:pic>
      <p:pic>
        <p:nvPicPr>
          <p:cNvPr id="38" name="Picture 2" descr="point bilaketarekin bat datozen irudiak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lum bright="10000" contrast="40000"/>
          </a:blip>
          <a:srcRect/>
          <a:stretch>
            <a:fillRect/>
          </a:stretch>
        </p:blipFill>
        <p:spPr bwMode="auto">
          <a:xfrm>
            <a:off x="162709" y="498472"/>
            <a:ext cx="415124" cy="554253"/>
          </a:xfrm>
          <a:prstGeom prst="rect">
            <a:avLst/>
          </a:prstGeom>
          <a:noFill/>
        </p:spPr>
      </p:pic>
      <p:sp>
        <p:nvSpPr>
          <p:cNvPr id="39" name="Laukizuzena 38"/>
          <p:cNvSpPr/>
          <p:nvPr/>
        </p:nvSpPr>
        <p:spPr>
          <a:xfrm>
            <a:off x="169615" y="1255193"/>
            <a:ext cx="458780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u-ES" dirty="0" smtClean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rPr>
              <a:t>Euskaraz</a:t>
            </a:r>
            <a:endParaRPr lang="eu-ES" sz="400" dirty="0">
              <a:ln w="3175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" name="Laukizuzena 41"/>
          <p:cNvSpPr/>
          <p:nvPr/>
        </p:nvSpPr>
        <p:spPr>
          <a:xfrm>
            <a:off x="1591469" y="596169"/>
            <a:ext cx="164307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u-ES" sz="2400" b="1" dirty="0" smtClean="0">
                <a:ln w="9525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/>
              </a:rPr>
              <a:t>Euskara </a:t>
            </a:r>
          </a:p>
          <a:p>
            <a:pPr algn="ctr"/>
            <a:r>
              <a:rPr lang="eu-ES" sz="2400" b="1" dirty="0" smtClean="0">
                <a:ln w="9525">
                  <a:solidFill>
                    <a:srgbClr val="92D050"/>
                  </a:solidFill>
                  <a:prstDash val="solid"/>
                  <a:miter lim="800000"/>
                </a:ln>
                <a:solidFill>
                  <a:srgbClr val="92D050"/>
                </a:solidFill>
                <a:effectLst/>
              </a:rPr>
              <a:t>IKASTEN</a:t>
            </a:r>
            <a:endParaRPr lang="eu-ES" sz="2400" b="1" dirty="0">
              <a:ln w="9525">
                <a:solidFill>
                  <a:srgbClr val="92D050"/>
                </a:solidFill>
                <a:prstDash val="solid"/>
                <a:miter lim="800000"/>
              </a:ln>
              <a:solidFill>
                <a:srgbClr val="92D050"/>
              </a:solidFill>
              <a:effectLst/>
            </a:endParaRPr>
          </a:p>
        </p:txBody>
      </p:sp>
      <p:pic>
        <p:nvPicPr>
          <p:cNvPr id="28" name="Irudia 27" descr="LH_logoa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4147" y="1498604"/>
            <a:ext cx="288610" cy="300635"/>
          </a:xfrm>
          <a:prstGeom prst="rect">
            <a:avLst/>
          </a:prstGeom>
        </p:spPr>
      </p:pic>
      <p:grpSp>
        <p:nvGrpSpPr>
          <p:cNvPr id="26" name="Elkartu 25"/>
          <p:cNvGrpSpPr/>
          <p:nvPr/>
        </p:nvGrpSpPr>
        <p:grpSpPr>
          <a:xfrm>
            <a:off x="662775" y="712786"/>
            <a:ext cx="1031196" cy="730898"/>
            <a:chOff x="662775" y="712786"/>
            <a:chExt cx="1031196" cy="730898"/>
          </a:xfrm>
        </p:grpSpPr>
        <p:pic>
          <p:nvPicPr>
            <p:cNvPr id="27" name="Picture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4213" y="784224"/>
              <a:ext cx="42862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</p:pic>
        <p:sp>
          <p:nvSpPr>
            <p:cNvPr id="29" name="Laukizuzena 28"/>
            <p:cNvSpPr/>
            <p:nvPr/>
          </p:nvSpPr>
          <p:spPr>
            <a:xfrm>
              <a:off x="805651" y="712786"/>
              <a:ext cx="8883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u-ES" sz="12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Ikastetxeko</a:t>
              </a:r>
            </a:p>
            <a:p>
              <a:pPr algn="r"/>
              <a:r>
                <a:rPr lang="eu-ES" sz="1200" dirty="0" err="1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Logoa</a:t>
              </a:r>
              <a:endParaRPr lang="eu-ES" sz="105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30" name="Laukizuzena 29"/>
            <p:cNvSpPr/>
            <p:nvPr/>
          </p:nvSpPr>
          <p:spPr>
            <a:xfrm>
              <a:off x="662775" y="1212852"/>
              <a:ext cx="593432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u-ES" sz="900" dirty="0" smtClean="0">
                  <a:ln w="3175">
                    <a:solidFill>
                      <a:schemeClr val="accent2">
                        <a:lumMod val="75000"/>
                      </a:schemeClr>
                    </a:solidFill>
                    <a:prstDash val="solid"/>
                    <a:miter lim="800000"/>
                  </a:ln>
                  <a:solidFill>
                    <a:schemeClr val="accent2">
                      <a:lumMod val="75000"/>
                    </a:schemeClr>
                  </a:solidFill>
                </a:rPr>
                <a:t>Euskaraz</a:t>
              </a:r>
              <a:endParaRPr lang="eu-ES" sz="700" dirty="0">
                <a:ln w="3175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ko ga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ko ga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ko ga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6974</TotalTime>
  <Words>73</Words>
  <Application>Microsoft Office PowerPoint</Application>
  <PresentationFormat>Pertsonalizatua</PresentationFormat>
  <Paragraphs>71</Paragraphs>
  <Slides>8</Slides>
  <Notes>0</Notes>
  <HiddenSlides>0</HiddenSlides>
  <MMClips>0</MMClips>
  <ScaleCrop>false</ScaleCrop>
  <HeadingPairs>
    <vt:vector size="4" baseType="variant">
      <vt:variant>
        <vt:lpstr>Gaia</vt:lpstr>
      </vt:variant>
      <vt:variant>
        <vt:i4>1</vt:i4>
      </vt:variant>
      <vt:variant>
        <vt:lpstr>Diapositiben tituluak</vt:lpstr>
      </vt:variant>
      <vt:variant>
        <vt:i4>8</vt:i4>
      </vt:variant>
    </vt:vector>
  </HeadingPairs>
  <TitlesOfParts>
    <vt:vector size="9" baseType="lpstr">
      <vt:lpstr>Office-ko gaia</vt:lpstr>
      <vt:lpstr>Diapositiba 1</vt:lpstr>
      <vt:lpstr>Diapositiba 2</vt:lpstr>
      <vt:lpstr>Diapositiba 3</vt:lpstr>
      <vt:lpstr>Diapositiba 4</vt:lpstr>
      <vt:lpstr>Diapositiba 5</vt:lpstr>
      <vt:lpstr>Diapositiba 6</vt:lpstr>
      <vt:lpstr>Diapositiba 7</vt:lpstr>
      <vt:lpstr>Diapositiba 8</vt:lpstr>
    </vt:vector>
  </TitlesOfParts>
  <Company>http://www.centor.mx.gd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Diapositiba 1</dc:title>
  <dc:creator>Kepa</dc:creator>
  <cp:lastModifiedBy>Kepa</cp:lastModifiedBy>
  <cp:revision>23</cp:revision>
  <dcterms:created xsi:type="dcterms:W3CDTF">2019-01-20T11:40:21Z</dcterms:created>
  <dcterms:modified xsi:type="dcterms:W3CDTF">2019-02-15T10:54:15Z</dcterms:modified>
</cp:coreProperties>
</file>